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331" r:id="rId2"/>
    <p:sldId id="263" r:id="rId3"/>
    <p:sldId id="265" r:id="rId4"/>
    <p:sldId id="343" r:id="rId5"/>
    <p:sldId id="268" r:id="rId6"/>
    <p:sldId id="335" r:id="rId7"/>
    <p:sldId id="270" r:id="rId8"/>
    <p:sldId id="332" r:id="rId9"/>
    <p:sldId id="333" r:id="rId10"/>
    <p:sldId id="334" r:id="rId11"/>
    <p:sldId id="286" r:id="rId12"/>
    <p:sldId id="287" r:id="rId13"/>
    <p:sldId id="288" r:id="rId14"/>
    <p:sldId id="280" r:id="rId15"/>
    <p:sldId id="284" r:id="rId16"/>
    <p:sldId id="289" r:id="rId17"/>
    <p:sldId id="290" r:id="rId18"/>
    <p:sldId id="291" r:id="rId19"/>
    <p:sldId id="293" r:id="rId20"/>
    <p:sldId id="296" r:id="rId21"/>
    <p:sldId id="298" r:id="rId22"/>
    <p:sldId id="299" r:id="rId23"/>
    <p:sldId id="300" r:id="rId24"/>
    <p:sldId id="301" r:id="rId25"/>
    <p:sldId id="302" r:id="rId26"/>
    <p:sldId id="304" r:id="rId27"/>
    <p:sldId id="305" r:id="rId28"/>
    <p:sldId id="336" r:id="rId29"/>
    <p:sldId id="337" r:id="rId30"/>
    <p:sldId id="338" r:id="rId31"/>
    <p:sldId id="309" r:id="rId32"/>
    <p:sldId id="339" r:id="rId33"/>
    <p:sldId id="310" r:id="rId34"/>
    <p:sldId id="311" r:id="rId35"/>
    <p:sldId id="314" r:id="rId36"/>
    <p:sldId id="317" r:id="rId37"/>
    <p:sldId id="319" r:id="rId38"/>
    <p:sldId id="320" r:id="rId39"/>
    <p:sldId id="340" r:id="rId40"/>
    <p:sldId id="341" r:id="rId41"/>
    <p:sldId id="342" r:id="rId42"/>
    <p:sldId id="330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1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svg"/><Relationship Id="rId1" Type="http://schemas.openxmlformats.org/officeDocument/2006/relationships/image" Target="../media/image66.png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diagrams/_rels/data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25.png"/><Relationship Id="rId7" Type="http://schemas.openxmlformats.org/officeDocument/2006/relationships/image" Target="../media/image88.png"/><Relationship Id="rId2" Type="http://schemas.openxmlformats.org/officeDocument/2006/relationships/image" Target="../media/image85.svg"/><Relationship Id="rId1" Type="http://schemas.openxmlformats.org/officeDocument/2006/relationships/image" Target="../media/image84.png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26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6.svg"/><Relationship Id="rId4" Type="http://schemas.openxmlformats.org/officeDocument/2006/relationships/image" Target="../media/image32.svg"/><Relationship Id="rId9" Type="http://schemas.openxmlformats.org/officeDocument/2006/relationships/image" Target="../media/image3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sv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67.svg"/><Relationship Id="rId1" Type="http://schemas.openxmlformats.org/officeDocument/2006/relationships/image" Target="../media/image66.png"/><Relationship Id="rId6" Type="http://schemas.openxmlformats.org/officeDocument/2006/relationships/image" Target="../media/image71.svg"/><Relationship Id="rId5" Type="http://schemas.openxmlformats.org/officeDocument/2006/relationships/image" Target="../media/image70.png"/><Relationship Id="rId4" Type="http://schemas.openxmlformats.org/officeDocument/2006/relationships/image" Target="../media/image69.svg"/></Relationships>
</file>

<file path=ppt/diagrams/_rels/drawing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svg"/><Relationship Id="rId3" Type="http://schemas.openxmlformats.org/officeDocument/2006/relationships/image" Target="../media/image25.png"/><Relationship Id="rId7" Type="http://schemas.openxmlformats.org/officeDocument/2006/relationships/image" Target="../media/image88.png"/><Relationship Id="rId2" Type="http://schemas.openxmlformats.org/officeDocument/2006/relationships/image" Target="../media/image85.svg"/><Relationship Id="rId1" Type="http://schemas.openxmlformats.org/officeDocument/2006/relationships/image" Target="../media/image84.png"/><Relationship Id="rId6" Type="http://schemas.openxmlformats.org/officeDocument/2006/relationships/image" Target="../media/image87.svg"/><Relationship Id="rId5" Type="http://schemas.openxmlformats.org/officeDocument/2006/relationships/image" Target="../media/image86.png"/><Relationship Id="rId4" Type="http://schemas.openxmlformats.org/officeDocument/2006/relationships/image" Target="../media/image26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svg"/><Relationship Id="rId1" Type="http://schemas.openxmlformats.org/officeDocument/2006/relationships/image" Target="../media/image23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3" Type="http://schemas.openxmlformats.org/officeDocument/2006/relationships/image" Target="../media/image31.png"/><Relationship Id="rId7" Type="http://schemas.openxmlformats.org/officeDocument/2006/relationships/image" Target="../media/image33.png"/><Relationship Id="rId2" Type="http://schemas.openxmlformats.org/officeDocument/2006/relationships/image" Target="../media/image30.svg"/><Relationship Id="rId1" Type="http://schemas.openxmlformats.org/officeDocument/2006/relationships/image" Target="../media/image29.png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10" Type="http://schemas.openxmlformats.org/officeDocument/2006/relationships/image" Target="../media/image36.svg"/><Relationship Id="rId4" Type="http://schemas.openxmlformats.org/officeDocument/2006/relationships/image" Target="../media/image32.svg"/><Relationship Id="rId9" Type="http://schemas.openxmlformats.org/officeDocument/2006/relationships/image" Target="../media/image3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29B706-54DE-4CC1-BC56-EB23ACF2E526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F3A63C7-E189-47D8-9164-84E038B0598D}">
      <dgm:prSet/>
      <dgm:spPr/>
      <dgm:t>
        <a:bodyPr/>
        <a:lstStyle/>
        <a:p>
          <a:pPr>
            <a:defRPr cap="all"/>
          </a:pPr>
          <a:r>
            <a:rPr lang="en-US"/>
            <a:t>A logical segment in the VPC</a:t>
          </a:r>
        </a:p>
      </dgm:t>
    </dgm:pt>
    <dgm:pt modelId="{95D93FD8-730D-4A09-9123-1EDEF8470729}" type="parTrans" cxnId="{927CF029-DCA2-42C9-8A41-E0DEE87F6215}">
      <dgm:prSet/>
      <dgm:spPr/>
      <dgm:t>
        <a:bodyPr/>
        <a:lstStyle/>
        <a:p>
          <a:endParaRPr lang="en-US"/>
        </a:p>
      </dgm:t>
    </dgm:pt>
    <dgm:pt modelId="{3088DBBB-DE12-4693-B0C2-7D2B99B03064}" type="sibTrans" cxnId="{927CF029-DCA2-42C9-8A41-E0DEE87F6215}">
      <dgm:prSet/>
      <dgm:spPr/>
      <dgm:t>
        <a:bodyPr/>
        <a:lstStyle/>
        <a:p>
          <a:endParaRPr lang="en-US"/>
        </a:p>
      </dgm:t>
    </dgm:pt>
    <dgm:pt modelId="{459FDDF6-24E0-4711-9A47-A1B4B8727940}">
      <dgm:prSet/>
      <dgm:spPr/>
      <dgm:t>
        <a:bodyPr/>
        <a:lstStyle/>
        <a:p>
          <a:pPr>
            <a:defRPr cap="all"/>
          </a:pPr>
          <a:r>
            <a:rPr lang="en-US"/>
            <a:t>Has its own IP range</a:t>
          </a:r>
        </a:p>
      </dgm:t>
    </dgm:pt>
    <dgm:pt modelId="{32A45DB1-5E73-43EF-A974-429388957C2C}" type="parTrans" cxnId="{AD776FE3-6085-4171-845C-1C7854BCE867}">
      <dgm:prSet/>
      <dgm:spPr/>
      <dgm:t>
        <a:bodyPr/>
        <a:lstStyle/>
        <a:p>
          <a:endParaRPr lang="en-US"/>
        </a:p>
      </dgm:t>
    </dgm:pt>
    <dgm:pt modelId="{AFBA93F0-3C18-40F2-8CBA-3645F2FB5924}" type="sibTrans" cxnId="{AD776FE3-6085-4171-845C-1C7854BCE867}">
      <dgm:prSet/>
      <dgm:spPr/>
      <dgm:t>
        <a:bodyPr/>
        <a:lstStyle/>
        <a:p>
          <a:endParaRPr lang="en-US"/>
        </a:p>
      </dgm:t>
    </dgm:pt>
    <dgm:pt modelId="{CCFF7524-36B4-4D01-98F1-9E82F5130674}">
      <dgm:prSet/>
      <dgm:spPr/>
      <dgm:t>
        <a:bodyPr/>
        <a:lstStyle/>
        <a:p>
          <a:pPr>
            <a:defRPr cap="all"/>
          </a:pPr>
          <a:r>
            <a:rPr lang="en-US"/>
            <a:t>Used as a logical group of resources in the VPC</a:t>
          </a:r>
        </a:p>
      </dgm:t>
    </dgm:pt>
    <dgm:pt modelId="{3E254166-47A4-4C73-B2C2-3A3A0B7D4882}" type="parTrans" cxnId="{4EE0875C-FB78-4D93-AD5D-C9391C3C21F5}">
      <dgm:prSet/>
      <dgm:spPr/>
      <dgm:t>
        <a:bodyPr/>
        <a:lstStyle/>
        <a:p>
          <a:endParaRPr lang="en-US"/>
        </a:p>
      </dgm:t>
    </dgm:pt>
    <dgm:pt modelId="{5743396A-22BA-42CB-BE00-5731E1B04669}" type="sibTrans" cxnId="{4EE0875C-FB78-4D93-AD5D-C9391C3C21F5}">
      <dgm:prSet/>
      <dgm:spPr/>
      <dgm:t>
        <a:bodyPr/>
        <a:lstStyle/>
        <a:p>
          <a:endParaRPr lang="en-US"/>
        </a:p>
      </dgm:t>
    </dgm:pt>
    <dgm:pt modelId="{3E1CA5A4-6EFD-4E6B-BF1B-37A0715BFB70}">
      <dgm:prSet/>
      <dgm:spPr/>
      <dgm:t>
        <a:bodyPr/>
        <a:lstStyle/>
        <a:p>
          <a:pPr>
            <a:defRPr cap="all"/>
          </a:pPr>
          <a:r>
            <a:rPr lang="en-US"/>
            <a:t>Is a must. Resources must be placed in a Subnet, cannot be placed directly in a VPC</a:t>
          </a:r>
        </a:p>
      </dgm:t>
    </dgm:pt>
    <dgm:pt modelId="{7CCF369F-4BBA-4FD6-BE75-2642D141EC44}" type="parTrans" cxnId="{B2B74712-73E7-4080-9543-2B5C6C0F2825}">
      <dgm:prSet/>
      <dgm:spPr/>
      <dgm:t>
        <a:bodyPr/>
        <a:lstStyle/>
        <a:p>
          <a:endParaRPr lang="en-US"/>
        </a:p>
      </dgm:t>
    </dgm:pt>
    <dgm:pt modelId="{6386F152-F781-4833-8BDF-9CD8396B63F9}" type="sibTrans" cxnId="{B2B74712-73E7-4080-9543-2B5C6C0F2825}">
      <dgm:prSet/>
      <dgm:spPr/>
      <dgm:t>
        <a:bodyPr/>
        <a:lstStyle/>
        <a:p>
          <a:endParaRPr lang="en-US"/>
        </a:p>
      </dgm:t>
    </dgm:pt>
    <dgm:pt modelId="{82C9F652-4D89-4D1D-B9D8-30007E4DFA2B}" type="pres">
      <dgm:prSet presAssocID="{8129B706-54DE-4CC1-BC56-EB23ACF2E526}" presName="root" presStyleCnt="0">
        <dgm:presLayoutVars>
          <dgm:dir/>
          <dgm:resizeHandles val="exact"/>
        </dgm:presLayoutVars>
      </dgm:prSet>
      <dgm:spPr/>
    </dgm:pt>
    <dgm:pt modelId="{2F6A8A46-8625-410E-A7C2-30C698D883AB}" type="pres">
      <dgm:prSet presAssocID="{0F3A63C7-E189-47D8-9164-84E038B0598D}" presName="compNode" presStyleCnt="0"/>
      <dgm:spPr/>
    </dgm:pt>
    <dgm:pt modelId="{95A27D8E-886B-4AE6-A767-9DD1F82AF27B}" type="pres">
      <dgm:prSet presAssocID="{0F3A63C7-E189-47D8-9164-84E038B0598D}" presName="iconBgRect" presStyleLbl="bgShp" presStyleIdx="0" presStyleCnt="4"/>
      <dgm:spPr/>
    </dgm:pt>
    <dgm:pt modelId="{90835257-DDC0-461C-85E5-D9DB52A34CEB}" type="pres">
      <dgm:prSet presAssocID="{0F3A63C7-E189-47D8-9164-84E038B0598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4A0DED18-2A99-4EF0-B290-948A7234EC6B}" type="pres">
      <dgm:prSet presAssocID="{0F3A63C7-E189-47D8-9164-84E038B0598D}" presName="spaceRect" presStyleCnt="0"/>
      <dgm:spPr/>
    </dgm:pt>
    <dgm:pt modelId="{4C228DAF-65FC-43BD-8697-1ED509DD25FC}" type="pres">
      <dgm:prSet presAssocID="{0F3A63C7-E189-47D8-9164-84E038B0598D}" presName="textRect" presStyleLbl="revTx" presStyleIdx="0" presStyleCnt="4">
        <dgm:presLayoutVars>
          <dgm:chMax val="1"/>
          <dgm:chPref val="1"/>
        </dgm:presLayoutVars>
      </dgm:prSet>
      <dgm:spPr/>
    </dgm:pt>
    <dgm:pt modelId="{50475680-3988-44F7-A14E-98D16ACE0518}" type="pres">
      <dgm:prSet presAssocID="{3088DBBB-DE12-4693-B0C2-7D2B99B03064}" presName="sibTrans" presStyleCnt="0"/>
      <dgm:spPr/>
    </dgm:pt>
    <dgm:pt modelId="{6434AA65-1265-4971-A593-BD0970F9568D}" type="pres">
      <dgm:prSet presAssocID="{459FDDF6-24E0-4711-9A47-A1B4B8727940}" presName="compNode" presStyleCnt="0"/>
      <dgm:spPr/>
    </dgm:pt>
    <dgm:pt modelId="{E8CA0B3D-FEA2-4D1E-8534-1D0E27013E4D}" type="pres">
      <dgm:prSet presAssocID="{459FDDF6-24E0-4711-9A47-A1B4B8727940}" presName="iconBgRect" presStyleLbl="bgShp" presStyleIdx="1" presStyleCnt="4"/>
      <dgm:spPr/>
    </dgm:pt>
    <dgm:pt modelId="{59B56ED4-1660-476C-90FD-190DE76A4299}" type="pres">
      <dgm:prSet presAssocID="{459FDDF6-24E0-4711-9A47-A1B4B8727940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CA2242DF-8563-4862-9541-9A7347B4707C}" type="pres">
      <dgm:prSet presAssocID="{459FDDF6-24E0-4711-9A47-A1B4B8727940}" presName="spaceRect" presStyleCnt="0"/>
      <dgm:spPr/>
    </dgm:pt>
    <dgm:pt modelId="{9CB60A8A-1C84-4537-ACDF-3955E0F2B9D6}" type="pres">
      <dgm:prSet presAssocID="{459FDDF6-24E0-4711-9A47-A1B4B8727940}" presName="textRect" presStyleLbl="revTx" presStyleIdx="1" presStyleCnt="4">
        <dgm:presLayoutVars>
          <dgm:chMax val="1"/>
          <dgm:chPref val="1"/>
        </dgm:presLayoutVars>
      </dgm:prSet>
      <dgm:spPr/>
    </dgm:pt>
    <dgm:pt modelId="{787354C5-241D-4DC1-895E-2DA5156136CE}" type="pres">
      <dgm:prSet presAssocID="{AFBA93F0-3C18-40F2-8CBA-3645F2FB5924}" presName="sibTrans" presStyleCnt="0"/>
      <dgm:spPr/>
    </dgm:pt>
    <dgm:pt modelId="{A1AE3E81-8CA7-4696-9CFE-00DB9FFE9507}" type="pres">
      <dgm:prSet presAssocID="{CCFF7524-36B4-4D01-98F1-9E82F5130674}" presName="compNode" presStyleCnt="0"/>
      <dgm:spPr/>
    </dgm:pt>
    <dgm:pt modelId="{D0EE8DA3-3579-4BC6-86AD-A10EC419675C}" type="pres">
      <dgm:prSet presAssocID="{CCFF7524-36B4-4D01-98F1-9E82F5130674}" presName="iconBgRect" presStyleLbl="bgShp" presStyleIdx="2" presStyleCnt="4"/>
      <dgm:spPr/>
    </dgm:pt>
    <dgm:pt modelId="{2C2778DF-D959-4BBF-AE0F-7636E24AD0AB}" type="pres">
      <dgm:prSet presAssocID="{CCFF7524-36B4-4D01-98F1-9E82F513067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 router"/>
        </a:ext>
      </dgm:extLst>
    </dgm:pt>
    <dgm:pt modelId="{05EBAA15-E227-45D0-8B66-8E4317E1D5C0}" type="pres">
      <dgm:prSet presAssocID="{CCFF7524-36B4-4D01-98F1-9E82F5130674}" presName="spaceRect" presStyleCnt="0"/>
      <dgm:spPr/>
    </dgm:pt>
    <dgm:pt modelId="{74FEE7F3-1E54-4072-95B3-2ADB2E2B4E81}" type="pres">
      <dgm:prSet presAssocID="{CCFF7524-36B4-4D01-98F1-9E82F5130674}" presName="textRect" presStyleLbl="revTx" presStyleIdx="2" presStyleCnt="4">
        <dgm:presLayoutVars>
          <dgm:chMax val="1"/>
          <dgm:chPref val="1"/>
        </dgm:presLayoutVars>
      </dgm:prSet>
      <dgm:spPr/>
    </dgm:pt>
    <dgm:pt modelId="{666A86AE-F05E-4675-A0AE-C3AAB2FB9366}" type="pres">
      <dgm:prSet presAssocID="{5743396A-22BA-42CB-BE00-5731E1B04669}" presName="sibTrans" presStyleCnt="0"/>
      <dgm:spPr/>
    </dgm:pt>
    <dgm:pt modelId="{D45A5455-B60B-4F28-B4AD-7079D032B89B}" type="pres">
      <dgm:prSet presAssocID="{3E1CA5A4-6EFD-4E6B-BF1B-37A0715BFB70}" presName="compNode" presStyleCnt="0"/>
      <dgm:spPr/>
    </dgm:pt>
    <dgm:pt modelId="{B3B2FC07-AE14-47DC-BE04-9318087DC26A}" type="pres">
      <dgm:prSet presAssocID="{3E1CA5A4-6EFD-4E6B-BF1B-37A0715BFB70}" presName="iconBgRect" presStyleLbl="bgShp" presStyleIdx="3" presStyleCnt="4"/>
      <dgm:spPr/>
    </dgm:pt>
    <dgm:pt modelId="{151903E1-ADA9-4E52-83FC-D4D9B1B10492}" type="pres">
      <dgm:prSet presAssocID="{3E1CA5A4-6EFD-4E6B-BF1B-37A0715BFB7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"/>
        </a:ext>
      </dgm:extLst>
    </dgm:pt>
    <dgm:pt modelId="{99132A74-80B0-4290-8403-DF5920A8A6E1}" type="pres">
      <dgm:prSet presAssocID="{3E1CA5A4-6EFD-4E6B-BF1B-37A0715BFB70}" presName="spaceRect" presStyleCnt="0"/>
      <dgm:spPr/>
    </dgm:pt>
    <dgm:pt modelId="{1CD6A16E-51CA-4338-822F-74C25345D9A3}" type="pres">
      <dgm:prSet presAssocID="{3E1CA5A4-6EFD-4E6B-BF1B-37A0715BFB7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2B74712-73E7-4080-9543-2B5C6C0F2825}" srcId="{8129B706-54DE-4CC1-BC56-EB23ACF2E526}" destId="{3E1CA5A4-6EFD-4E6B-BF1B-37A0715BFB70}" srcOrd="3" destOrd="0" parTransId="{7CCF369F-4BBA-4FD6-BE75-2642D141EC44}" sibTransId="{6386F152-F781-4833-8BDF-9CD8396B63F9}"/>
    <dgm:cxn modelId="{927CF029-DCA2-42C9-8A41-E0DEE87F6215}" srcId="{8129B706-54DE-4CC1-BC56-EB23ACF2E526}" destId="{0F3A63C7-E189-47D8-9164-84E038B0598D}" srcOrd="0" destOrd="0" parTransId="{95D93FD8-730D-4A09-9123-1EDEF8470729}" sibTransId="{3088DBBB-DE12-4693-B0C2-7D2B99B03064}"/>
    <dgm:cxn modelId="{4EE0875C-FB78-4D93-AD5D-C9391C3C21F5}" srcId="{8129B706-54DE-4CC1-BC56-EB23ACF2E526}" destId="{CCFF7524-36B4-4D01-98F1-9E82F5130674}" srcOrd="2" destOrd="0" parTransId="{3E254166-47A4-4C73-B2C2-3A3A0B7D4882}" sibTransId="{5743396A-22BA-42CB-BE00-5731E1B04669}"/>
    <dgm:cxn modelId="{66CC32A1-7C95-49D4-BB38-49DA289564A7}" type="presOf" srcId="{3E1CA5A4-6EFD-4E6B-BF1B-37A0715BFB70}" destId="{1CD6A16E-51CA-4338-822F-74C25345D9A3}" srcOrd="0" destOrd="0" presId="urn:microsoft.com/office/officeart/2018/5/layout/IconCircleLabelList"/>
    <dgm:cxn modelId="{665D3BB1-0F01-4EDB-B0B7-F52248E73F06}" type="presOf" srcId="{CCFF7524-36B4-4D01-98F1-9E82F5130674}" destId="{74FEE7F3-1E54-4072-95B3-2ADB2E2B4E81}" srcOrd="0" destOrd="0" presId="urn:microsoft.com/office/officeart/2018/5/layout/IconCircleLabelList"/>
    <dgm:cxn modelId="{9A552AB2-1BB3-4E7B-9AE7-9631CCB8C83D}" type="presOf" srcId="{8129B706-54DE-4CC1-BC56-EB23ACF2E526}" destId="{82C9F652-4D89-4D1D-B9D8-30007E4DFA2B}" srcOrd="0" destOrd="0" presId="urn:microsoft.com/office/officeart/2018/5/layout/IconCircleLabelList"/>
    <dgm:cxn modelId="{A59DCDCB-6A1E-4C29-AB5B-CF97B349F08F}" type="presOf" srcId="{459FDDF6-24E0-4711-9A47-A1B4B8727940}" destId="{9CB60A8A-1C84-4537-ACDF-3955E0F2B9D6}" srcOrd="0" destOrd="0" presId="urn:microsoft.com/office/officeart/2018/5/layout/IconCircleLabelList"/>
    <dgm:cxn modelId="{6F7A2BDC-959D-4368-B948-4A543BFBB1E7}" type="presOf" srcId="{0F3A63C7-E189-47D8-9164-84E038B0598D}" destId="{4C228DAF-65FC-43BD-8697-1ED509DD25FC}" srcOrd="0" destOrd="0" presId="urn:microsoft.com/office/officeart/2018/5/layout/IconCircleLabelList"/>
    <dgm:cxn modelId="{AD776FE3-6085-4171-845C-1C7854BCE867}" srcId="{8129B706-54DE-4CC1-BC56-EB23ACF2E526}" destId="{459FDDF6-24E0-4711-9A47-A1B4B8727940}" srcOrd="1" destOrd="0" parTransId="{32A45DB1-5E73-43EF-A974-429388957C2C}" sibTransId="{AFBA93F0-3C18-40F2-8CBA-3645F2FB5924}"/>
    <dgm:cxn modelId="{D52E6858-5186-4948-A571-E3FE87DCFDA3}" type="presParOf" srcId="{82C9F652-4D89-4D1D-B9D8-30007E4DFA2B}" destId="{2F6A8A46-8625-410E-A7C2-30C698D883AB}" srcOrd="0" destOrd="0" presId="urn:microsoft.com/office/officeart/2018/5/layout/IconCircleLabelList"/>
    <dgm:cxn modelId="{A8DEF2EE-33C1-4DD0-907A-75A37649C054}" type="presParOf" srcId="{2F6A8A46-8625-410E-A7C2-30C698D883AB}" destId="{95A27D8E-886B-4AE6-A767-9DD1F82AF27B}" srcOrd="0" destOrd="0" presId="urn:microsoft.com/office/officeart/2018/5/layout/IconCircleLabelList"/>
    <dgm:cxn modelId="{121A80B8-2017-4E1C-B75D-00566D9C4E03}" type="presParOf" srcId="{2F6A8A46-8625-410E-A7C2-30C698D883AB}" destId="{90835257-DDC0-461C-85E5-D9DB52A34CEB}" srcOrd="1" destOrd="0" presId="urn:microsoft.com/office/officeart/2018/5/layout/IconCircleLabelList"/>
    <dgm:cxn modelId="{CE987C36-3BC1-4FBE-B3D1-4321D1141AB3}" type="presParOf" srcId="{2F6A8A46-8625-410E-A7C2-30C698D883AB}" destId="{4A0DED18-2A99-4EF0-B290-948A7234EC6B}" srcOrd="2" destOrd="0" presId="urn:microsoft.com/office/officeart/2018/5/layout/IconCircleLabelList"/>
    <dgm:cxn modelId="{D48A7FF5-B8DA-4B58-B3D3-BCBAF6591188}" type="presParOf" srcId="{2F6A8A46-8625-410E-A7C2-30C698D883AB}" destId="{4C228DAF-65FC-43BD-8697-1ED509DD25FC}" srcOrd="3" destOrd="0" presId="urn:microsoft.com/office/officeart/2018/5/layout/IconCircleLabelList"/>
    <dgm:cxn modelId="{9F58AE9B-47D0-49DB-8B42-0BAF03AF45BF}" type="presParOf" srcId="{82C9F652-4D89-4D1D-B9D8-30007E4DFA2B}" destId="{50475680-3988-44F7-A14E-98D16ACE0518}" srcOrd="1" destOrd="0" presId="urn:microsoft.com/office/officeart/2018/5/layout/IconCircleLabelList"/>
    <dgm:cxn modelId="{6FAFEF99-B210-43B9-91F8-57359F248584}" type="presParOf" srcId="{82C9F652-4D89-4D1D-B9D8-30007E4DFA2B}" destId="{6434AA65-1265-4971-A593-BD0970F9568D}" srcOrd="2" destOrd="0" presId="urn:microsoft.com/office/officeart/2018/5/layout/IconCircleLabelList"/>
    <dgm:cxn modelId="{2C28A397-094A-45C3-9F61-B4D49B0723D4}" type="presParOf" srcId="{6434AA65-1265-4971-A593-BD0970F9568D}" destId="{E8CA0B3D-FEA2-4D1E-8534-1D0E27013E4D}" srcOrd="0" destOrd="0" presId="urn:microsoft.com/office/officeart/2018/5/layout/IconCircleLabelList"/>
    <dgm:cxn modelId="{D9ECF5CC-8B78-46E2-AFEB-87A7E76D4289}" type="presParOf" srcId="{6434AA65-1265-4971-A593-BD0970F9568D}" destId="{59B56ED4-1660-476C-90FD-190DE76A4299}" srcOrd="1" destOrd="0" presId="urn:microsoft.com/office/officeart/2018/5/layout/IconCircleLabelList"/>
    <dgm:cxn modelId="{F04B2F65-9B45-4D10-811C-D49E30EAAA62}" type="presParOf" srcId="{6434AA65-1265-4971-A593-BD0970F9568D}" destId="{CA2242DF-8563-4862-9541-9A7347B4707C}" srcOrd="2" destOrd="0" presId="urn:microsoft.com/office/officeart/2018/5/layout/IconCircleLabelList"/>
    <dgm:cxn modelId="{9A1813D2-F565-416F-9D8E-D12353B3F942}" type="presParOf" srcId="{6434AA65-1265-4971-A593-BD0970F9568D}" destId="{9CB60A8A-1C84-4537-ACDF-3955E0F2B9D6}" srcOrd="3" destOrd="0" presId="urn:microsoft.com/office/officeart/2018/5/layout/IconCircleLabelList"/>
    <dgm:cxn modelId="{CE788ACC-45D5-4824-A504-E985E3C4C1E7}" type="presParOf" srcId="{82C9F652-4D89-4D1D-B9D8-30007E4DFA2B}" destId="{787354C5-241D-4DC1-895E-2DA5156136CE}" srcOrd="3" destOrd="0" presId="urn:microsoft.com/office/officeart/2018/5/layout/IconCircleLabelList"/>
    <dgm:cxn modelId="{1BC0CA41-4D6A-43EB-80DC-364214357D45}" type="presParOf" srcId="{82C9F652-4D89-4D1D-B9D8-30007E4DFA2B}" destId="{A1AE3E81-8CA7-4696-9CFE-00DB9FFE9507}" srcOrd="4" destOrd="0" presId="urn:microsoft.com/office/officeart/2018/5/layout/IconCircleLabelList"/>
    <dgm:cxn modelId="{F1773425-4596-4B06-840C-94142FE2FA28}" type="presParOf" srcId="{A1AE3E81-8CA7-4696-9CFE-00DB9FFE9507}" destId="{D0EE8DA3-3579-4BC6-86AD-A10EC419675C}" srcOrd="0" destOrd="0" presId="urn:microsoft.com/office/officeart/2018/5/layout/IconCircleLabelList"/>
    <dgm:cxn modelId="{D7C278CA-EDD3-4677-8498-8818C4B3BB78}" type="presParOf" srcId="{A1AE3E81-8CA7-4696-9CFE-00DB9FFE9507}" destId="{2C2778DF-D959-4BBF-AE0F-7636E24AD0AB}" srcOrd="1" destOrd="0" presId="urn:microsoft.com/office/officeart/2018/5/layout/IconCircleLabelList"/>
    <dgm:cxn modelId="{E16419EB-865A-4C39-AB3F-6AF65D7E2A27}" type="presParOf" srcId="{A1AE3E81-8CA7-4696-9CFE-00DB9FFE9507}" destId="{05EBAA15-E227-45D0-8B66-8E4317E1D5C0}" srcOrd="2" destOrd="0" presId="urn:microsoft.com/office/officeart/2018/5/layout/IconCircleLabelList"/>
    <dgm:cxn modelId="{D7CE63A6-FB66-425F-B0F2-74D7300A1C4E}" type="presParOf" srcId="{A1AE3E81-8CA7-4696-9CFE-00DB9FFE9507}" destId="{74FEE7F3-1E54-4072-95B3-2ADB2E2B4E81}" srcOrd="3" destOrd="0" presId="urn:microsoft.com/office/officeart/2018/5/layout/IconCircleLabelList"/>
    <dgm:cxn modelId="{82649EAB-CD15-4F4B-8EF9-0ED49CA820FD}" type="presParOf" srcId="{82C9F652-4D89-4D1D-B9D8-30007E4DFA2B}" destId="{666A86AE-F05E-4675-A0AE-C3AAB2FB9366}" srcOrd="5" destOrd="0" presId="urn:microsoft.com/office/officeart/2018/5/layout/IconCircleLabelList"/>
    <dgm:cxn modelId="{20757EF5-83EC-41C4-92A4-5C9956D672AF}" type="presParOf" srcId="{82C9F652-4D89-4D1D-B9D8-30007E4DFA2B}" destId="{D45A5455-B60B-4F28-B4AD-7079D032B89B}" srcOrd="6" destOrd="0" presId="urn:microsoft.com/office/officeart/2018/5/layout/IconCircleLabelList"/>
    <dgm:cxn modelId="{36ABF4C7-3A35-4FF8-BC3D-447D408FE089}" type="presParOf" srcId="{D45A5455-B60B-4F28-B4AD-7079D032B89B}" destId="{B3B2FC07-AE14-47DC-BE04-9318087DC26A}" srcOrd="0" destOrd="0" presId="urn:microsoft.com/office/officeart/2018/5/layout/IconCircleLabelList"/>
    <dgm:cxn modelId="{684F579F-7056-4806-A38C-02F6ADF2ED52}" type="presParOf" srcId="{D45A5455-B60B-4F28-B4AD-7079D032B89B}" destId="{151903E1-ADA9-4E52-83FC-D4D9B1B10492}" srcOrd="1" destOrd="0" presId="urn:microsoft.com/office/officeart/2018/5/layout/IconCircleLabelList"/>
    <dgm:cxn modelId="{AB47B43B-388A-447C-9C31-E49669C9FB17}" type="presParOf" srcId="{D45A5455-B60B-4F28-B4AD-7079D032B89B}" destId="{99132A74-80B0-4290-8403-DF5920A8A6E1}" srcOrd="2" destOrd="0" presId="urn:microsoft.com/office/officeart/2018/5/layout/IconCircleLabelList"/>
    <dgm:cxn modelId="{A5FABB3B-9C5D-4E75-BDE4-8807AC67B4C7}" type="presParOf" srcId="{D45A5455-B60B-4F28-B4AD-7079D032B89B}" destId="{1CD6A16E-51CA-4338-822F-74C25345D9A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2A6D81F-FC6A-476A-8B76-4B53B3A6BFE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49626C3D-839C-4DB8-AEBE-F09ED2679C11}">
      <dgm:prSet/>
      <dgm:spPr/>
      <dgm:t>
        <a:bodyPr/>
        <a:lstStyle/>
        <a:p>
          <a:r>
            <a:rPr lang="en-US"/>
            <a:t>Limit the SSH / RDP access only to source IPs that really need it </a:t>
          </a:r>
        </a:p>
      </dgm:t>
    </dgm:pt>
    <dgm:pt modelId="{7792FE18-2190-4368-9A92-2AFF261EABAC}" type="parTrans" cxnId="{E3484D62-0BFA-4BC6-AEE8-5F569979EB3B}">
      <dgm:prSet/>
      <dgm:spPr/>
      <dgm:t>
        <a:bodyPr/>
        <a:lstStyle/>
        <a:p>
          <a:endParaRPr lang="en-US"/>
        </a:p>
      </dgm:t>
    </dgm:pt>
    <dgm:pt modelId="{A7A831A2-DDF3-4A43-8066-CFE93C6B2776}" type="sibTrans" cxnId="{E3484D62-0BFA-4BC6-AEE8-5F569979EB3B}">
      <dgm:prSet/>
      <dgm:spPr/>
      <dgm:t>
        <a:bodyPr/>
        <a:lstStyle/>
        <a:p>
          <a:endParaRPr lang="en-US"/>
        </a:p>
      </dgm:t>
    </dgm:pt>
    <dgm:pt modelId="{80E8E3E5-1D7A-476A-82C6-CB6B91191878}">
      <dgm:prSet/>
      <dgm:spPr/>
      <dgm:t>
        <a:bodyPr/>
        <a:lstStyle/>
        <a:p>
          <a:r>
            <a:rPr lang="en-US"/>
            <a:t>The default rule opens these ports to all IPs – change it!</a:t>
          </a:r>
        </a:p>
      </dgm:t>
    </dgm:pt>
    <dgm:pt modelId="{B9893F3E-7544-4CCF-BC33-0D621A1448B8}" type="parTrans" cxnId="{3F1A31E1-450D-43B8-9914-BB5E0ED2D5C9}">
      <dgm:prSet/>
      <dgm:spPr/>
      <dgm:t>
        <a:bodyPr/>
        <a:lstStyle/>
        <a:p>
          <a:endParaRPr lang="en-US"/>
        </a:p>
      </dgm:t>
    </dgm:pt>
    <dgm:pt modelId="{08579858-EC06-4B6A-B956-048670717809}" type="sibTrans" cxnId="{3F1A31E1-450D-43B8-9914-BB5E0ED2D5C9}">
      <dgm:prSet/>
      <dgm:spPr/>
      <dgm:t>
        <a:bodyPr/>
        <a:lstStyle/>
        <a:p>
          <a:endParaRPr lang="en-US"/>
        </a:p>
      </dgm:t>
    </dgm:pt>
    <dgm:pt modelId="{E26646AA-DE7E-4EAF-A316-94CD0E1FC259}">
      <dgm:prSet/>
      <dgm:spPr/>
      <dgm:t>
        <a:bodyPr/>
        <a:lstStyle/>
        <a:p>
          <a:r>
            <a:rPr lang="en-US"/>
            <a:t>If VM does not need SSH / RDP – remove these rules</a:t>
          </a:r>
        </a:p>
      </dgm:t>
    </dgm:pt>
    <dgm:pt modelId="{0D54E011-8739-4C37-9F16-3E2DFE80AC63}" type="parTrans" cxnId="{0B6323B3-5578-4D0E-B564-7C77C903E659}">
      <dgm:prSet/>
      <dgm:spPr/>
      <dgm:t>
        <a:bodyPr/>
        <a:lstStyle/>
        <a:p>
          <a:endParaRPr lang="en-US"/>
        </a:p>
      </dgm:t>
    </dgm:pt>
    <dgm:pt modelId="{DCDF2D77-6CAD-4865-82C4-5DD21856B266}" type="sibTrans" cxnId="{0B6323B3-5578-4D0E-B564-7C77C903E659}">
      <dgm:prSet/>
      <dgm:spPr/>
      <dgm:t>
        <a:bodyPr/>
        <a:lstStyle/>
        <a:p>
          <a:endParaRPr lang="en-US"/>
        </a:p>
      </dgm:t>
    </dgm:pt>
    <dgm:pt modelId="{BA90A599-3BD9-4BBB-A7CF-BF109105EA40}">
      <dgm:prSet/>
      <dgm:spPr/>
      <dgm:t>
        <a:bodyPr/>
        <a:lstStyle/>
        <a:p>
          <a:r>
            <a:rPr lang="en-US"/>
            <a:t>In general – do not have unneeded firewall rules</a:t>
          </a:r>
        </a:p>
      </dgm:t>
    </dgm:pt>
    <dgm:pt modelId="{2AD1E81C-FEED-45D3-8952-FDD5920B7F4B}" type="parTrans" cxnId="{E35C966A-38AB-4EB9-819A-52272CEFF9C5}">
      <dgm:prSet/>
      <dgm:spPr/>
      <dgm:t>
        <a:bodyPr/>
        <a:lstStyle/>
        <a:p>
          <a:endParaRPr lang="en-US"/>
        </a:p>
      </dgm:t>
    </dgm:pt>
    <dgm:pt modelId="{A4609F6F-EEDD-49FE-B410-4A55051FC1D8}" type="sibTrans" cxnId="{E35C966A-38AB-4EB9-819A-52272CEFF9C5}">
      <dgm:prSet/>
      <dgm:spPr/>
      <dgm:t>
        <a:bodyPr/>
        <a:lstStyle/>
        <a:p>
          <a:endParaRPr lang="en-US"/>
        </a:p>
      </dgm:t>
    </dgm:pt>
    <dgm:pt modelId="{BE374E7F-5E74-4CCB-A6C7-D6821B7ED95C}" type="pres">
      <dgm:prSet presAssocID="{22A6D81F-FC6A-476A-8B76-4B53B3A6BFEE}" presName="root" presStyleCnt="0">
        <dgm:presLayoutVars>
          <dgm:dir/>
          <dgm:resizeHandles val="exact"/>
        </dgm:presLayoutVars>
      </dgm:prSet>
      <dgm:spPr/>
    </dgm:pt>
    <dgm:pt modelId="{AEB6561B-3E63-4A66-B8C8-F96286AD6627}" type="pres">
      <dgm:prSet presAssocID="{49626C3D-839C-4DB8-AEBE-F09ED2679C11}" presName="compNode" presStyleCnt="0"/>
      <dgm:spPr/>
    </dgm:pt>
    <dgm:pt modelId="{5EEAB3CC-FF3E-41C4-A724-A834187217E0}" type="pres">
      <dgm:prSet presAssocID="{49626C3D-839C-4DB8-AEBE-F09ED2679C11}" presName="bgRect" presStyleLbl="bgShp" presStyleIdx="0" presStyleCnt="4"/>
      <dgm:spPr/>
    </dgm:pt>
    <dgm:pt modelId="{224092F2-CE33-43AF-991D-A56DD4AEC669}" type="pres">
      <dgm:prSet presAssocID="{49626C3D-839C-4DB8-AEBE-F09ED2679C11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EF98FEF1-C736-4340-9A67-5C657BA0ED9C}" type="pres">
      <dgm:prSet presAssocID="{49626C3D-839C-4DB8-AEBE-F09ED2679C11}" presName="spaceRect" presStyleCnt="0"/>
      <dgm:spPr/>
    </dgm:pt>
    <dgm:pt modelId="{7A5B87BB-DDF0-4DE1-B6F1-9781A2EC87FC}" type="pres">
      <dgm:prSet presAssocID="{49626C3D-839C-4DB8-AEBE-F09ED2679C11}" presName="parTx" presStyleLbl="revTx" presStyleIdx="0" presStyleCnt="4">
        <dgm:presLayoutVars>
          <dgm:chMax val="0"/>
          <dgm:chPref val="0"/>
        </dgm:presLayoutVars>
      </dgm:prSet>
      <dgm:spPr/>
    </dgm:pt>
    <dgm:pt modelId="{2FCE1267-C18B-48D1-8406-62FF30F4B25C}" type="pres">
      <dgm:prSet presAssocID="{A7A831A2-DDF3-4A43-8066-CFE93C6B2776}" presName="sibTrans" presStyleCnt="0"/>
      <dgm:spPr/>
    </dgm:pt>
    <dgm:pt modelId="{F209F66E-E2A3-4D2F-B0E2-0B3F94A57220}" type="pres">
      <dgm:prSet presAssocID="{80E8E3E5-1D7A-476A-82C6-CB6B91191878}" presName="compNode" presStyleCnt="0"/>
      <dgm:spPr/>
    </dgm:pt>
    <dgm:pt modelId="{27C9AC35-41A6-4F12-9771-273D4CAC7364}" type="pres">
      <dgm:prSet presAssocID="{80E8E3E5-1D7A-476A-82C6-CB6B91191878}" presName="bgRect" presStyleLbl="bgShp" presStyleIdx="1" presStyleCnt="4"/>
      <dgm:spPr/>
    </dgm:pt>
    <dgm:pt modelId="{FE50B116-A2C9-4CC9-9555-E5A044E93FCB}" type="pres">
      <dgm:prSet presAssocID="{80E8E3E5-1D7A-476A-82C6-CB6B9119187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479CCAF2-E327-4614-AB20-BD25B3177A71}" type="pres">
      <dgm:prSet presAssocID="{80E8E3E5-1D7A-476A-82C6-CB6B91191878}" presName="spaceRect" presStyleCnt="0"/>
      <dgm:spPr/>
    </dgm:pt>
    <dgm:pt modelId="{8CE9B291-4EBF-495F-81DA-366419C77228}" type="pres">
      <dgm:prSet presAssocID="{80E8E3E5-1D7A-476A-82C6-CB6B91191878}" presName="parTx" presStyleLbl="revTx" presStyleIdx="1" presStyleCnt="4">
        <dgm:presLayoutVars>
          <dgm:chMax val="0"/>
          <dgm:chPref val="0"/>
        </dgm:presLayoutVars>
      </dgm:prSet>
      <dgm:spPr/>
    </dgm:pt>
    <dgm:pt modelId="{96EBF4B6-B52F-4C4D-A547-0F9D8B5B87C8}" type="pres">
      <dgm:prSet presAssocID="{08579858-EC06-4B6A-B956-048670717809}" presName="sibTrans" presStyleCnt="0"/>
      <dgm:spPr/>
    </dgm:pt>
    <dgm:pt modelId="{68DC84C6-CC32-40F7-A46E-CC9786C79D2A}" type="pres">
      <dgm:prSet presAssocID="{E26646AA-DE7E-4EAF-A316-94CD0E1FC259}" presName="compNode" presStyleCnt="0"/>
      <dgm:spPr/>
    </dgm:pt>
    <dgm:pt modelId="{E42CFC6F-DD9D-43E7-8756-261D34B109F8}" type="pres">
      <dgm:prSet presAssocID="{E26646AA-DE7E-4EAF-A316-94CD0E1FC259}" presName="bgRect" presStyleLbl="bgShp" presStyleIdx="2" presStyleCnt="4"/>
      <dgm:spPr/>
    </dgm:pt>
    <dgm:pt modelId="{1D2E6D2F-CAC4-47FA-8AAF-576E0ABD79C1}" type="pres">
      <dgm:prSet presAssocID="{E26646AA-DE7E-4EAF-A316-94CD0E1FC25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827DF69C-31D1-49D6-ADAC-808EBBEFF434}" type="pres">
      <dgm:prSet presAssocID="{E26646AA-DE7E-4EAF-A316-94CD0E1FC259}" presName="spaceRect" presStyleCnt="0"/>
      <dgm:spPr/>
    </dgm:pt>
    <dgm:pt modelId="{8AF2F1E6-9228-44B7-87AF-5CB88AF7AEF9}" type="pres">
      <dgm:prSet presAssocID="{E26646AA-DE7E-4EAF-A316-94CD0E1FC259}" presName="parTx" presStyleLbl="revTx" presStyleIdx="2" presStyleCnt="4">
        <dgm:presLayoutVars>
          <dgm:chMax val="0"/>
          <dgm:chPref val="0"/>
        </dgm:presLayoutVars>
      </dgm:prSet>
      <dgm:spPr/>
    </dgm:pt>
    <dgm:pt modelId="{BBB9B005-B6B0-4812-89AD-0D2B51AAFE57}" type="pres">
      <dgm:prSet presAssocID="{DCDF2D77-6CAD-4865-82C4-5DD21856B266}" presName="sibTrans" presStyleCnt="0"/>
      <dgm:spPr/>
    </dgm:pt>
    <dgm:pt modelId="{E11C70D7-E8F4-44D2-B466-B5C4ABD13410}" type="pres">
      <dgm:prSet presAssocID="{BA90A599-3BD9-4BBB-A7CF-BF109105EA40}" presName="compNode" presStyleCnt="0"/>
      <dgm:spPr/>
    </dgm:pt>
    <dgm:pt modelId="{9E36621D-24A4-44BD-8EE7-5841600CBD1A}" type="pres">
      <dgm:prSet presAssocID="{BA90A599-3BD9-4BBB-A7CF-BF109105EA40}" presName="bgRect" presStyleLbl="bgShp" presStyleIdx="3" presStyleCnt="4"/>
      <dgm:spPr/>
    </dgm:pt>
    <dgm:pt modelId="{2220A7C6-3A27-440C-AC6F-EC2C419F33E6}" type="pres">
      <dgm:prSet presAssocID="{BA90A599-3BD9-4BBB-A7CF-BF109105EA4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DE68BA25-E430-430B-A0BA-537523706B00}" type="pres">
      <dgm:prSet presAssocID="{BA90A599-3BD9-4BBB-A7CF-BF109105EA40}" presName="spaceRect" presStyleCnt="0"/>
      <dgm:spPr/>
    </dgm:pt>
    <dgm:pt modelId="{E8B005D6-8D14-4D65-B6C1-DE053FF5DA7B}" type="pres">
      <dgm:prSet presAssocID="{BA90A599-3BD9-4BBB-A7CF-BF109105EA40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69BCAE1D-60B6-4FEB-B680-3CC3F912AC5E}" type="presOf" srcId="{E26646AA-DE7E-4EAF-A316-94CD0E1FC259}" destId="{8AF2F1E6-9228-44B7-87AF-5CB88AF7AEF9}" srcOrd="0" destOrd="0" presId="urn:microsoft.com/office/officeart/2018/2/layout/IconVerticalSolidList"/>
    <dgm:cxn modelId="{701F4439-0F0F-416E-B3CD-67ED0BAC39B0}" type="presOf" srcId="{22A6D81F-FC6A-476A-8B76-4B53B3A6BFEE}" destId="{BE374E7F-5E74-4CCB-A6C7-D6821B7ED95C}" srcOrd="0" destOrd="0" presId="urn:microsoft.com/office/officeart/2018/2/layout/IconVerticalSolidList"/>
    <dgm:cxn modelId="{E3484D62-0BFA-4BC6-AEE8-5F569979EB3B}" srcId="{22A6D81F-FC6A-476A-8B76-4B53B3A6BFEE}" destId="{49626C3D-839C-4DB8-AEBE-F09ED2679C11}" srcOrd="0" destOrd="0" parTransId="{7792FE18-2190-4368-9A92-2AFF261EABAC}" sibTransId="{A7A831A2-DDF3-4A43-8066-CFE93C6B2776}"/>
    <dgm:cxn modelId="{1A323E49-5D95-476B-BC34-0A41DCE3C829}" type="presOf" srcId="{49626C3D-839C-4DB8-AEBE-F09ED2679C11}" destId="{7A5B87BB-DDF0-4DE1-B6F1-9781A2EC87FC}" srcOrd="0" destOrd="0" presId="urn:microsoft.com/office/officeart/2018/2/layout/IconVerticalSolidList"/>
    <dgm:cxn modelId="{E35C966A-38AB-4EB9-819A-52272CEFF9C5}" srcId="{22A6D81F-FC6A-476A-8B76-4B53B3A6BFEE}" destId="{BA90A599-3BD9-4BBB-A7CF-BF109105EA40}" srcOrd="3" destOrd="0" parTransId="{2AD1E81C-FEED-45D3-8952-FDD5920B7F4B}" sibTransId="{A4609F6F-EEDD-49FE-B410-4A55051FC1D8}"/>
    <dgm:cxn modelId="{E1430959-41DF-455E-8F18-6B6CDAB2548E}" type="presOf" srcId="{80E8E3E5-1D7A-476A-82C6-CB6B91191878}" destId="{8CE9B291-4EBF-495F-81DA-366419C77228}" srcOrd="0" destOrd="0" presId="urn:microsoft.com/office/officeart/2018/2/layout/IconVerticalSolidList"/>
    <dgm:cxn modelId="{0B6323B3-5578-4D0E-B564-7C77C903E659}" srcId="{22A6D81F-FC6A-476A-8B76-4B53B3A6BFEE}" destId="{E26646AA-DE7E-4EAF-A316-94CD0E1FC259}" srcOrd="2" destOrd="0" parTransId="{0D54E011-8739-4C37-9F16-3E2DFE80AC63}" sibTransId="{DCDF2D77-6CAD-4865-82C4-5DD21856B266}"/>
    <dgm:cxn modelId="{7EBBB2B6-B7D3-4774-B5D9-2D17079CE2BE}" type="presOf" srcId="{BA90A599-3BD9-4BBB-A7CF-BF109105EA40}" destId="{E8B005D6-8D14-4D65-B6C1-DE053FF5DA7B}" srcOrd="0" destOrd="0" presId="urn:microsoft.com/office/officeart/2018/2/layout/IconVerticalSolidList"/>
    <dgm:cxn modelId="{3F1A31E1-450D-43B8-9914-BB5E0ED2D5C9}" srcId="{22A6D81F-FC6A-476A-8B76-4B53B3A6BFEE}" destId="{80E8E3E5-1D7A-476A-82C6-CB6B91191878}" srcOrd="1" destOrd="0" parTransId="{B9893F3E-7544-4CCF-BC33-0D621A1448B8}" sibTransId="{08579858-EC06-4B6A-B956-048670717809}"/>
    <dgm:cxn modelId="{32F61673-D248-4043-871E-2D79A7423AA6}" type="presParOf" srcId="{BE374E7F-5E74-4CCB-A6C7-D6821B7ED95C}" destId="{AEB6561B-3E63-4A66-B8C8-F96286AD6627}" srcOrd="0" destOrd="0" presId="urn:microsoft.com/office/officeart/2018/2/layout/IconVerticalSolidList"/>
    <dgm:cxn modelId="{400C7B8C-E817-4585-A18A-11DA2AC97FE9}" type="presParOf" srcId="{AEB6561B-3E63-4A66-B8C8-F96286AD6627}" destId="{5EEAB3CC-FF3E-41C4-A724-A834187217E0}" srcOrd="0" destOrd="0" presId="urn:microsoft.com/office/officeart/2018/2/layout/IconVerticalSolidList"/>
    <dgm:cxn modelId="{3EBA2A5B-5246-4E1C-921C-BB9452341D70}" type="presParOf" srcId="{AEB6561B-3E63-4A66-B8C8-F96286AD6627}" destId="{224092F2-CE33-43AF-991D-A56DD4AEC669}" srcOrd="1" destOrd="0" presId="urn:microsoft.com/office/officeart/2018/2/layout/IconVerticalSolidList"/>
    <dgm:cxn modelId="{49DF5431-E9B8-4361-912B-9A4BE65B2DDC}" type="presParOf" srcId="{AEB6561B-3E63-4A66-B8C8-F96286AD6627}" destId="{EF98FEF1-C736-4340-9A67-5C657BA0ED9C}" srcOrd="2" destOrd="0" presId="urn:microsoft.com/office/officeart/2018/2/layout/IconVerticalSolidList"/>
    <dgm:cxn modelId="{48A129D6-7F90-476D-8181-CA67F07C7B3F}" type="presParOf" srcId="{AEB6561B-3E63-4A66-B8C8-F96286AD6627}" destId="{7A5B87BB-DDF0-4DE1-B6F1-9781A2EC87FC}" srcOrd="3" destOrd="0" presId="urn:microsoft.com/office/officeart/2018/2/layout/IconVerticalSolidList"/>
    <dgm:cxn modelId="{4984CFB7-CD64-40E7-A88E-D1F031EC7F1E}" type="presParOf" srcId="{BE374E7F-5E74-4CCB-A6C7-D6821B7ED95C}" destId="{2FCE1267-C18B-48D1-8406-62FF30F4B25C}" srcOrd="1" destOrd="0" presId="urn:microsoft.com/office/officeart/2018/2/layout/IconVerticalSolidList"/>
    <dgm:cxn modelId="{CB797628-973C-4F15-8E79-77E08A75F72B}" type="presParOf" srcId="{BE374E7F-5E74-4CCB-A6C7-D6821B7ED95C}" destId="{F209F66E-E2A3-4D2F-B0E2-0B3F94A57220}" srcOrd="2" destOrd="0" presId="urn:microsoft.com/office/officeart/2018/2/layout/IconVerticalSolidList"/>
    <dgm:cxn modelId="{ED8E8D3C-DDC6-40E0-A806-6C7E131EF1EC}" type="presParOf" srcId="{F209F66E-E2A3-4D2F-B0E2-0B3F94A57220}" destId="{27C9AC35-41A6-4F12-9771-273D4CAC7364}" srcOrd="0" destOrd="0" presId="urn:microsoft.com/office/officeart/2018/2/layout/IconVerticalSolidList"/>
    <dgm:cxn modelId="{01C3CE80-24AB-41E5-93A3-ABB435FAA0F1}" type="presParOf" srcId="{F209F66E-E2A3-4D2F-B0E2-0B3F94A57220}" destId="{FE50B116-A2C9-4CC9-9555-E5A044E93FCB}" srcOrd="1" destOrd="0" presId="urn:microsoft.com/office/officeart/2018/2/layout/IconVerticalSolidList"/>
    <dgm:cxn modelId="{FE20FE9B-DC6F-43AA-9E53-34325969091C}" type="presParOf" srcId="{F209F66E-E2A3-4D2F-B0E2-0B3F94A57220}" destId="{479CCAF2-E327-4614-AB20-BD25B3177A71}" srcOrd="2" destOrd="0" presId="urn:microsoft.com/office/officeart/2018/2/layout/IconVerticalSolidList"/>
    <dgm:cxn modelId="{4626050A-E6B2-4012-87CC-C935038C678F}" type="presParOf" srcId="{F209F66E-E2A3-4D2F-B0E2-0B3F94A57220}" destId="{8CE9B291-4EBF-495F-81DA-366419C77228}" srcOrd="3" destOrd="0" presId="urn:microsoft.com/office/officeart/2018/2/layout/IconVerticalSolidList"/>
    <dgm:cxn modelId="{2757427A-AB8B-4609-9EAC-1F79C901EAC4}" type="presParOf" srcId="{BE374E7F-5E74-4CCB-A6C7-D6821B7ED95C}" destId="{96EBF4B6-B52F-4C4D-A547-0F9D8B5B87C8}" srcOrd="3" destOrd="0" presId="urn:microsoft.com/office/officeart/2018/2/layout/IconVerticalSolidList"/>
    <dgm:cxn modelId="{E422FDB6-0063-498F-8142-CECDB5E80EB2}" type="presParOf" srcId="{BE374E7F-5E74-4CCB-A6C7-D6821B7ED95C}" destId="{68DC84C6-CC32-40F7-A46E-CC9786C79D2A}" srcOrd="4" destOrd="0" presId="urn:microsoft.com/office/officeart/2018/2/layout/IconVerticalSolidList"/>
    <dgm:cxn modelId="{AE970578-3FE0-4BCA-A23F-DAAFF33339A6}" type="presParOf" srcId="{68DC84C6-CC32-40F7-A46E-CC9786C79D2A}" destId="{E42CFC6F-DD9D-43E7-8756-261D34B109F8}" srcOrd="0" destOrd="0" presId="urn:microsoft.com/office/officeart/2018/2/layout/IconVerticalSolidList"/>
    <dgm:cxn modelId="{6EAB0D32-8812-4B9C-8456-71B1CAA59883}" type="presParOf" srcId="{68DC84C6-CC32-40F7-A46E-CC9786C79D2A}" destId="{1D2E6D2F-CAC4-47FA-8AAF-576E0ABD79C1}" srcOrd="1" destOrd="0" presId="urn:microsoft.com/office/officeart/2018/2/layout/IconVerticalSolidList"/>
    <dgm:cxn modelId="{0B8B81C7-47EE-490D-8E87-999C22B451CC}" type="presParOf" srcId="{68DC84C6-CC32-40F7-A46E-CC9786C79D2A}" destId="{827DF69C-31D1-49D6-ADAC-808EBBEFF434}" srcOrd="2" destOrd="0" presId="urn:microsoft.com/office/officeart/2018/2/layout/IconVerticalSolidList"/>
    <dgm:cxn modelId="{63AC7449-5001-4F27-8F89-5BD7D46A9640}" type="presParOf" srcId="{68DC84C6-CC32-40F7-A46E-CC9786C79D2A}" destId="{8AF2F1E6-9228-44B7-87AF-5CB88AF7AEF9}" srcOrd="3" destOrd="0" presId="urn:microsoft.com/office/officeart/2018/2/layout/IconVerticalSolidList"/>
    <dgm:cxn modelId="{469F4601-2005-4975-93A1-389065A7A408}" type="presParOf" srcId="{BE374E7F-5E74-4CCB-A6C7-D6821B7ED95C}" destId="{BBB9B005-B6B0-4812-89AD-0D2B51AAFE57}" srcOrd="5" destOrd="0" presId="urn:microsoft.com/office/officeart/2018/2/layout/IconVerticalSolidList"/>
    <dgm:cxn modelId="{B3871939-2F99-4350-864F-168403435811}" type="presParOf" srcId="{BE374E7F-5E74-4CCB-A6C7-D6821B7ED95C}" destId="{E11C70D7-E8F4-44D2-B466-B5C4ABD13410}" srcOrd="6" destOrd="0" presId="urn:microsoft.com/office/officeart/2018/2/layout/IconVerticalSolidList"/>
    <dgm:cxn modelId="{65BD1C01-58F2-4FB2-898E-C5DD925443C9}" type="presParOf" srcId="{E11C70D7-E8F4-44D2-B466-B5C4ABD13410}" destId="{9E36621D-24A4-44BD-8EE7-5841600CBD1A}" srcOrd="0" destOrd="0" presId="urn:microsoft.com/office/officeart/2018/2/layout/IconVerticalSolidList"/>
    <dgm:cxn modelId="{2CE4CD08-D48C-49E0-8C0F-392E240669FA}" type="presParOf" srcId="{E11C70D7-E8F4-44D2-B466-B5C4ABD13410}" destId="{2220A7C6-3A27-440C-AC6F-EC2C419F33E6}" srcOrd="1" destOrd="0" presId="urn:microsoft.com/office/officeart/2018/2/layout/IconVerticalSolidList"/>
    <dgm:cxn modelId="{7F7870D7-72AE-4BE6-967A-50C2B8E382CE}" type="presParOf" srcId="{E11C70D7-E8F4-44D2-B466-B5C4ABD13410}" destId="{DE68BA25-E430-430B-A0BA-537523706B00}" srcOrd="2" destOrd="0" presId="urn:microsoft.com/office/officeart/2018/2/layout/IconVerticalSolidList"/>
    <dgm:cxn modelId="{5B5C7C28-BD79-4008-A922-D78C42FBB841}" type="presParOf" srcId="{E11C70D7-E8F4-44D2-B466-B5C4ABD13410}" destId="{E8B005D6-8D14-4D65-B6C1-DE053FF5DA7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E1193A0-A837-41CC-AD28-C77D094B8284}" type="doc">
      <dgm:prSet loTypeId="urn:microsoft.com/office/officeart/2016/7/layout/LinearBlockProcessNumbered" loCatId="process" qsTypeId="urn:microsoft.com/office/officeart/2005/8/quickstyle/simple5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54F32C7-F88C-4CD4-8D80-34D0F914CEED}">
      <dgm:prSet/>
      <dgm:spPr/>
      <dgm:t>
        <a:bodyPr/>
        <a:lstStyle/>
        <a:p>
          <a:r>
            <a:rPr lang="en-US"/>
            <a:t>A secure tunnel to the VPC</a:t>
          </a:r>
        </a:p>
      </dgm:t>
    </dgm:pt>
    <dgm:pt modelId="{6CC6C46D-530C-4B2B-8A54-D6381AF9E7E4}" type="parTrans" cxnId="{2DC2FB3C-7A70-4468-A215-42EFFF365A6A}">
      <dgm:prSet/>
      <dgm:spPr/>
      <dgm:t>
        <a:bodyPr/>
        <a:lstStyle/>
        <a:p>
          <a:endParaRPr lang="en-US"/>
        </a:p>
      </dgm:t>
    </dgm:pt>
    <dgm:pt modelId="{4F7AEFF4-E54E-412F-8AAB-FF9C109CCDED}" type="sibTrans" cxnId="{2DC2FB3C-7A70-4468-A215-42EFFF365A6A}">
      <dgm:prSet phldrT="01" phldr="0"/>
      <dgm:spPr/>
      <dgm:t>
        <a:bodyPr/>
        <a:lstStyle/>
        <a:p>
          <a:r>
            <a:rPr lang="en-US"/>
            <a:t>01</a:t>
          </a:r>
        </a:p>
      </dgm:t>
    </dgm:pt>
    <dgm:pt modelId="{621AFDBB-A77A-4237-82BB-1D308986B3BE}">
      <dgm:prSet/>
      <dgm:spPr/>
      <dgm:t>
        <a:bodyPr/>
        <a:lstStyle/>
        <a:p>
          <a:r>
            <a:rPr lang="en-US"/>
            <a:t>Can be configured so that no one else can connect to the VPC</a:t>
          </a:r>
        </a:p>
      </dgm:t>
    </dgm:pt>
    <dgm:pt modelId="{6C6C968C-1387-4072-8B82-A5AE9A96AFA2}" type="parTrans" cxnId="{E87224DE-9A19-4618-B1D7-4AC5C3128F8C}">
      <dgm:prSet/>
      <dgm:spPr/>
      <dgm:t>
        <a:bodyPr/>
        <a:lstStyle/>
        <a:p>
          <a:endParaRPr lang="en-US"/>
        </a:p>
      </dgm:t>
    </dgm:pt>
    <dgm:pt modelId="{DAE06ACD-458D-494D-ADF0-BF3D75DB8576}" type="sibTrans" cxnId="{E87224DE-9A19-4618-B1D7-4AC5C3128F8C}">
      <dgm:prSet phldrT="02" phldr="0"/>
      <dgm:spPr/>
      <dgm:t>
        <a:bodyPr/>
        <a:lstStyle/>
        <a:p>
          <a:r>
            <a:rPr lang="en-US"/>
            <a:t>02</a:t>
          </a:r>
        </a:p>
      </dgm:t>
    </dgm:pt>
    <dgm:pt modelId="{0EACC792-F673-4D07-A136-70B94663DFEA}">
      <dgm:prSet/>
      <dgm:spPr/>
      <dgm:t>
        <a:bodyPr/>
        <a:lstStyle/>
        <a:p>
          <a:r>
            <a:rPr lang="en-US"/>
            <a:t>Implemented using the Cloud VPN service in GCP</a:t>
          </a:r>
        </a:p>
      </dgm:t>
    </dgm:pt>
    <dgm:pt modelId="{9D679BA4-E4F9-4346-A0BA-726DA27BB975}" type="parTrans" cxnId="{CFC01A88-B5A9-4A36-B010-7675754C2E58}">
      <dgm:prSet/>
      <dgm:spPr/>
      <dgm:t>
        <a:bodyPr/>
        <a:lstStyle/>
        <a:p>
          <a:endParaRPr lang="en-US"/>
        </a:p>
      </dgm:t>
    </dgm:pt>
    <dgm:pt modelId="{47557085-B653-4025-B053-B1EC36847A33}" type="sibTrans" cxnId="{CFC01A88-B5A9-4A36-B010-7675754C2E58}">
      <dgm:prSet phldrT="03" phldr="0"/>
      <dgm:spPr/>
      <dgm:t>
        <a:bodyPr/>
        <a:lstStyle/>
        <a:p>
          <a:r>
            <a:rPr lang="en-US"/>
            <a:t>03</a:t>
          </a:r>
        </a:p>
      </dgm:t>
    </dgm:pt>
    <dgm:pt modelId="{1DE4D700-9332-4782-8AF1-71C4ADC5CCE8}">
      <dgm:prSet/>
      <dgm:spPr/>
      <dgm:t>
        <a:bodyPr/>
        <a:lstStyle/>
        <a:p>
          <a:r>
            <a:rPr lang="en-US"/>
            <a:t>Requires VPN software and license (not part of GCP)</a:t>
          </a:r>
        </a:p>
      </dgm:t>
    </dgm:pt>
    <dgm:pt modelId="{BFD17ECC-5942-4903-96CB-793B2729679D}" type="parTrans" cxnId="{40879891-747D-456D-9278-29E7E087FE24}">
      <dgm:prSet/>
      <dgm:spPr/>
      <dgm:t>
        <a:bodyPr/>
        <a:lstStyle/>
        <a:p>
          <a:endParaRPr lang="en-US"/>
        </a:p>
      </dgm:t>
    </dgm:pt>
    <dgm:pt modelId="{B00BD5FC-5CCF-44B1-8144-AEF376C8FE2B}" type="sibTrans" cxnId="{40879891-747D-456D-9278-29E7E087FE24}">
      <dgm:prSet phldrT="04" phldr="0"/>
      <dgm:spPr/>
      <dgm:t>
        <a:bodyPr/>
        <a:lstStyle/>
        <a:p>
          <a:r>
            <a:rPr lang="en-US"/>
            <a:t>04</a:t>
          </a:r>
        </a:p>
      </dgm:t>
    </dgm:pt>
    <dgm:pt modelId="{96F81E9F-1F8C-4766-9EB9-136EDD5045A3}" type="pres">
      <dgm:prSet presAssocID="{AE1193A0-A837-41CC-AD28-C77D094B8284}" presName="Name0" presStyleCnt="0">
        <dgm:presLayoutVars>
          <dgm:animLvl val="lvl"/>
          <dgm:resizeHandles val="exact"/>
        </dgm:presLayoutVars>
      </dgm:prSet>
      <dgm:spPr/>
    </dgm:pt>
    <dgm:pt modelId="{FF5976D4-237A-4223-A9EE-B3FDB54E09DC}" type="pres">
      <dgm:prSet presAssocID="{A54F32C7-F88C-4CD4-8D80-34D0F914CEED}" presName="compositeNode" presStyleCnt="0">
        <dgm:presLayoutVars>
          <dgm:bulletEnabled val="1"/>
        </dgm:presLayoutVars>
      </dgm:prSet>
      <dgm:spPr/>
    </dgm:pt>
    <dgm:pt modelId="{8346EC43-AAEE-4389-85AE-A6F0E1E36041}" type="pres">
      <dgm:prSet presAssocID="{A54F32C7-F88C-4CD4-8D80-34D0F914CEED}" presName="bgRect" presStyleLbl="alignNode1" presStyleIdx="0" presStyleCnt="4"/>
      <dgm:spPr/>
    </dgm:pt>
    <dgm:pt modelId="{640720DB-CC49-4728-9158-2C74E92706B6}" type="pres">
      <dgm:prSet presAssocID="{4F7AEFF4-E54E-412F-8AAB-FF9C109CCDED}" presName="sibTransNodeRect" presStyleLbl="alignNode1" presStyleIdx="0" presStyleCnt="4">
        <dgm:presLayoutVars>
          <dgm:chMax val="0"/>
          <dgm:bulletEnabled val="1"/>
        </dgm:presLayoutVars>
      </dgm:prSet>
      <dgm:spPr/>
    </dgm:pt>
    <dgm:pt modelId="{0EAE5D9A-771C-4051-9B64-18F7595A230C}" type="pres">
      <dgm:prSet presAssocID="{A54F32C7-F88C-4CD4-8D80-34D0F914CEED}" presName="nodeRect" presStyleLbl="alignNode1" presStyleIdx="0" presStyleCnt="4">
        <dgm:presLayoutVars>
          <dgm:bulletEnabled val="1"/>
        </dgm:presLayoutVars>
      </dgm:prSet>
      <dgm:spPr/>
    </dgm:pt>
    <dgm:pt modelId="{B0AD006D-A78A-43C9-9FE9-097D5AF8F09A}" type="pres">
      <dgm:prSet presAssocID="{4F7AEFF4-E54E-412F-8AAB-FF9C109CCDED}" presName="sibTrans" presStyleCnt="0"/>
      <dgm:spPr/>
    </dgm:pt>
    <dgm:pt modelId="{19E59804-3B03-44A1-B4A1-4F880B4E4697}" type="pres">
      <dgm:prSet presAssocID="{621AFDBB-A77A-4237-82BB-1D308986B3BE}" presName="compositeNode" presStyleCnt="0">
        <dgm:presLayoutVars>
          <dgm:bulletEnabled val="1"/>
        </dgm:presLayoutVars>
      </dgm:prSet>
      <dgm:spPr/>
    </dgm:pt>
    <dgm:pt modelId="{91B1AA9B-59CA-489E-AEB3-BE517396EC77}" type="pres">
      <dgm:prSet presAssocID="{621AFDBB-A77A-4237-82BB-1D308986B3BE}" presName="bgRect" presStyleLbl="alignNode1" presStyleIdx="1" presStyleCnt="4"/>
      <dgm:spPr/>
    </dgm:pt>
    <dgm:pt modelId="{52C77CD3-4555-4087-9C35-8BD74E84E627}" type="pres">
      <dgm:prSet presAssocID="{DAE06ACD-458D-494D-ADF0-BF3D75DB8576}" presName="sibTransNodeRect" presStyleLbl="alignNode1" presStyleIdx="1" presStyleCnt="4">
        <dgm:presLayoutVars>
          <dgm:chMax val="0"/>
          <dgm:bulletEnabled val="1"/>
        </dgm:presLayoutVars>
      </dgm:prSet>
      <dgm:spPr/>
    </dgm:pt>
    <dgm:pt modelId="{DBF5C021-A995-4DC4-9DE6-A9F3D502B9DA}" type="pres">
      <dgm:prSet presAssocID="{621AFDBB-A77A-4237-82BB-1D308986B3BE}" presName="nodeRect" presStyleLbl="alignNode1" presStyleIdx="1" presStyleCnt="4">
        <dgm:presLayoutVars>
          <dgm:bulletEnabled val="1"/>
        </dgm:presLayoutVars>
      </dgm:prSet>
      <dgm:spPr/>
    </dgm:pt>
    <dgm:pt modelId="{A5FD9E17-9FA0-475C-88DE-CDF031A3799F}" type="pres">
      <dgm:prSet presAssocID="{DAE06ACD-458D-494D-ADF0-BF3D75DB8576}" presName="sibTrans" presStyleCnt="0"/>
      <dgm:spPr/>
    </dgm:pt>
    <dgm:pt modelId="{D6D344F7-392F-41BD-9949-E5CB8932F606}" type="pres">
      <dgm:prSet presAssocID="{0EACC792-F673-4D07-A136-70B94663DFEA}" presName="compositeNode" presStyleCnt="0">
        <dgm:presLayoutVars>
          <dgm:bulletEnabled val="1"/>
        </dgm:presLayoutVars>
      </dgm:prSet>
      <dgm:spPr/>
    </dgm:pt>
    <dgm:pt modelId="{ECE6F821-0383-4D2C-88EA-8EF1E0F47F0B}" type="pres">
      <dgm:prSet presAssocID="{0EACC792-F673-4D07-A136-70B94663DFEA}" presName="bgRect" presStyleLbl="alignNode1" presStyleIdx="2" presStyleCnt="4"/>
      <dgm:spPr/>
    </dgm:pt>
    <dgm:pt modelId="{2B91F6BE-2454-46D9-8500-95DC79F614C1}" type="pres">
      <dgm:prSet presAssocID="{47557085-B653-4025-B053-B1EC36847A33}" presName="sibTransNodeRect" presStyleLbl="alignNode1" presStyleIdx="2" presStyleCnt="4">
        <dgm:presLayoutVars>
          <dgm:chMax val="0"/>
          <dgm:bulletEnabled val="1"/>
        </dgm:presLayoutVars>
      </dgm:prSet>
      <dgm:spPr/>
    </dgm:pt>
    <dgm:pt modelId="{77A46607-1161-4E4A-AAFC-D0FDC026C875}" type="pres">
      <dgm:prSet presAssocID="{0EACC792-F673-4D07-A136-70B94663DFEA}" presName="nodeRect" presStyleLbl="alignNode1" presStyleIdx="2" presStyleCnt="4">
        <dgm:presLayoutVars>
          <dgm:bulletEnabled val="1"/>
        </dgm:presLayoutVars>
      </dgm:prSet>
      <dgm:spPr/>
    </dgm:pt>
    <dgm:pt modelId="{29FD0667-7D1A-4948-A8E7-28BA1BAF267D}" type="pres">
      <dgm:prSet presAssocID="{47557085-B653-4025-B053-B1EC36847A33}" presName="sibTrans" presStyleCnt="0"/>
      <dgm:spPr/>
    </dgm:pt>
    <dgm:pt modelId="{61680983-A1F5-4A43-808A-DA18740B6480}" type="pres">
      <dgm:prSet presAssocID="{1DE4D700-9332-4782-8AF1-71C4ADC5CCE8}" presName="compositeNode" presStyleCnt="0">
        <dgm:presLayoutVars>
          <dgm:bulletEnabled val="1"/>
        </dgm:presLayoutVars>
      </dgm:prSet>
      <dgm:spPr/>
    </dgm:pt>
    <dgm:pt modelId="{12D5CB50-31FC-4989-9421-0C89AB2B968B}" type="pres">
      <dgm:prSet presAssocID="{1DE4D700-9332-4782-8AF1-71C4ADC5CCE8}" presName="bgRect" presStyleLbl="alignNode1" presStyleIdx="3" presStyleCnt="4"/>
      <dgm:spPr/>
    </dgm:pt>
    <dgm:pt modelId="{8C054D55-16CA-452C-95AC-DB3CECEEC29E}" type="pres">
      <dgm:prSet presAssocID="{B00BD5FC-5CCF-44B1-8144-AEF376C8FE2B}" presName="sibTransNodeRect" presStyleLbl="alignNode1" presStyleIdx="3" presStyleCnt="4">
        <dgm:presLayoutVars>
          <dgm:chMax val="0"/>
          <dgm:bulletEnabled val="1"/>
        </dgm:presLayoutVars>
      </dgm:prSet>
      <dgm:spPr/>
    </dgm:pt>
    <dgm:pt modelId="{844A7DB7-8537-4220-A79A-13A69DE201E9}" type="pres">
      <dgm:prSet presAssocID="{1DE4D700-9332-4782-8AF1-71C4ADC5CCE8}" presName="nodeRect" presStyleLbl="alignNode1" presStyleIdx="3" presStyleCnt="4">
        <dgm:presLayoutVars>
          <dgm:bulletEnabled val="1"/>
        </dgm:presLayoutVars>
      </dgm:prSet>
      <dgm:spPr/>
    </dgm:pt>
  </dgm:ptLst>
  <dgm:cxnLst>
    <dgm:cxn modelId="{40DBA805-F709-4105-8033-53A8128853F5}" type="presOf" srcId="{47557085-B653-4025-B053-B1EC36847A33}" destId="{2B91F6BE-2454-46D9-8500-95DC79F614C1}" srcOrd="0" destOrd="0" presId="urn:microsoft.com/office/officeart/2016/7/layout/LinearBlockProcessNumbered"/>
    <dgm:cxn modelId="{39ED2012-925F-4741-A4DA-D2FB649349A4}" type="presOf" srcId="{AE1193A0-A837-41CC-AD28-C77D094B8284}" destId="{96F81E9F-1F8C-4766-9EB9-136EDD5045A3}" srcOrd="0" destOrd="0" presId="urn:microsoft.com/office/officeart/2016/7/layout/LinearBlockProcessNumbered"/>
    <dgm:cxn modelId="{0A282734-0D2C-4245-AEA6-25BCD0FA78E1}" type="presOf" srcId="{621AFDBB-A77A-4237-82BB-1D308986B3BE}" destId="{91B1AA9B-59CA-489E-AEB3-BE517396EC77}" srcOrd="0" destOrd="0" presId="urn:microsoft.com/office/officeart/2016/7/layout/LinearBlockProcessNumbered"/>
    <dgm:cxn modelId="{2DC2FB3C-7A70-4468-A215-42EFFF365A6A}" srcId="{AE1193A0-A837-41CC-AD28-C77D094B8284}" destId="{A54F32C7-F88C-4CD4-8D80-34D0F914CEED}" srcOrd="0" destOrd="0" parTransId="{6CC6C46D-530C-4B2B-8A54-D6381AF9E7E4}" sibTransId="{4F7AEFF4-E54E-412F-8AAB-FF9C109CCDED}"/>
    <dgm:cxn modelId="{32310F72-8F53-4DDA-BE44-1170D848588F}" type="presOf" srcId="{DAE06ACD-458D-494D-ADF0-BF3D75DB8576}" destId="{52C77CD3-4555-4087-9C35-8BD74E84E627}" srcOrd="0" destOrd="0" presId="urn:microsoft.com/office/officeart/2016/7/layout/LinearBlockProcessNumbered"/>
    <dgm:cxn modelId="{BA9ADD52-CDC7-4E4C-8299-0B406A9D48D8}" type="presOf" srcId="{1DE4D700-9332-4782-8AF1-71C4ADC5CCE8}" destId="{12D5CB50-31FC-4989-9421-0C89AB2B968B}" srcOrd="0" destOrd="0" presId="urn:microsoft.com/office/officeart/2016/7/layout/LinearBlockProcessNumbered"/>
    <dgm:cxn modelId="{FF4B1E55-4876-4ED4-B435-EB950A60DC7B}" type="presOf" srcId="{B00BD5FC-5CCF-44B1-8144-AEF376C8FE2B}" destId="{8C054D55-16CA-452C-95AC-DB3CECEEC29E}" srcOrd="0" destOrd="0" presId="urn:microsoft.com/office/officeart/2016/7/layout/LinearBlockProcessNumbered"/>
    <dgm:cxn modelId="{C4384677-0572-42E3-AF29-5D592E873C4A}" type="presOf" srcId="{1DE4D700-9332-4782-8AF1-71C4ADC5CCE8}" destId="{844A7DB7-8537-4220-A79A-13A69DE201E9}" srcOrd="1" destOrd="0" presId="urn:microsoft.com/office/officeart/2016/7/layout/LinearBlockProcessNumbered"/>
    <dgm:cxn modelId="{FA53EF77-879C-4177-A61B-08A6CCB3F474}" type="presOf" srcId="{A54F32C7-F88C-4CD4-8D80-34D0F914CEED}" destId="{0EAE5D9A-771C-4051-9B64-18F7595A230C}" srcOrd="1" destOrd="0" presId="urn:microsoft.com/office/officeart/2016/7/layout/LinearBlockProcessNumbered"/>
    <dgm:cxn modelId="{8A655087-937F-420C-ABE0-0034423F884A}" type="presOf" srcId="{0EACC792-F673-4D07-A136-70B94663DFEA}" destId="{ECE6F821-0383-4D2C-88EA-8EF1E0F47F0B}" srcOrd="0" destOrd="0" presId="urn:microsoft.com/office/officeart/2016/7/layout/LinearBlockProcessNumbered"/>
    <dgm:cxn modelId="{CFC01A88-B5A9-4A36-B010-7675754C2E58}" srcId="{AE1193A0-A837-41CC-AD28-C77D094B8284}" destId="{0EACC792-F673-4D07-A136-70B94663DFEA}" srcOrd="2" destOrd="0" parTransId="{9D679BA4-E4F9-4346-A0BA-726DA27BB975}" sibTransId="{47557085-B653-4025-B053-B1EC36847A33}"/>
    <dgm:cxn modelId="{E9C83790-BD63-4255-93ED-9CF4B8128206}" type="presOf" srcId="{A54F32C7-F88C-4CD4-8D80-34D0F914CEED}" destId="{8346EC43-AAEE-4389-85AE-A6F0E1E36041}" srcOrd="0" destOrd="0" presId="urn:microsoft.com/office/officeart/2016/7/layout/LinearBlockProcessNumbered"/>
    <dgm:cxn modelId="{40879891-747D-456D-9278-29E7E087FE24}" srcId="{AE1193A0-A837-41CC-AD28-C77D094B8284}" destId="{1DE4D700-9332-4782-8AF1-71C4ADC5CCE8}" srcOrd="3" destOrd="0" parTransId="{BFD17ECC-5942-4903-96CB-793B2729679D}" sibTransId="{B00BD5FC-5CCF-44B1-8144-AEF376C8FE2B}"/>
    <dgm:cxn modelId="{DBDA4892-56A0-4719-BD64-A71DB44D8CE6}" type="presOf" srcId="{4F7AEFF4-E54E-412F-8AAB-FF9C109CCDED}" destId="{640720DB-CC49-4728-9158-2C74E92706B6}" srcOrd="0" destOrd="0" presId="urn:microsoft.com/office/officeart/2016/7/layout/LinearBlockProcessNumbered"/>
    <dgm:cxn modelId="{D25B0298-08B2-4373-A039-FEF3FDAE41F1}" type="presOf" srcId="{621AFDBB-A77A-4237-82BB-1D308986B3BE}" destId="{DBF5C021-A995-4DC4-9DE6-A9F3D502B9DA}" srcOrd="1" destOrd="0" presId="urn:microsoft.com/office/officeart/2016/7/layout/LinearBlockProcessNumbered"/>
    <dgm:cxn modelId="{7AA7E5BF-9781-4672-9970-9F7718E857BF}" type="presOf" srcId="{0EACC792-F673-4D07-A136-70B94663DFEA}" destId="{77A46607-1161-4E4A-AAFC-D0FDC026C875}" srcOrd="1" destOrd="0" presId="urn:microsoft.com/office/officeart/2016/7/layout/LinearBlockProcessNumbered"/>
    <dgm:cxn modelId="{E87224DE-9A19-4618-B1D7-4AC5C3128F8C}" srcId="{AE1193A0-A837-41CC-AD28-C77D094B8284}" destId="{621AFDBB-A77A-4237-82BB-1D308986B3BE}" srcOrd="1" destOrd="0" parTransId="{6C6C968C-1387-4072-8B82-A5AE9A96AFA2}" sibTransId="{DAE06ACD-458D-494D-ADF0-BF3D75DB8576}"/>
    <dgm:cxn modelId="{DB7C0B51-C160-447A-A2EF-23BE80E55CBC}" type="presParOf" srcId="{96F81E9F-1F8C-4766-9EB9-136EDD5045A3}" destId="{FF5976D4-237A-4223-A9EE-B3FDB54E09DC}" srcOrd="0" destOrd="0" presId="urn:microsoft.com/office/officeart/2016/7/layout/LinearBlockProcessNumbered"/>
    <dgm:cxn modelId="{5697A5B2-9CD6-4AE1-BE03-65CA22F9710D}" type="presParOf" srcId="{FF5976D4-237A-4223-A9EE-B3FDB54E09DC}" destId="{8346EC43-AAEE-4389-85AE-A6F0E1E36041}" srcOrd="0" destOrd="0" presId="urn:microsoft.com/office/officeart/2016/7/layout/LinearBlockProcessNumbered"/>
    <dgm:cxn modelId="{98B17E49-CCB0-4D4D-B079-30A5A49B5CF6}" type="presParOf" srcId="{FF5976D4-237A-4223-A9EE-B3FDB54E09DC}" destId="{640720DB-CC49-4728-9158-2C74E92706B6}" srcOrd="1" destOrd="0" presId="urn:microsoft.com/office/officeart/2016/7/layout/LinearBlockProcessNumbered"/>
    <dgm:cxn modelId="{8A279479-1FC3-4F33-8C93-902A3E6C5A97}" type="presParOf" srcId="{FF5976D4-237A-4223-A9EE-B3FDB54E09DC}" destId="{0EAE5D9A-771C-4051-9B64-18F7595A230C}" srcOrd="2" destOrd="0" presId="urn:microsoft.com/office/officeart/2016/7/layout/LinearBlockProcessNumbered"/>
    <dgm:cxn modelId="{16ED512B-5F23-439E-A947-8482C08196DA}" type="presParOf" srcId="{96F81E9F-1F8C-4766-9EB9-136EDD5045A3}" destId="{B0AD006D-A78A-43C9-9FE9-097D5AF8F09A}" srcOrd="1" destOrd="0" presId="urn:microsoft.com/office/officeart/2016/7/layout/LinearBlockProcessNumbered"/>
    <dgm:cxn modelId="{5CB02F36-F435-4458-A8E6-FCD9D90713B6}" type="presParOf" srcId="{96F81E9F-1F8C-4766-9EB9-136EDD5045A3}" destId="{19E59804-3B03-44A1-B4A1-4F880B4E4697}" srcOrd="2" destOrd="0" presId="urn:microsoft.com/office/officeart/2016/7/layout/LinearBlockProcessNumbered"/>
    <dgm:cxn modelId="{5673113E-126F-41C3-AD10-BCED685014B7}" type="presParOf" srcId="{19E59804-3B03-44A1-B4A1-4F880B4E4697}" destId="{91B1AA9B-59CA-489E-AEB3-BE517396EC77}" srcOrd="0" destOrd="0" presId="urn:microsoft.com/office/officeart/2016/7/layout/LinearBlockProcessNumbered"/>
    <dgm:cxn modelId="{3038E09B-B2FA-46DE-B417-41E4F61D0D3C}" type="presParOf" srcId="{19E59804-3B03-44A1-B4A1-4F880B4E4697}" destId="{52C77CD3-4555-4087-9C35-8BD74E84E627}" srcOrd="1" destOrd="0" presId="urn:microsoft.com/office/officeart/2016/7/layout/LinearBlockProcessNumbered"/>
    <dgm:cxn modelId="{7BA7AEFE-6592-4A34-AE45-9ADFB3DBA7EA}" type="presParOf" srcId="{19E59804-3B03-44A1-B4A1-4F880B4E4697}" destId="{DBF5C021-A995-4DC4-9DE6-A9F3D502B9DA}" srcOrd="2" destOrd="0" presId="urn:microsoft.com/office/officeart/2016/7/layout/LinearBlockProcessNumbered"/>
    <dgm:cxn modelId="{271E37F7-25A1-42A5-8D97-010B2EFD9F27}" type="presParOf" srcId="{96F81E9F-1F8C-4766-9EB9-136EDD5045A3}" destId="{A5FD9E17-9FA0-475C-88DE-CDF031A3799F}" srcOrd="3" destOrd="0" presId="urn:microsoft.com/office/officeart/2016/7/layout/LinearBlockProcessNumbered"/>
    <dgm:cxn modelId="{BABB0CE9-6DA7-4B56-971A-EEA7261CF6AF}" type="presParOf" srcId="{96F81E9F-1F8C-4766-9EB9-136EDD5045A3}" destId="{D6D344F7-392F-41BD-9949-E5CB8932F606}" srcOrd="4" destOrd="0" presId="urn:microsoft.com/office/officeart/2016/7/layout/LinearBlockProcessNumbered"/>
    <dgm:cxn modelId="{74DA9296-A7CD-4E09-85F2-7D3486507D6A}" type="presParOf" srcId="{D6D344F7-392F-41BD-9949-E5CB8932F606}" destId="{ECE6F821-0383-4D2C-88EA-8EF1E0F47F0B}" srcOrd="0" destOrd="0" presId="urn:microsoft.com/office/officeart/2016/7/layout/LinearBlockProcessNumbered"/>
    <dgm:cxn modelId="{EABCAF3C-B0C4-4566-BFD4-6AC9488AE2FC}" type="presParOf" srcId="{D6D344F7-392F-41BD-9949-E5CB8932F606}" destId="{2B91F6BE-2454-46D9-8500-95DC79F614C1}" srcOrd="1" destOrd="0" presId="urn:microsoft.com/office/officeart/2016/7/layout/LinearBlockProcessNumbered"/>
    <dgm:cxn modelId="{E227CB2B-BEB6-4E2D-9ECF-8B8A862E2578}" type="presParOf" srcId="{D6D344F7-392F-41BD-9949-E5CB8932F606}" destId="{77A46607-1161-4E4A-AAFC-D0FDC026C875}" srcOrd="2" destOrd="0" presId="urn:microsoft.com/office/officeart/2016/7/layout/LinearBlockProcessNumbered"/>
    <dgm:cxn modelId="{6D213D62-1ECB-457A-8EFE-7B3CE87E8B3C}" type="presParOf" srcId="{96F81E9F-1F8C-4766-9EB9-136EDD5045A3}" destId="{29FD0667-7D1A-4948-A8E7-28BA1BAF267D}" srcOrd="5" destOrd="0" presId="urn:microsoft.com/office/officeart/2016/7/layout/LinearBlockProcessNumbered"/>
    <dgm:cxn modelId="{1EB6D254-609C-453C-B0D7-6B996E7AD347}" type="presParOf" srcId="{96F81E9F-1F8C-4766-9EB9-136EDD5045A3}" destId="{61680983-A1F5-4A43-808A-DA18740B6480}" srcOrd="6" destOrd="0" presId="urn:microsoft.com/office/officeart/2016/7/layout/LinearBlockProcessNumbered"/>
    <dgm:cxn modelId="{A32341F3-2C2C-48AB-AFB4-DD985524113E}" type="presParOf" srcId="{61680983-A1F5-4A43-808A-DA18740B6480}" destId="{12D5CB50-31FC-4989-9421-0C89AB2B968B}" srcOrd="0" destOrd="0" presId="urn:microsoft.com/office/officeart/2016/7/layout/LinearBlockProcessNumbered"/>
    <dgm:cxn modelId="{92839D87-AFEF-4DC4-BA17-31E1DFE685D7}" type="presParOf" srcId="{61680983-A1F5-4A43-808A-DA18740B6480}" destId="{8C054D55-16CA-452C-95AC-DB3CECEEC29E}" srcOrd="1" destOrd="0" presId="urn:microsoft.com/office/officeart/2016/7/layout/LinearBlockProcessNumbered"/>
    <dgm:cxn modelId="{57D4A90B-F9F6-47F5-AC5E-02D19A911089}" type="presParOf" srcId="{61680983-A1F5-4A43-808A-DA18740B6480}" destId="{844A7DB7-8537-4220-A79A-13A69DE201E9}" srcOrd="2" destOrd="0" presId="urn:microsoft.com/office/officeart/2016/7/layout/LinearBlock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325005C-1CCC-41E6-9047-FAB123CD7E5E}" type="doc">
      <dgm:prSet loTypeId="urn:microsoft.com/office/officeart/2005/8/layout/vList5" loCatId="list" qsTypeId="urn:microsoft.com/office/officeart/2005/8/quickstyle/simple5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BC9BFF86-C6C7-4E4A-B45C-E6E49EFDB73A}">
      <dgm:prSet/>
      <dgm:spPr/>
      <dgm:t>
        <a:bodyPr/>
        <a:lstStyle/>
        <a:p>
          <a:r>
            <a:rPr lang="en-US"/>
            <a:t>Create another VM in the VPC</a:t>
          </a:r>
        </a:p>
      </dgm:t>
    </dgm:pt>
    <dgm:pt modelId="{1A40A3EC-C900-44CD-B76E-1F9C178B54C1}" type="parTrans" cxnId="{234EA4D9-E073-43E4-89E3-80BEF77B095A}">
      <dgm:prSet/>
      <dgm:spPr/>
      <dgm:t>
        <a:bodyPr/>
        <a:lstStyle/>
        <a:p>
          <a:endParaRPr lang="en-US"/>
        </a:p>
      </dgm:t>
    </dgm:pt>
    <dgm:pt modelId="{B8480F4B-927C-401E-BCF6-5ACA7A33CD10}" type="sibTrans" cxnId="{234EA4D9-E073-43E4-89E3-80BEF77B095A}">
      <dgm:prSet/>
      <dgm:spPr/>
      <dgm:t>
        <a:bodyPr/>
        <a:lstStyle/>
        <a:p>
          <a:endParaRPr lang="en-US"/>
        </a:p>
      </dgm:t>
    </dgm:pt>
    <dgm:pt modelId="{AFBF2622-2295-4319-83E6-F3D8A7C57FB7}">
      <dgm:prSet/>
      <dgm:spPr/>
      <dgm:t>
        <a:bodyPr/>
        <a:lstStyle/>
        <a:p>
          <a:r>
            <a:rPr lang="en-US"/>
            <a:t>Allow external access (RDP/SSH) ONLY to this VM</a:t>
          </a:r>
        </a:p>
      </dgm:t>
    </dgm:pt>
    <dgm:pt modelId="{826C2B15-4D15-4D97-B036-F72E39D5CE85}" type="parTrans" cxnId="{1B5A5397-244C-4617-BE5C-F4B844EEB3DE}">
      <dgm:prSet/>
      <dgm:spPr/>
      <dgm:t>
        <a:bodyPr/>
        <a:lstStyle/>
        <a:p>
          <a:endParaRPr lang="en-US"/>
        </a:p>
      </dgm:t>
    </dgm:pt>
    <dgm:pt modelId="{43EB3AC4-EB31-4B25-A330-B4943CE2F6F9}" type="sibTrans" cxnId="{1B5A5397-244C-4617-BE5C-F4B844EEB3DE}">
      <dgm:prSet/>
      <dgm:spPr/>
      <dgm:t>
        <a:bodyPr/>
        <a:lstStyle/>
        <a:p>
          <a:endParaRPr lang="en-US"/>
        </a:p>
      </dgm:t>
    </dgm:pt>
    <dgm:pt modelId="{975510AF-C436-4374-97A3-81CA4FB1CA92}">
      <dgm:prSet/>
      <dgm:spPr/>
      <dgm:t>
        <a:bodyPr/>
        <a:lstStyle/>
        <a:p>
          <a:r>
            <a:rPr lang="en-US"/>
            <a:t>When need to access one of the other VMs – connect to this one and connect from it to the relevant VM</a:t>
          </a:r>
        </a:p>
      </dgm:t>
    </dgm:pt>
    <dgm:pt modelId="{6A24BFD7-734A-4BAA-80F8-F00FD5210B0B}" type="parTrans" cxnId="{CD3D5F9F-2666-4E94-A465-3346800D0A71}">
      <dgm:prSet/>
      <dgm:spPr/>
      <dgm:t>
        <a:bodyPr/>
        <a:lstStyle/>
        <a:p>
          <a:endParaRPr lang="en-US"/>
        </a:p>
      </dgm:t>
    </dgm:pt>
    <dgm:pt modelId="{4EAF3183-BA55-45B4-900A-805019C608E6}" type="sibTrans" cxnId="{CD3D5F9F-2666-4E94-A465-3346800D0A71}">
      <dgm:prSet/>
      <dgm:spPr/>
      <dgm:t>
        <a:bodyPr/>
        <a:lstStyle/>
        <a:p>
          <a:endParaRPr lang="en-US"/>
        </a:p>
      </dgm:t>
    </dgm:pt>
    <dgm:pt modelId="{565206FB-66C6-4D82-B8D4-5D8284DF688F}">
      <dgm:prSet/>
      <dgm:spPr/>
      <dgm:t>
        <a:bodyPr/>
        <a:lstStyle/>
        <a:p>
          <a:r>
            <a:rPr lang="en-US"/>
            <a:t>Only one port and IP is open (still kind of a problem…)</a:t>
          </a:r>
        </a:p>
      </dgm:t>
    </dgm:pt>
    <dgm:pt modelId="{5BEFB3A3-FC5C-42CB-8AF3-D90D5294DDBD}" type="parTrans" cxnId="{F3247CF3-242B-4674-9045-1E18B0B8866C}">
      <dgm:prSet/>
      <dgm:spPr/>
      <dgm:t>
        <a:bodyPr/>
        <a:lstStyle/>
        <a:p>
          <a:endParaRPr lang="en-US"/>
        </a:p>
      </dgm:t>
    </dgm:pt>
    <dgm:pt modelId="{467C83B0-DFFA-46AC-8659-49E9DCFCF086}" type="sibTrans" cxnId="{F3247CF3-242B-4674-9045-1E18B0B8866C}">
      <dgm:prSet/>
      <dgm:spPr/>
      <dgm:t>
        <a:bodyPr/>
        <a:lstStyle/>
        <a:p>
          <a:endParaRPr lang="en-US"/>
        </a:p>
      </dgm:t>
    </dgm:pt>
    <dgm:pt modelId="{3EB49181-98FB-48B5-9D89-4268A26D94E7}">
      <dgm:prSet/>
      <dgm:spPr/>
      <dgm:t>
        <a:bodyPr/>
        <a:lstStyle/>
        <a:p>
          <a:r>
            <a:rPr lang="en-US"/>
            <a:t>Cost: The additional VM (the Jump Box)</a:t>
          </a:r>
        </a:p>
      </dgm:t>
    </dgm:pt>
    <dgm:pt modelId="{3F47ADB1-7EFC-4B2B-B559-37013C8B4685}" type="parTrans" cxnId="{EB09BF10-03B5-4ADC-A2FB-478BE895503E}">
      <dgm:prSet/>
      <dgm:spPr/>
      <dgm:t>
        <a:bodyPr/>
        <a:lstStyle/>
        <a:p>
          <a:endParaRPr lang="en-US"/>
        </a:p>
      </dgm:t>
    </dgm:pt>
    <dgm:pt modelId="{F94F77F0-C112-434E-B328-A34783A207C3}" type="sibTrans" cxnId="{EB09BF10-03B5-4ADC-A2FB-478BE895503E}">
      <dgm:prSet/>
      <dgm:spPr/>
      <dgm:t>
        <a:bodyPr/>
        <a:lstStyle/>
        <a:p>
          <a:endParaRPr lang="en-US"/>
        </a:p>
      </dgm:t>
    </dgm:pt>
    <dgm:pt modelId="{E80615DB-6953-49E8-B58E-59FC0EFB87FF}" type="pres">
      <dgm:prSet presAssocID="{2325005C-1CCC-41E6-9047-FAB123CD7E5E}" presName="Name0" presStyleCnt="0">
        <dgm:presLayoutVars>
          <dgm:dir/>
          <dgm:animLvl val="lvl"/>
          <dgm:resizeHandles val="exact"/>
        </dgm:presLayoutVars>
      </dgm:prSet>
      <dgm:spPr/>
    </dgm:pt>
    <dgm:pt modelId="{21D252AA-37DD-4C0D-80B8-2E0FA4B9F378}" type="pres">
      <dgm:prSet presAssocID="{BC9BFF86-C6C7-4E4A-B45C-E6E49EFDB73A}" presName="linNode" presStyleCnt="0"/>
      <dgm:spPr/>
    </dgm:pt>
    <dgm:pt modelId="{4C78ADB0-75CF-49B0-A2D2-C7F0AB375C59}" type="pres">
      <dgm:prSet presAssocID="{BC9BFF86-C6C7-4E4A-B45C-E6E49EFDB73A}" presName="parentText" presStyleLbl="node1" presStyleIdx="0" presStyleCnt="5">
        <dgm:presLayoutVars>
          <dgm:chMax val="1"/>
          <dgm:bulletEnabled val="1"/>
        </dgm:presLayoutVars>
      </dgm:prSet>
      <dgm:spPr/>
    </dgm:pt>
    <dgm:pt modelId="{413BBF5B-F89E-4690-B3A7-4350CA45A433}" type="pres">
      <dgm:prSet presAssocID="{B8480F4B-927C-401E-BCF6-5ACA7A33CD10}" presName="sp" presStyleCnt="0"/>
      <dgm:spPr/>
    </dgm:pt>
    <dgm:pt modelId="{12FB50C2-2286-40BA-83F8-FFA5DDAA303E}" type="pres">
      <dgm:prSet presAssocID="{AFBF2622-2295-4319-83E6-F3D8A7C57FB7}" presName="linNode" presStyleCnt="0"/>
      <dgm:spPr/>
    </dgm:pt>
    <dgm:pt modelId="{C1B19A1C-E508-45BA-BB7C-D17D4A0E82A7}" type="pres">
      <dgm:prSet presAssocID="{AFBF2622-2295-4319-83E6-F3D8A7C57FB7}" presName="parentText" presStyleLbl="node1" presStyleIdx="1" presStyleCnt="5">
        <dgm:presLayoutVars>
          <dgm:chMax val="1"/>
          <dgm:bulletEnabled val="1"/>
        </dgm:presLayoutVars>
      </dgm:prSet>
      <dgm:spPr/>
    </dgm:pt>
    <dgm:pt modelId="{3968B4D4-A549-4A4F-9A62-30C167AD7407}" type="pres">
      <dgm:prSet presAssocID="{43EB3AC4-EB31-4B25-A330-B4943CE2F6F9}" presName="sp" presStyleCnt="0"/>
      <dgm:spPr/>
    </dgm:pt>
    <dgm:pt modelId="{72252E6B-8AE9-4B2F-84BB-D82F9B72B54F}" type="pres">
      <dgm:prSet presAssocID="{975510AF-C436-4374-97A3-81CA4FB1CA92}" presName="linNode" presStyleCnt="0"/>
      <dgm:spPr/>
    </dgm:pt>
    <dgm:pt modelId="{92371A07-9A29-42CA-A2C2-E1519AFF9DF5}" type="pres">
      <dgm:prSet presAssocID="{975510AF-C436-4374-97A3-81CA4FB1CA92}" presName="parentText" presStyleLbl="node1" presStyleIdx="2" presStyleCnt="5">
        <dgm:presLayoutVars>
          <dgm:chMax val="1"/>
          <dgm:bulletEnabled val="1"/>
        </dgm:presLayoutVars>
      </dgm:prSet>
      <dgm:spPr/>
    </dgm:pt>
    <dgm:pt modelId="{9530A89C-74C7-44BC-8EA5-AFF0917BC04A}" type="pres">
      <dgm:prSet presAssocID="{4EAF3183-BA55-45B4-900A-805019C608E6}" presName="sp" presStyleCnt="0"/>
      <dgm:spPr/>
    </dgm:pt>
    <dgm:pt modelId="{7D97304D-355B-4FEB-A619-9C99B393AC51}" type="pres">
      <dgm:prSet presAssocID="{565206FB-66C6-4D82-B8D4-5D8284DF688F}" presName="linNode" presStyleCnt="0"/>
      <dgm:spPr/>
    </dgm:pt>
    <dgm:pt modelId="{3F4839EE-94B4-4FAF-9BAD-01170FD48ACC}" type="pres">
      <dgm:prSet presAssocID="{565206FB-66C6-4D82-B8D4-5D8284DF688F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FB608215-9C26-4A25-8C89-61CCA9A80D59}" type="pres">
      <dgm:prSet presAssocID="{467C83B0-DFFA-46AC-8659-49E9DCFCF086}" presName="sp" presStyleCnt="0"/>
      <dgm:spPr/>
    </dgm:pt>
    <dgm:pt modelId="{287A3604-2A74-4ECE-981F-ED29B2535C1A}" type="pres">
      <dgm:prSet presAssocID="{3EB49181-98FB-48B5-9D89-4268A26D94E7}" presName="linNode" presStyleCnt="0"/>
      <dgm:spPr/>
    </dgm:pt>
    <dgm:pt modelId="{CC144C61-6C08-463C-B246-DACD5E40D2EB}" type="pres">
      <dgm:prSet presAssocID="{3EB49181-98FB-48B5-9D89-4268A26D94E7}" presName="parentText" presStyleLbl="node1" presStyleIdx="4" presStyleCnt="5">
        <dgm:presLayoutVars>
          <dgm:chMax val="1"/>
          <dgm:bulletEnabled val="1"/>
        </dgm:presLayoutVars>
      </dgm:prSet>
      <dgm:spPr/>
    </dgm:pt>
  </dgm:ptLst>
  <dgm:cxnLst>
    <dgm:cxn modelId="{EB09BF10-03B5-4ADC-A2FB-478BE895503E}" srcId="{2325005C-1CCC-41E6-9047-FAB123CD7E5E}" destId="{3EB49181-98FB-48B5-9D89-4268A26D94E7}" srcOrd="4" destOrd="0" parTransId="{3F47ADB1-7EFC-4B2B-B559-37013C8B4685}" sibTransId="{F94F77F0-C112-434E-B328-A34783A207C3}"/>
    <dgm:cxn modelId="{C9D32423-927D-4A45-AFA4-911757CB2978}" type="presOf" srcId="{975510AF-C436-4374-97A3-81CA4FB1CA92}" destId="{92371A07-9A29-42CA-A2C2-E1519AFF9DF5}" srcOrd="0" destOrd="0" presId="urn:microsoft.com/office/officeart/2005/8/layout/vList5"/>
    <dgm:cxn modelId="{FDB1413B-4566-41D3-863A-261A2A4980D3}" type="presOf" srcId="{AFBF2622-2295-4319-83E6-F3D8A7C57FB7}" destId="{C1B19A1C-E508-45BA-BB7C-D17D4A0E82A7}" srcOrd="0" destOrd="0" presId="urn:microsoft.com/office/officeart/2005/8/layout/vList5"/>
    <dgm:cxn modelId="{63721743-4558-4552-B235-9D59AE03A1DA}" type="presOf" srcId="{BC9BFF86-C6C7-4E4A-B45C-E6E49EFDB73A}" destId="{4C78ADB0-75CF-49B0-A2D2-C7F0AB375C59}" srcOrd="0" destOrd="0" presId="urn:microsoft.com/office/officeart/2005/8/layout/vList5"/>
    <dgm:cxn modelId="{03B76874-237A-405C-A2A3-528A22E5CB13}" type="presOf" srcId="{3EB49181-98FB-48B5-9D89-4268A26D94E7}" destId="{CC144C61-6C08-463C-B246-DACD5E40D2EB}" srcOrd="0" destOrd="0" presId="urn:microsoft.com/office/officeart/2005/8/layout/vList5"/>
    <dgm:cxn modelId="{1B5A5397-244C-4617-BE5C-F4B844EEB3DE}" srcId="{2325005C-1CCC-41E6-9047-FAB123CD7E5E}" destId="{AFBF2622-2295-4319-83E6-F3D8A7C57FB7}" srcOrd="1" destOrd="0" parTransId="{826C2B15-4D15-4D97-B036-F72E39D5CE85}" sibTransId="{43EB3AC4-EB31-4B25-A330-B4943CE2F6F9}"/>
    <dgm:cxn modelId="{CD3D5F9F-2666-4E94-A465-3346800D0A71}" srcId="{2325005C-1CCC-41E6-9047-FAB123CD7E5E}" destId="{975510AF-C436-4374-97A3-81CA4FB1CA92}" srcOrd="2" destOrd="0" parTransId="{6A24BFD7-734A-4BAA-80F8-F00FD5210B0B}" sibTransId="{4EAF3183-BA55-45B4-900A-805019C608E6}"/>
    <dgm:cxn modelId="{EA730AA7-36A4-4294-A3BE-D948F3C8314C}" type="presOf" srcId="{565206FB-66C6-4D82-B8D4-5D8284DF688F}" destId="{3F4839EE-94B4-4FAF-9BAD-01170FD48ACC}" srcOrd="0" destOrd="0" presId="urn:microsoft.com/office/officeart/2005/8/layout/vList5"/>
    <dgm:cxn modelId="{0A79A2D7-3739-4D77-93FE-D80DF630E048}" type="presOf" srcId="{2325005C-1CCC-41E6-9047-FAB123CD7E5E}" destId="{E80615DB-6953-49E8-B58E-59FC0EFB87FF}" srcOrd="0" destOrd="0" presId="urn:microsoft.com/office/officeart/2005/8/layout/vList5"/>
    <dgm:cxn modelId="{234EA4D9-E073-43E4-89E3-80BEF77B095A}" srcId="{2325005C-1CCC-41E6-9047-FAB123CD7E5E}" destId="{BC9BFF86-C6C7-4E4A-B45C-E6E49EFDB73A}" srcOrd="0" destOrd="0" parTransId="{1A40A3EC-C900-44CD-B76E-1F9C178B54C1}" sibTransId="{B8480F4B-927C-401E-BCF6-5ACA7A33CD10}"/>
    <dgm:cxn modelId="{F3247CF3-242B-4674-9045-1E18B0B8866C}" srcId="{2325005C-1CCC-41E6-9047-FAB123CD7E5E}" destId="{565206FB-66C6-4D82-B8D4-5D8284DF688F}" srcOrd="3" destOrd="0" parTransId="{5BEFB3A3-FC5C-42CB-8AF3-D90D5294DDBD}" sibTransId="{467C83B0-DFFA-46AC-8659-49E9DCFCF086}"/>
    <dgm:cxn modelId="{5B2F0856-2EB9-4689-A45A-1A47CB356450}" type="presParOf" srcId="{E80615DB-6953-49E8-B58E-59FC0EFB87FF}" destId="{21D252AA-37DD-4C0D-80B8-2E0FA4B9F378}" srcOrd="0" destOrd="0" presId="urn:microsoft.com/office/officeart/2005/8/layout/vList5"/>
    <dgm:cxn modelId="{65F84BEB-174F-40C5-B27F-E6CCF540B36E}" type="presParOf" srcId="{21D252AA-37DD-4C0D-80B8-2E0FA4B9F378}" destId="{4C78ADB0-75CF-49B0-A2D2-C7F0AB375C59}" srcOrd="0" destOrd="0" presId="urn:microsoft.com/office/officeart/2005/8/layout/vList5"/>
    <dgm:cxn modelId="{714B4917-E4A8-471B-A510-CE6B0E08211D}" type="presParOf" srcId="{E80615DB-6953-49E8-B58E-59FC0EFB87FF}" destId="{413BBF5B-F89E-4690-B3A7-4350CA45A433}" srcOrd="1" destOrd="0" presId="urn:microsoft.com/office/officeart/2005/8/layout/vList5"/>
    <dgm:cxn modelId="{03FB5F9B-1674-4A40-A36A-0F54491A7CFB}" type="presParOf" srcId="{E80615DB-6953-49E8-B58E-59FC0EFB87FF}" destId="{12FB50C2-2286-40BA-83F8-FFA5DDAA303E}" srcOrd="2" destOrd="0" presId="urn:microsoft.com/office/officeart/2005/8/layout/vList5"/>
    <dgm:cxn modelId="{7FF7CB86-4D02-4887-AF12-7A20F2EAD54C}" type="presParOf" srcId="{12FB50C2-2286-40BA-83F8-FFA5DDAA303E}" destId="{C1B19A1C-E508-45BA-BB7C-D17D4A0E82A7}" srcOrd="0" destOrd="0" presId="urn:microsoft.com/office/officeart/2005/8/layout/vList5"/>
    <dgm:cxn modelId="{68FD7343-4B1C-406A-8010-38F9D036621F}" type="presParOf" srcId="{E80615DB-6953-49E8-B58E-59FC0EFB87FF}" destId="{3968B4D4-A549-4A4F-9A62-30C167AD7407}" srcOrd="3" destOrd="0" presId="urn:microsoft.com/office/officeart/2005/8/layout/vList5"/>
    <dgm:cxn modelId="{0A43E99A-BD47-48C4-B2CA-98724A61DD6B}" type="presParOf" srcId="{E80615DB-6953-49E8-B58E-59FC0EFB87FF}" destId="{72252E6B-8AE9-4B2F-84BB-D82F9B72B54F}" srcOrd="4" destOrd="0" presId="urn:microsoft.com/office/officeart/2005/8/layout/vList5"/>
    <dgm:cxn modelId="{D1AB84F3-45D1-46FD-9247-4539490C36BB}" type="presParOf" srcId="{72252E6B-8AE9-4B2F-84BB-D82F9B72B54F}" destId="{92371A07-9A29-42CA-A2C2-E1519AFF9DF5}" srcOrd="0" destOrd="0" presId="urn:microsoft.com/office/officeart/2005/8/layout/vList5"/>
    <dgm:cxn modelId="{F37BC2CF-1A4B-41D8-8091-7D2FEF0BB003}" type="presParOf" srcId="{E80615DB-6953-49E8-B58E-59FC0EFB87FF}" destId="{9530A89C-74C7-44BC-8EA5-AFF0917BC04A}" srcOrd="5" destOrd="0" presId="urn:microsoft.com/office/officeart/2005/8/layout/vList5"/>
    <dgm:cxn modelId="{3A839730-5E69-4890-B7DE-74093971C59D}" type="presParOf" srcId="{E80615DB-6953-49E8-B58E-59FC0EFB87FF}" destId="{7D97304D-355B-4FEB-A619-9C99B393AC51}" srcOrd="6" destOrd="0" presId="urn:microsoft.com/office/officeart/2005/8/layout/vList5"/>
    <dgm:cxn modelId="{0771B134-B41D-4FFF-A648-03EFBB674614}" type="presParOf" srcId="{7D97304D-355B-4FEB-A619-9C99B393AC51}" destId="{3F4839EE-94B4-4FAF-9BAD-01170FD48ACC}" srcOrd="0" destOrd="0" presId="urn:microsoft.com/office/officeart/2005/8/layout/vList5"/>
    <dgm:cxn modelId="{C3BE30C3-6A67-4A8C-AA4E-B22B66EF65F8}" type="presParOf" srcId="{E80615DB-6953-49E8-B58E-59FC0EFB87FF}" destId="{FB608215-9C26-4A25-8C89-61CCA9A80D59}" srcOrd="7" destOrd="0" presId="urn:microsoft.com/office/officeart/2005/8/layout/vList5"/>
    <dgm:cxn modelId="{1BE09903-12AA-4121-88F9-10FF0E3F6FCB}" type="presParOf" srcId="{E80615DB-6953-49E8-B58E-59FC0EFB87FF}" destId="{287A3604-2A74-4ECE-981F-ED29B2535C1A}" srcOrd="8" destOrd="0" presId="urn:microsoft.com/office/officeart/2005/8/layout/vList5"/>
    <dgm:cxn modelId="{E888764F-AFF9-4E57-8A68-8BEC20B4029A}" type="presParOf" srcId="{287A3604-2A74-4ECE-981F-ED29B2535C1A}" destId="{CC144C61-6C08-463C-B246-DACD5E40D2EB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DE142004-667C-46F5-BFA4-22ED7C0CE511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70C12EF-8519-4A41-B21C-E6EAC2D8BF33}">
      <dgm:prSet/>
      <dgm:spPr/>
      <dgm:t>
        <a:bodyPr/>
        <a:lstStyle/>
        <a:p>
          <a:r>
            <a:rPr lang="en-US"/>
            <a:t>Sometimes there’s a need to connect the on-prem organizational network to the cloud</a:t>
          </a:r>
        </a:p>
      </dgm:t>
    </dgm:pt>
    <dgm:pt modelId="{5E60151F-D90A-463B-A775-F68A7E9C61D5}" type="parTrans" cxnId="{1660231B-7B96-4B96-8DEA-59D0CC1511E0}">
      <dgm:prSet/>
      <dgm:spPr/>
      <dgm:t>
        <a:bodyPr/>
        <a:lstStyle/>
        <a:p>
          <a:endParaRPr lang="en-US"/>
        </a:p>
      </dgm:t>
    </dgm:pt>
    <dgm:pt modelId="{13F6A522-CBE6-4AF6-974F-69592CB63A89}" type="sibTrans" cxnId="{1660231B-7B96-4B96-8DEA-59D0CC1511E0}">
      <dgm:prSet/>
      <dgm:spPr/>
      <dgm:t>
        <a:bodyPr/>
        <a:lstStyle/>
        <a:p>
          <a:endParaRPr lang="en-US"/>
        </a:p>
      </dgm:t>
    </dgm:pt>
    <dgm:pt modelId="{C08D210D-FA08-4278-9418-C5B58E037542}">
      <dgm:prSet/>
      <dgm:spPr/>
      <dgm:t>
        <a:bodyPr/>
        <a:lstStyle/>
        <a:p>
          <a:r>
            <a:rPr lang="en-US"/>
            <a:t>Should be done securely</a:t>
          </a:r>
        </a:p>
      </dgm:t>
    </dgm:pt>
    <dgm:pt modelId="{45C64E11-53FB-4693-9568-1FE5658D869C}" type="parTrans" cxnId="{BDD39501-B472-4E6B-8615-5E706117D842}">
      <dgm:prSet/>
      <dgm:spPr/>
      <dgm:t>
        <a:bodyPr/>
        <a:lstStyle/>
        <a:p>
          <a:endParaRPr lang="en-US"/>
        </a:p>
      </dgm:t>
    </dgm:pt>
    <dgm:pt modelId="{9ABB60BA-BB29-4072-983D-A3BE5293E0FF}" type="sibTrans" cxnId="{BDD39501-B472-4E6B-8615-5E706117D842}">
      <dgm:prSet/>
      <dgm:spPr/>
      <dgm:t>
        <a:bodyPr/>
        <a:lstStyle/>
        <a:p>
          <a:endParaRPr lang="en-US"/>
        </a:p>
      </dgm:t>
    </dgm:pt>
    <dgm:pt modelId="{A448B228-5DDA-40F9-9217-75F56703B1D2}">
      <dgm:prSet/>
      <dgm:spPr/>
      <dgm:t>
        <a:bodyPr/>
        <a:lstStyle/>
        <a:p>
          <a:r>
            <a:rPr lang="en-US"/>
            <a:t>Without exposing public I</a:t>
          </a:r>
          <a:r>
            <a:rPr lang="en-IN"/>
            <a:t>p</a:t>
          </a:r>
          <a:r>
            <a:rPr lang="en-US"/>
            <a:t>s</a:t>
          </a:r>
        </a:p>
      </dgm:t>
    </dgm:pt>
    <dgm:pt modelId="{DF407A74-B2C2-4937-B366-CD07BC457842}" type="parTrans" cxnId="{BA1A7295-D624-4F91-A38D-DB7D29DA6265}">
      <dgm:prSet/>
      <dgm:spPr/>
      <dgm:t>
        <a:bodyPr/>
        <a:lstStyle/>
        <a:p>
          <a:endParaRPr lang="en-US"/>
        </a:p>
      </dgm:t>
    </dgm:pt>
    <dgm:pt modelId="{74C85CF6-983E-4846-89F9-247ED034FD58}" type="sibTrans" cxnId="{BA1A7295-D624-4F91-A38D-DB7D29DA6265}">
      <dgm:prSet/>
      <dgm:spPr/>
      <dgm:t>
        <a:bodyPr/>
        <a:lstStyle/>
        <a:p>
          <a:endParaRPr lang="en-US"/>
        </a:p>
      </dgm:t>
    </dgm:pt>
    <dgm:pt modelId="{B48DBCCC-16C0-40DB-ACE3-F3E57BF065BE}">
      <dgm:prSet/>
      <dgm:spPr/>
      <dgm:t>
        <a:bodyPr/>
        <a:lstStyle/>
        <a:p>
          <a:r>
            <a:rPr lang="en-IN"/>
            <a:t>Two ways to do it:-</a:t>
          </a:r>
          <a:endParaRPr lang="en-US"/>
        </a:p>
      </dgm:t>
    </dgm:pt>
    <dgm:pt modelId="{0AB1D32A-A4C1-4EF7-BA05-44CDF913710A}" type="parTrans" cxnId="{8A2AC3AB-A2AD-4B11-99E5-B19BDB6C764F}">
      <dgm:prSet/>
      <dgm:spPr/>
      <dgm:t>
        <a:bodyPr/>
        <a:lstStyle/>
        <a:p>
          <a:endParaRPr lang="en-US"/>
        </a:p>
      </dgm:t>
    </dgm:pt>
    <dgm:pt modelId="{5ED9E0EB-C25D-485A-BE90-7D4948C459AE}" type="sibTrans" cxnId="{8A2AC3AB-A2AD-4B11-99E5-B19BDB6C764F}">
      <dgm:prSet/>
      <dgm:spPr/>
      <dgm:t>
        <a:bodyPr/>
        <a:lstStyle/>
        <a:p>
          <a:endParaRPr lang="en-US"/>
        </a:p>
      </dgm:t>
    </dgm:pt>
    <dgm:pt modelId="{ED324282-D0E4-436B-B6AF-CCA0DB9A809E}">
      <dgm:prSet/>
      <dgm:spPr/>
      <dgm:t>
        <a:bodyPr/>
        <a:lstStyle/>
        <a:p>
          <a:r>
            <a:rPr lang="en-IN"/>
            <a:t>VPN</a:t>
          </a:r>
          <a:endParaRPr lang="en-US"/>
        </a:p>
      </dgm:t>
    </dgm:pt>
    <dgm:pt modelId="{50564F6B-8301-4920-B6FE-57C2E8237C66}" type="parTrans" cxnId="{5A607443-8E28-4B3B-95BA-B6E45D43FA73}">
      <dgm:prSet/>
      <dgm:spPr/>
      <dgm:t>
        <a:bodyPr/>
        <a:lstStyle/>
        <a:p>
          <a:endParaRPr lang="en-US"/>
        </a:p>
      </dgm:t>
    </dgm:pt>
    <dgm:pt modelId="{D0A9ED5D-F0EC-49F0-B767-E44BBF8294EB}" type="sibTrans" cxnId="{5A607443-8E28-4B3B-95BA-B6E45D43FA73}">
      <dgm:prSet/>
      <dgm:spPr/>
      <dgm:t>
        <a:bodyPr/>
        <a:lstStyle/>
        <a:p>
          <a:endParaRPr lang="en-US"/>
        </a:p>
      </dgm:t>
    </dgm:pt>
    <dgm:pt modelId="{1C9FA43B-8B10-47A5-A544-3EA0E45FDDDE}">
      <dgm:prSet/>
      <dgm:spPr/>
      <dgm:t>
        <a:bodyPr/>
        <a:lstStyle/>
        <a:p>
          <a:r>
            <a:rPr lang="en-IN"/>
            <a:t>Interconnect</a:t>
          </a:r>
          <a:endParaRPr lang="en-US"/>
        </a:p>
      </dgm:t>
    </dgm:pt>
    <dgm:pt modelId="{172F9C40-A953-4DD3-8608-6CF9892C3105}" type="parTrans" cxnId="{54A6419F-0EC6-470E-B6DC-E3AB33957953}">
      <dgm:prSet/>
      <dgm:spPr/>
      <dgm:t>
        <a:bodyPr/>
        <a:lstStyle/>
        <a:p>
          <a:endParaRPr lang="en-US"/>
        </a:p>
      </dgm:t>
    </dgm:pt>
    <dgm:pt modelId="{AA8722B7-F7FB-40F9-95E3-8882CA69F150}" type="sibTrans" cxnId="{54A6419F-0EC6-470E-B6DC-E3AB33957953}">
      <dgm:prSet/>
      <dgm:spPr/>
      <dgm:t>
        <a:bodyPr/>
        <a:lstStyle/>
        <a:p>
          <a:endParaRPr lang="en-US"/>
        </a:p>
      </dgm:t>
    </dgm:pt>
    <dgm:pt modelId="{740F66BE-6F7B-410F-8FCA-AE82E5F69CCC}" type="pres">
      <dgm:prSet presAssocID="{DE142004-667C-46F5-BFA4-22ED7C0CE511}" presName="root" presStyleCnt="0">
        <dgm:presLayoutVars>
          <dgm:dir/>
          <dgm:resizeHandles val="exact"/>
        </dgm:presLayoutVars>
      </dgm:prSet>
      <dgm:spPr/>
    </dgm:pt>
    <dgm:pt modelId="{29A22EC8-7B2C-42AD-A239-EE279B106A92}" type="pres">
      <dgm:prSet presAssocID="{D70C12EF-8519-4A41-B21C-E6EAC2D8BF33}" presName="compNode" presStyleCnt="0"/>
      <dgm:spPr/>
    </dgm:pt>
    <dgm:pt modelId="{FED02586-CE91-418E-95E3-F9AD1CF2380F}" type="pres">
      <dgm:prSet presAssocID="{D70C12EF-8519-4A41-B21C-E6EAC2D8BF33}" presName="bgRect" presStyleLbl="bgShp" presStyleIdx="0" presStyleCnt="4"/>
      <dgm:spPr/>
    </dgm:pt>
    <dgm:pt modelId="{54951175-50D3-4F20-A23C-0BB6B7322447}" type="pres">
      <dgm:prSet presAssocID="{D70C12EF-8519-4A41-B21C-E6EAC2D8BF3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yncing Cloud"/>
        </a:ext>
      </dgm:extLst>
    </dgm:pt>
    <dgm:pt modelId="{77964B7C-7C7A-490B-8677-91E969BA76C8}" type="pres">
      <dgm:prSet presAssocID="{D70C12EF-8519-4A41-B21C-E6EAC2D8BF33}" presName="spaceRect" presStyleCnt="0"/>
      <dgm:spPr/>
    </dgm:pt>
    <dgm:pt modelId="{27D2D9AC-53A6-4081-B9C6-DC59E896A9AC}" type="pres">
      <dgm:prSet presAssocID="{D70C12EF-8519-4A41-B21C-E6EAC2D8BF33}" presName="parTx" presStyleLbl="revTx" presStyleIdx="0" presStyleCnt="5">
        <dgm:presLayoutVars>
          <dgm:chMax val="0"/>
          <dgm:chPref val="0"/>
        </dgm:presLayoutVars>
      </dgm:prSet>
      <dgm:spPr/>
    </dgm:pt>
    <dgm:pt modelId="{C0F53768-707F-4AC9-B976-168DE8D92F38}" type="pres">
      <dgm:prSet presAssocID="{13F6A522-CBE6-4AF6-974F-69592CB63A89}" presName="sibTrans" presStyleCnt="0"/>
      <dgm:spPr/>
    </dgm:pt>
    <dgm:pt modelId="{61CDF89D-5A29-4AA7-B226-E1F6518CCE4B}" type="pres">
      <dgm:prSet presAssocID="{C08D210D-FA08-4278-9418-C5B58E037542}" presName="compNode" presStyleCnt="0"/>
      <dgm:spPr/>
    </dgm:pt>
    <dgm:pt modelId="{6A73341B-E774-4A06-A45B-8FB22DA3985A}" type="pres">
      <dgm:prSet presAssocID="{C08D210D-FA08-4278-9418-C5B58E037542}" presName="bgRect" presStyleLbl="bgShp" presStyleIdx="1" presStyleCnt="4"/>
      <dgm:spPr/>
    </dgm:pt>
    <dgm:pt modelId="{46CC8E6B-44DC-4ECC-99DA-4EC22526EAB1}" type="pres">
      <dgm:prSet presAssocID="{C08D210D-FA08-4278-9418-C5B58E03754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0E0A0818-29B8-4AC7-B096-AC15822A0D2D}" type="pres">
      <dgm:prSet presAssocID="{C08D210D-FA08-4278-9418-C5B58E037542}" presName="spaceRect" presStyleCnt="0"/>
      <dgm:spPr/>
    </dgm:pt>
    <dgm:pt modelId="{DCD73518-7096-401E-A40F-A95A3C3868F4}" type="pres">
      <dgm:prSet presAssocID="{C08D210D-FA08-4278-9418-C5B58E037542}" presName="parTx" presStyleLbl="revTx" presStyleIdx="1" presStyleCnt="5">
        <dgm:presLayoutVars>
          <dgm:chMax val="0"/>
          <dgm:chPref val="0"/>
        </dgm:presLayoutVars>
      </dgm:prSet>
      <dgm:spPr/>
    </dgm:pt>
    <dgm:pt modelId="{5AEAC381-C00D-4A56-953D-A88B3CB157BC}" type="pres">
      <dgm:prSet presAssocID="{9ABB60BA-BB29-4072-983D-A3BE5293E0FF}" presName="sibTrans" presStyleCnt="0"/>
      <dgm:spPr/>
    </dgm:pt>
    <dgm:pt modelId="{9D9956EC-7E3D-4B25-A906-9C78C0F6362B}" type="pres">
      <dgm:prSet presAssocID="{A448B228-5DDA-40F9-9217-75F56703B1D2}" presName="compNode" presStyleCnt="0"/>
      <dgm:spPr/>
    </dgm:pt>
    <dgm:pt modelId="{00E04EE2-0712-4F5C-B3C4-41C3C8AF0F05}" type="pres">
      <dgm:prSet presAssocID="{A448B228-5DDA-40F9-9217-75F56703B1D2}" presName="bgRect" presStyleLbl="bgShp" presStyleIdx="2" presStyleCnt="4"/>
      <dgm:spPr/>
    </dgm:pt>
    <dgm:pt modelId="{AC330611-3B9D-4C46-ADA3-3343B6261405}" type="pres">
      <dgm:prSet presAssocID="{A448B228-5DDA-40F9-9217-75F56703B1D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8AF94037-8100-480D-B235-8C89AE24BDEE}" type="pres">
      <dgm:prSet presAssocID="{A448B228-5DDA-40F9-9217-75F56703B1D2}" presName="spaceRect" presStyleCnt="0"/>
      <dgm:spPr/>
    </dgm:pt>
    <dgm:pt modelId="{20B7EDAA-A6DA-4F0D-A4CE-5CDF3EA1889B}" type="pres">
      <dgm:prSet presAssocID="{A448B228-5DDA-40F9-9217-75F56703B1D2}" presName="parTx" presStyleLbl="revTx" presStyleIdx="2" presStyleCnt="5">
        <dgm:presLayoutVars>
          <dgm:chMax val="0"/>
          <dgm:chPref val="0"/>
        </dgm:presLayoutVars>
      </dgm:prSet>
      <dgm:spPr/>
    </dgm:pt>
    <dgm:pt modelId="{3DA7C814-867C-4186-8DE1-E23C16C2D10A}" type="pres">
      <dgm:prSet presAssocID="{74C85CF6-983E-4846-89F9-247ED034FD58}" presName="sibTrans" presStyleCnt="0"/>
      <dgm:spPr/>
    </dgm:pt>
    <dgm:pt modelId="{16AEB59D-60D9-4836-BCD6-2F958161C8B4}" type="pres">
      <dgm:prSet presAssocID="{B48DBCCC-16C0-40DB-ACE3-F3E57BF065BE}" presName="compNode" presStyleCnt="0"/>
      <dgm:spPr/>
    </dgm:pt>
    <dgm:pt modelId="{EA9E6D99-2BFC-437D-9446-04FDC9C9DBEA}" type="pres">
      <dgm:prSet presAssocID="{B48DBCCC-16C0-40DB-ACE3-F3E57BF065BE}" presName="bgRect" presStyleLbl="bgShp" presStyleIdx="3" presStyleCnt="4"/>
      <dgm:spPr/>
    </dgm:pt>
    <dgm:pt modelId="{1EB1B8FA-97FC-412C-BC24-6F6DFDB7A66B}" type="pres">
      <dgm:prSet presAssocID="{B48DBCCC-16C0-40DB-ACE3-F3E57BF065B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"/>
        </a:ext>
      </dgm:extLst>
    </dgm:pt>
    <dgm:pt modelId="{B7CFBFDE-7364-40AC-BF3B-94A0882E08B7}" type="pres">
      <dgm:prSet presAssocID="{B48DBCCC-16C0-40DB-ACE3-F3E57BF065BE}" presName="spaceRect" presStyleCnt="0"/>
      <dgm:spPr/>
    </dgm:pt>
    <dgm:pt modelId="{74332CD7-F2CF-49A4-BBF4-2D04D850EE49}" type="pres">
      <dgm:prSet presAssocID="{B48DBCCC-16C0-40DB-ACE3-F3E57BF065BE}" presName="parTx" presStyleLbl="revTx" presStyleIdx="3" presStyleCnt="5">
        <dgm:presLayoutVars>
          <dgm:chMax val="0"/>
          <dgm:chPref val="0"/>
        </dgm:presLayoutVars>
      </dgm:prSet>
      <dgm:spPr/>
    </dgm:pt>
    <dgm:pt modelId="{14CB6DDD-D6D6-4001-BB17-BF73BDC65C71}" type="pres">
      <dgm:prSet presAssocID="{B48DBCCC-16C0-40DB-ACE3-F3E57BF065BE}" presName="desTx" presStyleLbl="revTx" presStyleIdx="4" presStyleCnt="5">
        <dgm:presLayoutVars/>
      </dgm:prSet>
      <dgm:spPr/>
    </dgm:pt>
  </dgm:ptLst>
  <dgm:cxnLst>
    <dgm:cxn modelId="{BDD39501-B472-4E6B-8615-5E706117D842}" srcId="{DE142004-667C-46F5-BFA4-22ED7C0CE511}" destId="{C08D210D-FA08-4278-9418-C5B58E037542}" srcOrd="1" destOrd="0" parTransId="{45C64E11-53FB-4693-9568-1FE5658D869C}" sibTransId="{9ABB60BA-BB29-4072-983D-A3BE5293E0FF}"/>
    <dgm:cxn modelId="{1660231B-7B96-4B96-8DEA-59D0CC1511E0}" srcId="{DE142004-667C-46F5-BFA4-22ED7C0CE511}" destId="{D70C12EF-8519-4A41-B21C-E6EAC2D8BF33}" srcOrd="0" destOrd="0" parTransId="{5E60151F-D90A-463B-A775-F68A7E9C61D5}" sibTransId="{13F6A522-CBE6-4AF6-974F-69592CB63A89}"/>
    <dgm:cxn modelId="{31B1651D-D718-4003-83FE-29CF87C1A65F}" type="presOf" srcId="{A448B228-5DDA-40F9-9217-75F56703B1D2}" destId="{20B7EDAA-A6DA-4F0D-A4CE-5CDF3EA1889B}" srcOrd="0" destOrd="0" presId="urn:microsoft.com/office/officeart/2018/2/layout/IconVerticalSolidList"/>
    <dgm:cxn modelId="{5A607443-8E28-4B3B-95BA-B6E45D43FA73}" srcId="{B48DBCCC-16C0-40DB-ACE3-F3E57BF065BE}" destId="{ED324282-D0E4-436B-B6AF-CCA0DB9A809E}" srcOrd="0" destOrd="0" parTransId="{50564F6B-8301-4920-B6FE-57C2E8237C66}" sibTransId="{D0A9ED5D-F0EC-49F0-B767-E44BBF8294EB}"/>
    <dgm:cxn modelId="{8ECABD45-A647-418D-A0B7-66FB94E05B3A}" type="presOf" srcId="{DE142004-667C-46F5-BFA4-22ED7C0CE511}" destId="{740F66BE-6F7B-410F-8FCA-AE82E5F69CCC}" srcOrd="0" destOrd="0" presId="urn:microsoft.com/office/officeart/2018/2/layout/IconVerticalSolidList"/>
    <dgm:cxn modelId="{A6365866-2733-4C0C-82AF-463EAD43ED03}" type="presOf" srcId="{1C9FA43B-8B10-47A5-A544-3EA0E45FDDDE}" destId="{14CB6DDD-D6D6-4001-BB17-BF73BDC65C71}" srcOrd="0" destOrd="1" presId="urn:microsoft.com/office/officeart/2018/2/layout/IconVerticalSolidList"/>
    <dgm:cxn modelId="{B23B996D-0666-4144-8FD8-35A016018D4A}" type="presOf" srcId="{C08D210D-FA08-4278-9418-C5B58E037542}" destId="{DCD73518-7096-401E-A40F-A95A3C3868F4}" srcOrd="0" destOrd="0" presId="urn:microsoft.com/office/officeart/2018/2/layout/IconVerticalSolidList"/>
    <dgm:cxn modelId="{40FCAA4D-3188-47A4-86E2-AF5CB46CE58C}" type="presOf" srcId="{ED324282-D0E4-436B-B6AF-CCA0DB9A809E}" destId="{14CB6DDD-D6D6-4001-BB17-BF73BDC65C71}" srcOrd="0" destOrd="0" presId="urn:microsoft.com/office/officeart/2018/2/layout/IconVerticalSolidList"/>
    <dgm:cxn modelId="{1788956E-0CD4-4827-AA42-2B9C92904196}" type="presOf" srcId="{B48DBCCC-16C0-40DB-ACE3-F3E57BF065BE}" destId="{74332CD7-F2CF-49A4-BBF4-2D04D850EE49}" srcOrd="0" destOrd="0" presId="urn:microsoft.com/office/officeart/2018/2/layout/IconVerticalSolidList"/>
    <dgm:cxn modelId="{BA1A7295-D624-4F91-A38D-DB7D29DA6265}" srcId="{DE142004-667C-46F5-BFA4-22ED7C0CE511}" destId="{A448B228-5DDA-40F9-9217-75F56703B1D2}" srcOrd="2" destOrd="0" parTransId="{DF407A74-B2C2-4937-B366-CD07BC457842}" sibTransId="{74C85CF6-983E-4846-89F9-247ED034FD58}"/>
    <dgm:cxn modelId="{54A6419F-0EC6-470E-B6DC-E3AB33957953}" srcId="{B48DBCCC-16C0-40DB-ACE3-F3E57BF065BE}" destId="{1C9FA43B-8B10-47A5-A544-3EA0E45FDDDE}" srcOrd="1" destOrd="0" parTransId="{172F9C40-A953-4DD3-8608-6CF9892C3105}" sibTransId="{AA8722B7-F7FB-40F9-95E3-8882CA69F150}"/>
    <dgm:cxn modelId="{8A2AC3AB-A2AD-4B11-99E5-B19BDB6C764F}" srcId="{DE142004-667C-46F5-BFA4-22ED7C0CE511}" destId="{B48DBCCC-16C0-40DB-ACE3-F3E57BF065BE}" srcOrd="3" destOrd="0" parTransId="{0AB1D32A-A4C1-4EF7-BA05-44CDF913710A}" sibTransId="{5ED9E0EB-C25D-485A-BE90-7D4948C459AE}"/>
    <dgm:cxn modelId="{BD243ED8-DBB8-4F2D-B5A3-F19948E1465B}" type="presOf" srcId="{D70C12EF-8519-4A41-B21C-E6EAC2D8BF33}" destId="{27D2D9AC-53A6-4081-B9C6-DC59E896A9AC}" srcOrd="0" destOrd="0" presId="urn:microsoft.com/office/officeart/2018/2/layout/IconVerticalSolidList"/>
    <dgm:cxn modelId="{3B3246A3-A729-45BC-B038-147512C2FA09}" type="presParOf" srcId="{740F66BE-6F7B-410F-8FCA-AE82E5F69CCC}" destId="{29A22EC8-7B2C-42AD-A239-EE279B106A92}" srcOrd="0" destOrd="0" presId="urn:microsoft.com/office/officeart/2018/2/layout/IconVerticalSolidList"/>
    <dgm:cxn modelId="{EEB88BD4-F287-47D7-9BE5-EA5F82327623}" type="presParOf" srcId="{29A22EC8-7B2C-42AD-A239-EE279B106A92}" destId="{FED02586-CE91-418E-95E3-F9AD1CF2380F}" srcOrd="0" destOrd="0" presId="urn:microsoft.com/office/officeart/2018/2/layout/IconVerticalSolidList"/>
    <dgm:cxn modelId="{887AA171-3A46-473D-BC66-B66389D1DA92}" type="presParOf" srcId="{29A22EC8-7B2C-42AD-A239-EE279B106A92}" destId="{54951175-50D3-4F20-A23C-0BB6B7322447}" srcOrd="1" destOrd="0" presId="urn:microsoft.com/office/officeart/2018/2/layout/IconVerticalSolidList"/>
    <dgm:cxn modelId="{3BC4C328-0C23-468B-B002-F81D250F23E6}" type="presParOf" srcId="{29A22EC8-7B2C-42AD-A239-EE279B106A92}" destId="{77964B7C-7C7A-490B-8677-91E969BA76C8}" srcOrd="2" destOrd="0" presId="urn:microsoft.com/office/officeart/2018/2/layout/IconVerticalSolidList"/>
    <dgm:cxn modelId="{AA01471B-1838-44E9-BC69-EEEB1820A9E6}" type="presParOf" srcId="{29A22EC8-7B2C-42AD-A239-EE279B106A92}" destId="{27D2D9AC-53A6-4081-B9C6-DC59E896A9AC}" srcOrd="3" destOrd="0" presId="urn:microsoft.com/office/officeart/2018/2/layout/IconVerticalSolidList"/>
    <dgm:cxn modelId="{DC839C3B-EC19-4433-BA47-3096702A6A39}" type="presParOf" srcId="{740F66BE-6F7B-410F-8FCA-AE82E5F69CCC}" destId="{C0F53768-707F-4AC9-B976-168DE8D92F38}" srcOrd="1" destOrd="0" presId="urn:microsoft.com/office/officeart/2018/2/layout/IconVerticalSolidList"/>
    <dgm:cxn modelId="{841CF641-D10E-4B50-B417-426DF0C134EA}" type="presParOf" srcId="{740F66BE-6F7B-410F-8FCA-AE82E5F69CCC}" destId="{61CDF89D-5A29-4AA7-B226-E1F6518CCE4B}" srcOrd="2" destOrd="0" presId="urn:microsoft.com/office/officeart/2018/2/layout/IconVerticalSolidList"/>
    <dgm:cxn modelId="{8080CC49-2FE4-459C-8C26-ABAB99C0203A}" type="presParOf" srcId="{61CDF89D-5A29-4AA7-B226-E1F6518CCE4B}" destId="{6A73341B-E774-4A06-A45B-8FB22DA3985A}" srcOrd="0" destOrd="0" presId="urn:microsoft.com/office/officeart/2018/2/layout/IconVerticalSolidList"/>
    <dgm:cxn modelId="{A51C91F3-7AD1-4044-9630-534535577E05}" type="presParOf" srcId="{61CDF89D-5A29-4AA7-B226-E1F6518CCE4B}" destId="{46CC8E6B-44DC-4ECC-99DA-4EC22526EAB1}" srcOrd="1" destOrd="0" presId="urn:microsoft.com/office/officeart/2018/2/layout/IconVerticalSolidList"/>
    <dgm:cxn modelId="{7438BC7C-2036-4521-9BDE-9CA2F1E33A67}" type="presParOf" srcId="{61CDF89D-5A29-4AA7-B226-E1F6518CCE4B}" destId="{0E0A0818-29B8-4AC7-B096-AC15822A0D2D}" srcOrd="2" destOrd="0" presId="urn:microsoft.com/office/officeart/2018/2/layout/IconVerticalSolidList"/>
    <dgm:cxn modelId="{93C5B2AF-DB8B-4058-BD07-D1CB0FB9EAA8}" type="presParOf" srcId="{61CDF89D-5A29-4AA7-B226-E1F6518CCE4B}" destId="{DCD73518-7096-401E-A40F-A95A3C3868F4}" srcOrd="3" destOrd="0" presId="urn:microsoft.com/office/officeart/2018/2/layout/IconVerticalSolidList"/>
    <dgm:cxn modelId="{4C8EF101-381C-4C14-99BC-DE86616E8998}" type="presParOf" srcId="{740F66BE-6F7B-410F-8FCA-AE82E5F69CCC}" destId="{5AEAC381-C00D-4A56-953D-A88B3CB157BC}" srcOrd="3" destOrd="0" presId="urn:microsoft.com/office/officeart/2018/2/layout/IconVerticalSolidList"/>
    <dgm:cxn modelId="{B2D2A6A1-BEE3-477A-A518-7FB390A63074}" type="presParOf" srcId="{740F66BE-6F7B-410F-8FCA-AE82E5F69CCC}" destId="{9D9956EC-7E3D-4B25-A906-9C78C0F6362B}" srcOrd="4" destOrd="0" presId="urn:microsoft.com/office/officeart/2018/2/layout/IconVerticalSolidList"/>
    <dgm:cxn modelId="{CF931414-AF9F-4BEC-8D5F-611FB0902F38}" type="presParOf" srcId="{9D9956EC-7E3D-4B25-A906-9C78C0F6362B}" destId="{00E04EE2-0712-4F5C-B3C4-41C3C8AF0F05}" srcOrd="0" destOrd="0" presId="urn:microsoft.com/office/officeart/2018/2/layout/IconVerticalSolidList"/>
    <dgm:cxn modelId="{67E2D940-9CAF-45B9-90C0-E4E557A5C4B5}" type="presParOf" srcId="{9D9956EC-7E3D-4B25-A906-9C78C0F6362B}" destId="{AC330611-3B9D-4C46-ADA3-3343B6261405}" srcOrd="1" destOrd="0" presId="urn:microsoft.com/office/officeart/2018/2/layout/IconVerticalSolidList"/>
    <dgm:cxn modelId="{B006B7F0-BEF0-4F00-8178-AC7B5DC318DA}" type="presParOf" srcId="{9D9956EC-7E3D-4B25-A906-9C78C0F6362B}" destId="{8AF94037-8100-480D-B235-8C89AE24BDEE}" srcOrd="2" destOrd="0" presId="urn:microsoft.com/office/officeart/2018/2/layout/IconVerticalSolidList"/>
    <dgm:cxn modelId="{9709B6C0-0642-469F-9FB9-0B53FFCAACBE}" type="presParOf" srcId="{9D9956EC-7E3D-4B25-A906-9C78C0F6362B}" destId="{20B7EDAA-A6DA-4F0D-A4CE-5CDF3EA1889B}" srcOrd="3" destOrd="0" presId="urn:microsoft.com/office/officeart/2018/2/layout/IconVerticalSolidList"/>
    <dgm:cxn modelId="{2D4021D8-CE33-437E-B766-2D016AD830D3}" type="presParOf" srcId="{740F66BE-6F7B-410F-8FCA-AE82E5F69CCC}" destId="{3DA7C814-867C-4186-8DE1-E23C16C2D10A}" srcOrd="5" destOrd="0" presId="urn:microsoft.com/office/officeart/2018/2/layout/IconVerticalSolidList"/>
    <dgm:cxn modelId="{583C5371-655D-492B-AA19-EEFED5B29C80}" type="presParOf" srcId="{740F66BE-6F7B-410F-8FCA-AE82E5F69CCC}" destId="{16AEB59D-60D9-4836-BCD6-2F958161C8B4}" srcOrd="6" destOrd="0" presId="urn:microsoft.com/office/officeart/2018/2/layout/IconVerticalSolidList"/>
    <dgm:cxn modelId="{D05B7981-631D-4B46-BB5E-C36F5E7D33B4}" type="presParOf" srcId="{16AEB59D-60D9-4836-BCD6-2F958161C8B4}" destId="{EA9E6D99-2BFC-437D-9446-04FDC9C9DBEA}" srcOrd="0" destOrd="0" presId="urn:microsoft.com/office/officeart/2018/2/layout/IconVerticalSolidList"/>
    <dgm:cxn modelId="{A5D57473-2208-455C-A32D-C3D8202D8BA2}" type="presParOf" srcId="{16AEB59D-60D9-4836-BCD6-2F958161C8B4}" destId="{1EB1B8FA-97FC-412C-BC24-6F6DFDB7A66B}" srcOrd="1" destOrd="0" presId="urn:microsoft.com/office/officeart/2018/2/layout/IconVerticalSolidList"/>
    <dgm:cxn modelId="{516DE40B-C154-4D4D-94A6-9EF6F1F4D90F}" type="presParOf" srcId="{16AEB59D-60D9-4836-BCD6-2F958161C8B4}" destId="{B7CFBFDE-7364-40AC-BF3B-94A0882E08B7}" srcOrd="2" destOrd="0" presId="urn:microsoft.com/office/officeart/2018/2/layout/IconVerticalSolidList"/>
    <dgm:cxn modelId="{F2370171-3907-4BC6-9D41-59B881B93D9F}" type="presParOf" srcId="{16AEB59D-60D9-4836-BCD6-2F958161C8B4}" destId="{74332CD7-F2CF-49A4-BBF4-2D04D850EE49}" srcOrd="3" destOrd="0" presId="urn:microsoft.com/office/officeart/2018/2/layout/IconVerticalSolidList"/>
    <dgm:cxn modelId="{7F8F060A-53FC-4A6F-9A51-CB897DC7DAA8}" type="presParOf" srcId="{16AEB59D-60D9-4836-BCD6-2F958161C8B4}" destId="{14CB6DDD-D6D6-4001-BB17-BF73BDC65C71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9F7901A-899E-4F26-A2C7-2A3B8798358E}" type="doc">
      <dgm:prSet loTypeId="urn:microsoft.com/office/officeart/2005/8/layout/vProcess5" loCatId="process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FB7D7B3-C1D5-4E47-BBAD-4747F66775E7}">
      <dgm:prSet/>
      <dgm:spPr/>
      <dgm:t>
        <a:bodyPr/>
        <a:lstStyle/>
        <a:p>
          <a:r>
            <a:rPr lang="en-US"/>
            <a:t>A secure tunnel to the VPC</a:t>
          </a:r>
        </a:p>
      </dgm:t>
    </dgm:pt>
    <dgm:pt modelId="{B8F46814-D74C-4FFC-9596-EA47D47D384A}" type="parTrans" cxnId="{4D7E877D-87E4-4EC6-B3E5-7003EEE1974E}">
      <dgm:prSet/>
      <dgm:spPr/>
      <dgm:t>
        <a:bodyPr/>
        <a:lstStyle/>
        <a:p>
          <a:endParaRPr lang="en-US"/>
        </a:p>
      </dgm:t>
    </dgm:pt>
    <dgm:pt modelId="{5F59AB45-C0D0-4140-A724-A24E966F57F3}" type="sibTrans" cxnId="{4D7E877D-87E4-4EC6-B3E5-7003EEE1974E}">
      <dgm:prSet/>
      <dgm:spPr/>
      <dgm:t>
        <a:bodyPr/>
        <a:lstStyle/>
        <a:p>
          <a:endParaRPr lang="en-US"/>
        </a:p>
      </dgm:t>
    </dgm:pt>
    <dgm:pt modelId="{51742914-D04F-4609-806E-BDB92CD3CA69}">
      <dgm:prSet/>
      <dgm:spPr/>
      <dgm:t>
        <a:bodyPr/>
        <a:lstStyle/>
        <a:p>
          <a:r>
            <a:rPr lang="en-US"/>
            <a:t>Uses the public internet infrastructure</a:t>
          </a:r>
        </a:p>
      </dgm:t>
    </dgm:pt>
    <dgm:pt modelId="{69FE2BE9-5027-4C68-A863-2D536C7AB64E}" type="parTrans" cxnId="{E102103A-28BE-4946-95DC-37ECE09ED63E}">
      <dgm:prSet/>
      <dgm:spPr/>
      <dgm:t>
        <a:bodyPr/>
        <a:lstStyle/>
        <a:p>
          <a:endParaRPr lang="en-US"/>
        </a:p>
      </dgm:t>
    </dgm:pt>
    <dgm:pt modelId="{6033B491-DD23-44A8-992F-1BEFF9EC92A6}" type="sibTrans" cxnId="{E102103A-28BE-4946-95DC-37ECE09ED63E}">
      <dgm:prSet/>
      <dgm:spPr/>
      <dgm:t>
        <a:bodyPr/>
        <a:lstStyle/>
        <a:p>
          <a:endParaRPr lang="en-US"/>
        </a:p>
      </dgm:t>
    </dgm:pt>
    <dgm:pt modelId="{E13FF5EF-9A11-4B04-8188-AFC6CE5E44A5}">
      <dgm:prSet/>
      <dgm:spPr/>
      <dgm:t>
        <a:bodyPr/>
        <a:lstStyle/>
        <a:p>
          <a:r>
            <a:rPr lang="en-US"/>
            <a:t>Implemented using the Cloud VPN service in GCP</a:t>
          </a:r>
        </a:p>
      </dgm:t>
    </dgm:pt>
    <dgm:pt modelId="{9B5087A2-108A-4B05-BC8C-695F60D7EEA9}" type="parTrans" cxnId="{2068EF79-7BE5-467C-9600-D13589C1528D}">
      <dgm:prSet/>
      <dgm:spPr/>
      <dgm:t>
        <a:bodyPr/>
        <a:lstStyle/>
        <a:p>
          <a:endParaRPr lang="en-US"/>
        </a:p>
      </dgm:t>
    </dgm:pt>
    <dgm:pt modelId="{6150DCF1-F21B-4D44-ABD9-9E0270283E6F}" type="sibTrans" cxnId="{2068EF79-7BE5-467C-9600-D13589C1528D}">
      <dgm:prSet/>
      <dgm:spPr/>
      <dgm:t>
        <a:bodyPr/>
        <a:lstStyle/>
        <a:p>
          <a:endParaRPr lang="en-US"/>
        </a:p>
      </dgm:t>
    </dgm:pt>
    <dgm:pt modelId="{FDDF063B-2247-4083-9B2F-00FC814B9C61}">
      <dgm:prSet/>
      <dgm:spPr/>
      <dgm:t>
        <a:bodyPr/>
        <a:lstStyle/>
        <a:p>
          <a:r>
            <a:rPr lang="en-US"/>
            <a:t>Requires VPN software and license (not part of GCP)</a:t>
          </a:r>
        </a:p>
      </dgm:t>
    </dgm:pt>
    <dgm:pt modelId="{517EACA2-4577-438E-8AF2-0A0C59A77E7B}" type="parTrans" cxnId="{6AA8720B-8AF2-443B-98BD-923732DA98AE}">
      <dgm:prSet/>
      <dgm:spPr/>
      <dgm:t>
        <a:bodyPr/>
        <a:lstStyle/>
        <a:p>
          <a:endParaRPr lang="en-US"/>
        </a:p>
      </dgm:t>
    </dgm:pt>
    <dgm:pt modelId="{F8EC25FC-8165-491F-8846-2E3B6903BB90}" type="sibTrans" cxnId="{6AA8720B-8AF2-443B-98BD-923732DA98AE}">
      <dgm:prSet/>
      <dgm:spPr/>
      <dgm:t>
        <a:bodyPr/>
        <a:lstStyle/>
        <a:p>
          <a:endParaRPr lang="en-US"/>
        </a:p>
      </dgm:t>
    </dgm:pt>
    <dgm:pt modelId="{C48C07E5-8B46-45E2-B504-AC58FB418A5B}" type="pres">
      <dgm:prSet presAssocID="{69F7901A-899E-4F26-A2C7-2A3B8798358E}" presName="outerComposite" presStyleCnt="0">
        <dgm:presLayoutVars>
          <dgm:chMax val="5"/>
          <dgm:dir/>
          <dgm:resizeHandles val="exact"/>
        </dgm:presLayoutVars>
      </dgm:prSet>
      <dgm:spPr/>
    </dgm:pt>
    <dgm:pt modelId="{AA8A4033-EE3B-4FB9-93CD-555C330D1C4D}" type="pres">
      <dgm:prSet presAssocID="{69F7901A-899E-4F26-A2C7-2A3B8798358E}" presName="dummyMaxCanvas" presStyleCnt="0">
        <dgm:presLayoutVars/>
      </dgm:prSet>
      <dgm:spPr/>
    </dgm:pt>
    <dgm:pt modelId="{B0FF37EE-1CFE-47D7-9D72-547E9EDBE1F5}" type="pres">
      <dgm:prSet presAssocID="{69F7901A-899E-4F26-A2C7-2A3B8798358E}" presName="FourNodes_1" presStyleLbl="node1" presStyleIdx="0" presStyleCnt="4">
        <dgm:presLayoutVars>
          <dgm:bulletEnabled val="1"/>
        </dgm:presLayoutVars>
      </dgm:prSet>
      <dgm:spPr/>
    </dgm:pt>
    <dgm:pt modelId="{B0941C57-4319-4D53-B9FF-96EC1826AC16}" type="pres">
      <dgm:prSet presAssocID="{69F7901A-899E-4F26-A2C7-2A3B8798358E}" presName="FourNodes_2" presStyleLbl="node1" presStyleIdx="1" presStyleCnt="4">
        <dgm:presLayoutVars>
          <dgm:bulletEnabled val="1"/>
        </dgm:presLayoutVars>
      </dgm:prSet>
      <dgm:spPr/>
    </dgm:pt>
    <dgm:pt modelId="{7EA66F41-799E-4FFC-B555-61B22718E610}" type="pres">
      <dgm:prSet presAssocID="{69F7901A-899E-4F26-A2C7-2A3B8798358E}" presName="FourNodes_3" presStyleLbl="node1" presStyleIdx="2" presStyleCnt="4">
        <dgm:presLayoutVars>
          <dgm:bulletEnabled val="1"/>
        </dgm:presLayoutVars>
      </dgm:prSet>
      <dgm:spPr/>
    </dgm:pt>
    <dgm:pt modelId="{397C49BE-EC88-4F99-B8A8-FB08966E44E5}" type="pres">
      <dgm:prSet presAssocID="{69F7901A-899E-4F26-A2C7-2A3B8798358E}" presName="FourNodes_4" presStyleLbl="node1" presStyleIdx="3" presStyleCnt="4">
        <dgm:presLayoutVars>
          <dgm:bulletEnabled val="1"/>
        </dgm:presLayoutVars>
      </dgm:prSet>
      <dgm:spPr/>
    </dgm:pt>
    <dgm:pt modelId="{257E7E5A-8ABA-4FA8-A390-9DB198B82021}" type="pres">
      <dgm:prSet presAssocID="{69F7901A-899E-4F26-A2C7-2A3B8798358E}" presName="FourConn_1-2" presStyleLbl="fgAccFollowNode1" presStyleIdx="0" presStyleCnt="3">
        <dgm:presLayoutVars>
          <dgm:bulletEnabled val="1"/>
        </dgm:presLayoutVars>
      </dgm:prSet>
      <dgm:spPr/>
    </dgm:pt>
    <dgm:pt modelId="{08E8FA16-E9C2-42B6-846B-3E7FEF188290}" type="pres">
      <dgm:prSet presAssocID="{69F7901A-899E-4F26-A2C7-2A3B8798358E}" presName="FourConn_2-3" presStyleLbl="fgAccFollowNode1" presStyleIdx="1" presStyleCnt="3">
        <dgm:presLayoutVars>
          <dgm:bulletEnabled val="1"/>
        </dgm:presLayoutVars>
      </dgm:prSet>
      <dgm:spPr/>
    </dgm:pt>
    <dgm:pt modelId="{AF3A9536-BD86-4638-8BC8-C0EE401EDC02}" type="pres">
      <dgm:prSet presAssocID="{69F7901A-899E-4F26-A2C7-2A3B8798358E}" presName="FourConn_3-4" presStyleLbl="fgAccFollowNode1" presStyleIdx="2" presStyleCnt="3">
        <dgm:presLayoutVars>
          <dgm:bulletEnabled val="1"/>
        </dgm:presLayoutVars>
      </dgm:prSet>
      <dgm:spPr/>
    </dgm:pt>
    <dgm:pt modelId="{9D51F877-649A-456A-9E9E-A2E7ACE908B4}" type="pres">
      <dgm:prSet presAssocID="{69F7901A-899E-4F26-A2C7-2A3B8798358E}" presName="FourNodes_1_text" presStyleLbl="node1" presStyleIdx="3" presStyleCnt="4">
        <dgm:presLayoutVars>
          <dgm:bulletEnabled val="1"/>
        </dgm:presLayoutVars>
      </dgm:prSet>
      <dgm:spPr/>
    </dgm:pt>
    <dgm:pt modelId="{AAF98D85-D16A-4276-82F6-5B7FFC400D9F}" type="pres">
      <dgm:prSet presAssocID="{69F7901A-899E-4F26-A2C7-2A3B8798358E}" presName="FourNodes_2_text" presStyleLbl="node1" presStyleIdx="3" presStyleCnt="4">
        <dgm:presLayoutVars>
          <dgm:bulletEnabled val="1"/>
        </dgm:presLayoutVars>
      </dgm:prSet>
      <dgm:spPr/>
    </dgm:pt>
    <dgm:pt modelId="{96840E24-7F5A-408F-BEE4-778B90A9B9B7}" type="pres">
      <dgm:prSet presAssocID="{69F7901A-899E-4F26-A2C7-2A3B8798358E}" presName="FourNodes_3_text" presStyleLbl="node1" presStyleIdx="3" presStyleCnt="4">
        <dgm:presLayoutVars>
          <dgm:bulletEnabled val="1"/>
        </dgm:presLayoutVars>
      </dgm:prSet>
      <dgm:spPr/>
    </dgm:pt>
    <dgm:pt modelId="{7D34D111-C76C-46A8-81C4-5F14E61A340A}" type="pres">
      <dgm:prSet presAssocID="{69F7901A-899E-4F26-A2C7-2A3B8798358E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6AA8720B-8AF2-443B-98BD-923732DA98AE}" srcId="{69F7901A-899E-4F26-A2C7-2A3B8798358E}" destId="{FDDF063B-2247-4083-9B2F-00FC814B9C61}" srcOrd="3" destOrd="0" parTransId="{517EACA2-4577-438E-8AF2-0A0C59A77E7B}" sibTransId="{F8EC25FC-8165-491F-8846-2E3B6903BB90}"/>
    <dgm:cxn modelId="{A223E81F-CDDA-454F-B2BC-E3049525158A}" type="presOf" srcId="{51742914-D04F-4609-806E-BDB92CD3CA69}" destId="{B0941C57-4319-4D53-B9FF-96EC1826AC16}" srcOrd="0" destOrd="0" presId="urn:microsoft.com/office/officeart/2005/8/layout/vProcess5"/>
    <dgm:cxn modelId="{E102103A-28BE-4946-95DC-37ECE09ED63E}" srcId="{69F7901A-899E-4F26-A2C7-2A3B8798358E}" destId="{51742914-D04F-4609-806E-BDB92CD3CA69}" srcOrd="1" destOrd="0" parTransId="{69FE2BE9-5027-4C68-A863-2D536C7AB64E}" sibTransId="{6033B491-DD23-44A8-992F-1BEFF9EC92A6}"/>
    <dgm:cxn modelId="{80D82D3A-3F43-4423-8B8D-8E9BAB4BCC43}" type="presOf" srcId="{5F59AB45-C0D0-4140-A724-A24E966F57F3}" destId="{257E7E5A-8ABA-4FA8-A390-9DB198B82021}" srcOrd="0" destOrd="0" presId="urn:microsoft.com/office/officeart/2005/8/layout/vProcess5"/>
    <dgm:cxn modelId="{47776053-3D33-4158-9F0D-0FCE7B7CF341}" type="presOf" srcId="{FDDF063B-2247-4083-9B2F-00FC814B9C61}" destId="{397C49BE-EC88-4F99-B8A8-FB08966E44E5}" srcOrd="0" destOrd="0" presId="urn:microsoft.com/office/officeart/2005/8/layout/vProcess5"/>
    <dgm:cxn modelId="{30BD0C57-100D-43C0-84D6-E523D7A110A4}" type="presOf" srcId="{E13FF5EF-9A11-4B04-8188-AFC6CE5E44A5}" destId="{7EA66F41-799E-4FFC-B555-61B22718E610}" srcOrd="0" destOrd="0" presId="urn:microsoft.com/office/officeart/2005/8/layout/vProcess5"/>
    <dgm:cxn modelId="{2068EF79-7BE5-467C-9600-D13589C1528D}" srcId="{69F7901A-899E-4F26-A2C7-2A3B8798358E}" destId="{E13FF5EF-9A11-4B04-8188-AFC6CE5E44A5}" srcOrd="2" destOrd="0" parTransId="{9B5087A2-108A-4B05-BC8C-695F60D7EEA9}" sibTransId="{6150DCF1-F21B-4D44-ABD9-9E0270283E6F}"/>
    <dgm:cxn modelId="{4D7E877D-87E4-4EC6-B3E5-7003EEE1974E}" srcId="{69F7901A-899E-4F26-A2C7-2A3B8798358E}" destId="{5FB7D7B3-C1D5-4E47-BBAD-4747F66775E7}" srcOrd="0" destOrd="0" parTransId="{B8F46814-D74C-4FFC-9596-EA47D47D384A}" sibTransId="{5F59AB45-C0D0-4140-A724-A24E966F57F3}"/>
    <dgm:cxn modelId="{A4D2DD88-FCF2-41D6-ABCD-B63C638D1EC7}" type="presOf" srcId="{5FB7D7B3-C1D5-4E47-BBAD-4747F66775E7}" destId="{9D51F877-649A-456A-9E9E-A2E7ACE908B4}" srcOrd="1" destOrd="0" presId="urn:microsoft.com/office/officeart/2005/8/layout/vProcess5"/>
    <dgm:cxn modelId="{B0100F8B-451F-4CA5-AC21-751A1AEFC232}" type="presOf" srcId="{FDDF063B-2247-4083-9B2F-00FC814B9C61}" destId="{7D34D111-C76C-46A8-81C4-5F14E61A340A}" srcOrd="1" destOrd="0" presId="urn:microsoft.com/office/officeart/2005/8/layout/vProcess5"/>
    <dgm:cxn modelId="{683AF98F-22D0-4055-9EB7-327A8186C70B}" type="presOf" srcId="{69F7901A-899E-4F26-A2C7-2A3B8798358E}" destId="{C48C07E5-8B46-45E2-B504-AC58FB418A5B}" srcOrd="0" destOrd="0" presId="urn:microsoft.com/office/officeart/2005/8/layout/vProcess5"/>
    <dgm:cxn modelId="{922C7AA9-85BA-4886-BDBD-426C5FAEBD5D}" type="presOf" srcId="{5FB7D7B3-C1D5-4E47-BBAD-4747F66775E7}" destId="{B0FF37EE-1CFE-47D7-9D72-547E9EDBE1F5}" srcOrd="0" destOrd="0" presId="urn:microsoft.com/office/officeart/2005/8/layout/vProcess5"/>
    <dgm:cxn modelId="{059157B7-A552-4B64-BB13-515E39C65AC2}" type="presOf" srcId="{E13FF5EF-9A11-4B04-8188-AFC6CE5E44A5}" destId="{96840E24-7F5A-408F-BEE4-778B90A9B9B7}" srcOrd="1" destOrd="0" presId="urn:microsoft.com/office/officeart/2005/8/layout/vProcess5"/>
    <dgm:cxn modelId="{8CDD1EBC-9336-44B0-B5A6-80EF4490C25D}" type="presOf" srcId="{6150DCF1-F21B-4D44-ABD9-9E0270283E6F}" destId="{AF3A9536-BD86-4638-8BC8-C0EE401EDC02}" srcOrd="0" destOrd="0" presId="urn:microsoft.com/office/officeart/2005/8/layout/vProcess5"/>
    <dgm:cxn modelId="{C80958D4-C9A8-4CEA-9890-9A6D5996825C}" type="presOf" srcId="{6033B491-DD23-44A8-992F-1BEFF9EC92A6}" destId="{08E8FA16-E9C2-42B6-846B-3E7FEF188290}" srcOrd="0" destOrd="0" presId="urn:microsoft.com/office/officeart/2005/8/layout/vProcess5"/>
    <dgm:cxn modelId="{980DDFF1-9312-42CF-BE68-6C91F206A145}" type="presOf" srcId="{51742914-D04F-4609-806E-BDB92CD3CA69}" destId="{AAF98D85-D16A-4276-82F6-5B7FFC400D9F}" srcOrd="1" destOrd="0" presId="urn:microsoft.com/office/officeart/2005/8/layout/vProcess5"/>
    <dgm:cxn modelId="{FF2DB06E-7B73-4542-9F9E-D1A36B21EAEF}" type="presParOf" srcId="{C48C07E5-8B46-45E2-B504-AC58FB418A5B}" destId="{AA8A4033-EE3B-4FB9-93CD-555C330D1C4D}" srcOrd="0" destOrd="0" presId="urn:microsoft.com/office/officeart/2005/8/layout/vProcess5"/>
    <dgm:cxn modelId="{8E911ECD-40D0-4CF7-9743-F8CD62B2066F}" type="presParOf" srcId="{C48C07E5-8B46-45E2-B504-AC58FB418A5B}" destId="{B0FF37EE-1CFE-47D7-9D72-547E9EDBE1F5}" srcOrd="1" destOrd="0" presId="urn:microsoft.com/office/officeart/2005/8/layout/vProcess5"/>
    <dgm:cxn modelId="{394D868C-F3B2-419A-A658-E01FB0580A51}" type="presParOf" srcId="{C48C07E5-8B46-45E2-B504-AC58FB418A5B}" destId="{B0941C57-4319-4D53-B9FF-96EC1826AC16}" srcOrd="2" destOrd="0" presId="urn:microsoft.com/office/officeart/2005/8/layout/vProcess5"/>
    <dgm:cxn modelId="{27B2C277-AC61-4E4D-8613-8C632FDBE3B8}" type="presParOf" srcId="{C48C07E5-8B46-45E2-B504-AC58FB418A5B}" destId="{7EA66F41-799E-4FFC-B555-61B22718E610}" srcOrd="3" destOrd="0" presId="urn:microsoft.com/office/officeart/2005/8/layout/vProcess5"/>
    <dgm:cxn modelId="{2B9C343C-F5E5-4B36-8151-5B9FEEB8F1E8}" type="presParOf" srcId="{C48C07E5-8B46-45E2-B504-AC58FB418A5B}" destId="{397C49BE-EC88-4F99-B8A8-FB08966E44E5}" srcOrd="4" destOrd="0" presId="urn:microsoft.com/office/officeart/2005/8/layout/vProcess5"/>
    <dgm:cxn modelId="{B15C6F3B-E44A-4B03-8BCB-A7B0FC40BBAB}" type="presParOf" srcId="{C48C07E5-8B46-45E2-B504-AC58FB418A5B}" destId="{257E7E5A-8ABA-4FA8-A390-9DB198B82021}" srcOrd="5" destOrd="0" presId="urn:microsoft.com/office/officeart/2005/8/layout/vProcess5"/>
    <dgm:cxn modelId="{907C5CA8-8507-4B7F-947B-B102D09C94EC}" type="presParOf" srcId="{C48C07E5-8B46-45E2-B504-AC58FB418A5B}" destId="{08E8FA16-E9C2-42B6-846B-3E7FEF188290}" srcOrd="6" destOrd="0" presId="urn:microsoft.com/office/officeart/2005/8/layout/vProcess5"/>
    <dgm:cxn modelId="{B3D17F8C-9AC1-4DFC-B4A4-63B2BA797621}" type="presParOf" srcId="{C48C07E5-8B46-45E2-B504-AC58FB418A5B}" destId="{AF3A9536-BD86-4638-8BC8-C0EE401EDC02}" srcOrd="7" destOrd="0" presId="urn:microsoft.com/office/officeart/2005/8/layout/vProcess5"/>
    <dgm:cxn modelId="{D31F9D43-2652-4EFD-A9DB-70D953285D38}" type="presParOf" srcId="{C48C07E5-8B46-45E2-B504-AC58FB418A5B}" destId="{9D51F877-649A-456A-9E9E-A2E7ACE908B4}" srcOrd="8" destOrd="0" presId="urn:microsoft.com/office/officeart/2005/8/layout/vProcess5"/>
    <dgm:cxn modelId="{CD8F9DA9-E77E-41B0-A9E5-218DF96F5903}" type="presParOf" srcId="{C48C07E5-8B46-45E2-B504-AC58FB418A5B}" destId="{AAF98D85-D16A-4276-82F6-5B7FFC400D9F}" srcOrd="9" destOrd="0" presId="urn:microsoft.com/office/officeart/2005/8/layout/vProcess5"/>
    <dgm:cxn modelId="{E321A54D-CC4D-4FD1-BE1B-65F9B0728065}" type="presParOf" srcId="{C48C07E5-8B46-45E2-B504-AC58FB418A5B}" destId="{96840E24-7F5A-408F-BEE4-778B90A9B9B7}" srcOrd="10" destOrd="0" presId="urn:microsoft.com/office/officeart/2005/8/layout/vProcess5"/>
    <dgm:cxn modelId="{F57E3ABA-96D9-47E9-974C-81AC764B687C}" type="presParOf" srcId="{C48C07E5-8B46-45E2-B504-AC58FB418A5B}" destId="{7D34D111-C76C-46A8-81C4-5F14E61A340A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B97253A5-7095-48C0-8130-6F570745B058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35809891-8BE4-40CC-9598-52767F1F3A25}">
      <dgm:prSet/>
      <dgm:spPr/>
      <dgm:t>
        <a:bodyPr/>
        <a:lstStyle/>
        <a:p>
          <a:r>
            <a:rPr lang="en-US"/>
            <a:t>Direct physical connection between the organization network and Google’s network</a:t>
          </a:r>
        </a:p>
      </dgm:t>
    </dgm:pt>
    <dgm:pt modelId="{8E814AD9-D774-41CF-8137-3B8994EBC813}" type="parTrans" cxnId="{5578056D-27DB-4F3E-8729-41FD5E11BF29}">
      <dgm:prSet/>
      <dgm:spPr/>
      <dgm:t>
        <a:bodyPr/>
        <a:lstStyle/>
        <a:p>
          <a:endParaRPr lang="en-US"/>
        </a:p>
      </dgm:t>
    </dgm:pt>
    <dgm:pt modelId="{92E34BD7-588E-45F5-8406-91F51ADE8A31}" type="sibTrans" cxnId="{5578056D-27DB-4F3E-8729-41FD5E11BF29}">
      <dgm:prSet/>
      <dgm:spPr/>
      <dgm:t>
        <a:bodyPr/>
        <a:lstStyle/>
        <a:p>
          <a:endParaRPr lang="en-US"/>
        </a:p>
      </dgm:t>
    </dgm:pt>
    <dgm:pt modelId="{1B631AEE-75D2-4293-9245-9559F479F25E}">
      <dgm:prSet/>
      <dgm:spPr/>
      <dgm:t>
        <a:bodyPr/>
        <a:lstStyle/>
        <a:p>
          <a:r>
            <a:rPr lang="en-US"/>
            <a:t>Extremely performant</a:t>
          </a:r>
        </a:p>
      </dgm:t>
    </dgm:pt>
    <dgm:pt modelId="{FB5B4563-3372-44B8-905E-A73BE2EED793}" type="parTrans" cxnId="{FF22357B-8CF0-4414-86F1-0AB541E9C8AB}">
      <dgm:prSet/>
      <dgm:spPr/>
      <dgm:t>
        <a:bodyPr/>
        <a:lstStyle/>
        <a:p>
          <a:endParaRPr lang="en-US"/>
        </a:p>
      </dgm:t>
    </dgm:pt>
    <dgm:pt modelId="{66ACA8EE-ABFD-49CF-BEBB-32FEED6D3336}" type="sibTrans" cxnId="{FF22357B-8CF0-4414-86F1-0AB541E9C8AB}">
      <dgm:prSet/>
      <dgm:spPr/>
      <dgm:t>
        <a:bodyPr/>
        <a:lstStyle/>
        <a:p>
          <a:endParaRPr lang="en-US"/>
        </a:p>
      </dgm:t>
    </dgm:pt>
    <dgm:pt modelId="{9C678402-D194-4C90-940A-11899A1EB557}">
      <dgm:prSet/>
      <dgm:spPr/>
      <dgm:t>
        <a:bodyPr/>
        <a:lstStyle/>
        <a:p>
          <a:r>
            <a:rPr lang="en-US"/>
            <a:t>Up to 100Gbit/s</a:t>
          </a:r>
        </a:p>
      </dgm:t>
    </dgm:pt>
    <dgm:pt modelId="{1E48F5A0-978A-4C84-BA0C-B42CB77D07F0}" type="parTrans" cxnId="{5D2671AA-D88F-46FE-9472-27D03B110F14}">
      <dgm:prSet/>
      <dgm:spPr/>
      <dgm:t>
        <a:bodyPr/>
        <a:lstStyle/>
        <a:p>
          <a:endParaRPr lang="en-US"/>
        </a:p>
      </dgm:t>
    </dgm:pt>
    <dgm:pt modelId="{9F561828-DB7B-414F-B551-B056D30458A3}" type="sibTrans" cxnId="{5D2671AA-D88F-46FE-9472-27D03B110F14}">
      <dgm:prSet/>
      <dgm:spPr/>
      <dgm:t>
        <a:bodyPr/>
        <a:lstStyle/>
        <a:p>
          <a:endParaRPr lang="en-US"/>
        </a:p>
      </dgm:t>
    </dgm:pt>
    <dgm:pt modelId="{BCED51C5-0CD5-4D6C-A216-6FA6116B2DEB}">
      <dgm:prSet/>
      <dgm:spPr/>
      <dgm:t>
        <a:bodyPr/>
        <a:lstStyle/>
        <a:p>
          <a:r>
            <a:rPr lang="en-IN"/>
            <a:t>Two Types</a:t>
          </a:r>
          <a:endParaRPr lang="en-US"/>
        </a:p>
      </dgm:t>
    </dgm:pt>
    <dgm:pt modelId="{37267DD0-6120-437F-8357-C2B759E9A7A5}" type="parTrans" cxnId="{AE87EACB-C089-46C7-A9A9-5EB56BB1D332}">
      <dgm:prSet/>
      <dgm:spPr/>
      <dgm:t>
        <a:bodyPr/>
        <a:lstStyle/>
        <a:p>
          <a:endParaRPr lang="en-US"/>
        </a:p>
      </dgm:t>
    </dgm:pt>
    <dgm:pt modelId="{19CD32DB-8B94-4265-B40C-3B30F94AE788}" type="sibTrans" cxnId="{AE87EACB-C089-46C7-A9A9-5EB56BB1D332}">
      <dgm:prSet/>
      <dgm:spPr/>
      <dgm:t>
        <a:bodyPr/>
        <a:lstStyle/>
        <a:p>
          <a:endParaRPr lang="en-US"/>
        </a:p>
      </dgm:t>
    </dgm:pt>
    <dgm:pt modelId="{0463E1B2-AB21-44EF-8729-30136D3D1FFB}">
      <dgm:prSet/>
      <dgm:spPr/>
      <dgm:t>
        <a:bodyPr/>
        <a:lstStyle/>
        <a:p>
          <a:r>
            <a:rPr lang="en-IN"/>
            <a:t>Direct connect</a:t>
          </a:r>
          <a:endParaRPr lang="en-US"/>
        </a:p>
      </dgm:t>
    </dgm:pt>
    <dgm:pt modelId="{6F8B8133-8F0A-4EF5-BA0A-7435A8DD667E}" type="parTrans" cxnId="{C8299F4A-7E5A-4268-8160-5A19B888C55E}">
      <dgm:prSet/>
      <dgm:spPr/>
      <dgm:t>
        <a:bodyPr/>
        <a:lstStyle/>
        <a:p>
          <a:endParaRPr lang="en-US"/>
        </a:p>
      </dgm:t>
    </dgm:pt>
    <dgm:pt modelId="{AE377C4E-EF64-44DE-9A1B-38AEB83B9499}" type="sibTrans" cxnId="{C8299F4A-7E5A-4268-8160-5A19B888C55E}">
      <dgm:prSet/>
      <dgm:spPr/>
      <dgm:t>
        <a:bodyPr/>
        <a:lstStyle/>
        <a:p>
          <a:endParaRPr lang="en-US"/>
        </a:p>
      </dgm:t>
    </dgm:pt>
    <dgm:pt modelId="{ED54E6F4-450A-4DA9-A332-6078DE196F59}">
      <dgm:prSet/>
      <dgm:spPr/>
      <dgm:t>
        <a:bodyPr/>
        <a:lstStyle/>
        <a:p>
          <a:r>
            <a:rPr lang="en-IN"/>
            <a:t>Partner connect</a:t>
          </a:r>
          <a:endParaRPr lang="en-US"/>
        </a:p>
      </dgm:t>
    </dgm:pt>
    <dgm:pt modelId="{AD12ADA8-8BCA-4C45-B7D8-53B2FFA4BC3B}" type="parTrans" cxnId="{0044F555-8F7C-4C74-9DC3-7A3D7C54E1BB}">
      <dgm:prSet/>
      <dgm:spPr/>
      <dgm:t>
        <a:bodyPr/>
        <a:lstStyle/>
        <a:p>
          <a:endParaRPr lang="en-US"/>
        </a:p>
      </dgm:t>
    </dgm:pt>
    <dgm:pt modelId="{C533E7C6-D350-43F0-89A6-2138D7D8B9E9}" type="sibTrans" cxnId="{0044F555-8F7C-4C74-9DC3-7A3D7C54E1BB}">
      <dgm:prSet/>
      <dgm:spPr/>
      <dgm:t>
        <a:bodyPr/>
        <a:lstStyle/>
        <a:p>
          <a:endParaRPr lang="en-US"/>
        </a:p>
      </dgm:t>
    </dgm:pt>
    <dgm:pt modelId="{E724C879-D209-4595-9DA9-F6426131CA99}" type="pres">
      <dgm:prSet presAssocID="{B97253A5-7095-48C0-8130-6F570745B058}" presName="linear" presStyleCnt="0">
        <dgm:presLayoutVars>
          <dgm:animLvl val="lvl"/>
          <dgm:resizeHandles val="exact"/>
        </dgm:presLayoutVars>
      </dgm:prSet>
      <dgm:spPr/>
    </dgm:pt>
    <dgm:pt modelId="{C1266A60-EB1A-491C-8DF9-E1B5B2F0D7C1}" type="pres">
      <dgm:prSet presAssocID="{35809891-8BE4-40CC-9598-52767F1F3A25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C873C98C-3E27-41BF-9EC2-765FF07CAEED}" type="pres">
      <dgm:prSet presAssocID="{92E34BD7-588E-45F5-8406-91F51ADE8A31}" presName="spacer" presStyleCnt="0"/>
      <dgm:spPr/>
    </dgm:pt>
    <dgm:pt modelId="{3EDC8D6E-541A-4871-98D2-4D4D930EE8F6}" type="pres">
      <dgm:prSet presAssocID="{1B631AEE-75D2-4293-9245-9559F479F25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8E48B81C-6963-41D9-A69C-23F437C93694}" type="pres">
      <dgm:prSet presAssocID="{66ACA8EE-ABFD-49CF-BEBB-32FEED6D3336}" presName="spacer" presStyleCnt="0"/>
      <dgm:spPr/>
    </dgm:pt>
    <dgm:pt modelId="{56C5979C-6E92-468A-AC08-66CCDA14E43C}" type="pres">
      <dgm:prSet presAssocID="{9C678402-D194-4C90-940A-11899A1EB55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E49A4EAF-2973-43ED-924F-1DCD010F7EEB}" type="pres">
      <dgm:prSet presAssocID="{9F561828-DB7B-414F-B551-B056D30458A3}" presName="spacer" presStyleCnt="0"/>
      <dgm:spPr/>
    </dgm:pt>
    <dgm:pt modelId="{807D9B6A-B8A5-4CB3-AD7F-1193E652FBC4}" type="pres">
      <dgm:prSet presAssocID="{BCED51C5-0CD5-4D6C-A216-6FA6116B2DEB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4A62E567-0C53-42AB-A634-4ACC93F0679B}" type="pres">
      <dgm:prSet presAssocID="{BCED51C5-0CD5-4D6C-A216-6FA6116B2DEB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B133DA2D-6F67-4560-9038-0D720845CA70}" type="presOf" srcId="{B97253A5-7095-48C0-8130-6F570745B058}" destId="{E724C879-D209-4595-9DA9-F6426131CA99}" srcOrd="0" destOrd="0" presId="urn:microsoft.com/office/officeart/2005/8/layout/vList2"/>
    <dgm:cxn modelId="{C8299F4A-7E5A-4268-8160-5A19B888C55E}" srcId="{BCED51C5-0CD5-4D6C-A216-6FA6116B2DEB}" destId="{0463E1B2-AB21-44EF-8729-30136D3D1FFB}" srcOrd="0" destOrd="0" parTransId="{6F8B8133-8F0A-4EF5-BA0A-7435A8DD667E}" sibTransId="{AE377C4E-EF64-44DE-9A1B-38AEB83B9499}"/>
    <dgm:cxn modelId="{5578056D-27DB-4F3E-8729-41FD5E11BF29}" srcId="{B97253A5-7095-48C0-8130-6F570745B058}" destId="{35809891-8BE4-40CC-9598-52767F1F3A25}" srcOrd="0" destOrd="0" parTransId="{8E814AD9-D774-41CF-8137-3B8994EBC813}" sibTransId="{92E34BD7-588E-45F5-8406-91F51ADE8A31}"/>
    <dgm:cxn modelId="{065DDF52-07B1-4CD8-96E9-8A4FD376DFFE}" type="presOf" srcId="{1B631AEE-75D2-4293-9245-9559F479F25E}" destId="{3EDC8D6E-541A-4871-98D2-4D4D930EE8F6}" srcOrd="0" destOrd="0" presId="urn:microsoft.com/office/officeart/2005/8/layout/vList2"/>
    <dgm:cxn modelId="{0044F555-8F7C-4C74-9DC3-7A3D7C54E1BB}" srcId="{BCED51C5-0CD5-4D6C-A216-6FA6116B2DEB}" destId="{ED54E6F4-450A-4DA9-A332-6078DE196F59}" srcOrd="1" destOrd="0" parTransId="{AD12ADA8-8BCA-4C45-B7D8-53B2FFA4BC3B}" sibTransId="{C533E7C6-D350-43F0-89A6-2138D7D8B9E9}"/>
    <dgm:cxn modelId="{FF22357B-8CF0-4414-86F1-0AB541E9C8AB}" srcId="{B97253A5-7095-48C0-8130-6F570745B058}" destId="{1B631AEE-75D2-4293-9245-9559F479F25E}" srcOrd="1" destOrd="0" parTransId="{FB5B4563-3372-44B8-905E-A73BE2EED793}" sibTransId="{66ACA8EE-ABFD-49CF-BEBB-32FEED6D3336}"/>
    <dgm:cxn modelId="{87E83C7B-892F-4981-A33C-2F2F03064877}" type="presOf" srcId="{35809891-8BE4-40CC-9598-52767F1F3A25}" destId="{C1266A60-EB1A-491C-8DF9-E1B5B2F0D7C1}" srcOrd="0" destOrd="0" presId="urn:microsoft.com/office/officeart/2005/8/layout/vList2"/>
    <dgm:cxn modelId="{D7F35682-425C-4473-83D3-47710D8B7087}" type="presOf" srcId="{9C678402-D194-4C90-940A-11899A1EB557}" destId="{56C5979C-6E92-468A-AC08-66CCDA14E43C}" srcOrd="0" destOrd="0" presId="urn:microsoft.com/office/officeart/2005/8/layout/vList2"/>
    <dgm:cxn modelId="{A44D789F-59B4-4C68-B618-982EAF1B1A29}" type="presOf" srcId="{ED54E6F4-450A-4DA9-A332-6078DE196F59}" destId="{4A62E567-0C53-42AB-A634-4ACC93F0679B}" srcOrd="0" destOrd="1" presId="urn:microsoft.com/office/officeart/2005/8/layout/vList2"/>
    <dgm:cxn modelId="{5D2671AA-D88F-46FE-9472-27D03B110F14}" srcId="{B97253A5-7095-48C0-8130-6F570745B058}" destId="{9C678402-D194-4C90-940A-11899A1EB557}" srcOrd="2" destOrd="0" parTransId="{1E48F5A0-978A-4C84-BA0C-B42CB77D07F0}" sibTransId="{9F561828-DB7B-414F-B551-B056D30458A3}"/>
    <dgm:cxn modelId="{AE87EACB-C089-46C7-A9A9-5EB56BB1D332}" srcId="{B97253A5-7095-48C0-8130-6F570745B058}" destId="{BCED51C5-0CD5-4D6C-A216-6FA6116B2DEB}" srcOrd="3" destOrd="0" parTransId="{37267DD0-6120-437F-8357-C2B759E9A7A5}" sibTransId="{19CD32DB-8B94-4265-B40C-3B30F94AE788}"/>
    <dgm:cxn modelId="{E6994BCC-5DB0-4587-9AB6-53A7B263C646}" type="presOf" srcId="{0463E1B2-AB21-44EF-8729-30136D3D1FFB}" destId="{4A62E567-0C53-42AB-A634-4ACC93F0679B}" srcOrd="0" destOrd="0" presId="urn:microsoft.com/office/officeart/2005/8/layout/vList2"/>
    <dgm:cxn modelId="{766E78F3-6A22-4D71-9E43-C915DB2AF6A8}" type="presOf" srcId="{BCED51C5-0CD5-4D6C-A216-6FA6116B2DEB}" destId="{807D9B6A-B8A5-4CB3-AD7F-1193E652FBC4}" srcOrd="0" destOrd="0" presId="urn:microsoft.com/office/officeart/2005/8/layout/vList2"/>
    <dgm:cxn modelId="{22539645-456A-45D0-9C3B-AB7143E8F0E6}" type="presParOf" srcId="{E724C879-D209-4595-9DA9-F6426131CA99}" destId="{C1266A60-EB1A-491C-8DF9-E1B5B2F0D7C1}" srcOrd="0" destOrd="0" presId="urn:microsoft.com/office/officeart/2005/8/layout/vList2"/>
    <dgm:cxn modelId="{D356AE17-D114-49AE-851E-7FC1A9B18EBC}" type="presParOf" srcId="{E724C879-D209-4595-9DA9-F6426131CA99}" destId="{C873C98C-3E27-41BF-9EC2-765FF07CAEED}" srcOrd="1" destOrd="0" presId="urn:microsoft.com/office/officeart/2005/8/layout/vList2"/>
    <dgm:cxn modelId="{58C16A27-CF3A-41B8-ABEE-08F45F9B1A47}" type="presParOf" srcId="{E724C879-D209-4595-9DA9-F6426131CA99}" destId="{3EDC8D6E-541A-4871-98D2-4D4D930EE8F6}" srcOrd="2" destOrd="0" presId="urn:microsoft.com/office/officeart/2005/8/layout/vList2"/>
    <dgm:cxn modelId="{756927BE-957B-4F4F-B7CF-6DE94E4AA501}" type="presParOf" srcId="{E724C879-D209-4595-9DA9-F6426131CA99}" destId="{8E48B81C-6963-41D9-A69C-23F437C93694}" srcOrd="3" destOrd="0" presId="urn:microsoft.com/office/officeart/2005/8/layout/vList2"/>
    <dgm:cxn modelId="{B52E134A-B14A-42D0-B9A5-EB19FD712C38}" type="presParOf" srcId="{E724C879-D209-4595-9DA9-F6426131CA99}" destId="{56C5979C-6E92-468A-AC08-66CCDA14E43C}" srcOrd="4" destOrd="0" presId="urn:microsoft.com/office/officeart/2005/8/layout/vList2"/>
    <dgm:cxn modelId="{ED8FCE46-4591-41A9-817B-E2A121BC7BF8}" type="presParOf" srcId="{E724C879-D209-4595-9DA9-F6426131CA99}" destId="{E49A4EAF-2973-43ED-924F-1DCD010F7EEB}" srcOrd="5" destOrd="0" presId="urn:microsoft.com/office/officeart/2005/8/layout/vList2"/>
    <dgm:cxn modelId="{FCA63077-965D-447B-B7A8-2EE732C416B7}" type="presParOf" srcId="{E724C879-D209-4595-9DA9-F6426131CA99}" destId="{807D9B6A-B8A5-4CB3-AD7F-1193E652FBC4}" srcOrd="6" destOrd="0" presId="urn:microsoft.com/office/officeart/2005/8/layout/vList2"/>
    <dgm:cxn modelId="{B0C19AED-AC1E-4534-B7E0-B6B862C4614E}" type="presParOf" srcId="{E724C879-D209-4595-9DA9-F6426131CA99}" destId="{4A62E567-0C53-42AB-A634-4ACC93F0679B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1FDE37F-171E-4478-97DA-66E558E41642}" type="doc">
      <dgm:prSet loTypeId="urn:microsoft.com/office/officeart/2005/8/layout/vList2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E95F523-CA55-487C-94B1-4FD08D21C6D8}">
      <dgm:prSet/>
      <dgm:spPr/>
      <dgm:t>
        <a:bodyPr/>
        <a:lstStyle/>
        <a:p>
          <a:r>
            <a:rPr lang="en-US"/>
            <a:t>Direct</a:t>
          </a:r>
        </a:p>
      </dgm:t>
    </dgm:pt>
    <dgm:pt modelId="{2B698EFB-8733-426D-B04B-616895054CFD}" type="parTrans" cxnId="{9B4B10C1-9B4D-4746-9C83-5D2161FC2976}">
      <dgm:prSet/>
      <dgm:spPr/>
      <dgm:t>
        <a:bodyPr/>
        <a:lstStyle/>
        <a:p>
          <a:endParaRPr lang="en-US"/>
        </a:p>
      </dgm:t>
    </dgm:pt>
    <dgm:pt modelId="{5048BFD9-6EC4-4D36-85C0-F2284A4AB10D}" type="sibTrans" cxnId="{9B4B10C1-9B4D-4746-9C83-5D2161FC2976}">
      <dgm:prSet/>
      <dgm:spPr/>
      <dgm:t>
        <a:bodyPr/>
        <a:lstStyle/>
        <a:p>
          <a:endParaRPr lang="en-US"/>
        </a:p>
      </dgm:t>
    </dgm:pt>
    <dgm:pt modelId="{BF5EE702-EB2D-4745-91EE-7B8388AC7B63}">
      <dgm:prSet/>
      <dgm:spPr/>
      <dgm:t>
        <a:bodyPr/>
        <a:lstStyle/>
        <a:p>
          <a:r>
            <a:rPr lang="en-US"/>
            <a:t>Dedicated physical connection</a:t>
          </a:r>
        </a:p>
      </dgm:t>
    </dgm:pt>
    <dgm:pt modelId="{0D977D30-B777-48A5-B0D9-6F0462798BD7}" type="parTrans" cxnId="{EB4F0E7D-1351-4D80-B130-97673E579709}">
      <dgm:prSet/>
      <dgm:spPr/>
      <dgm:t>
        <a:bodyPr/>
        <a:lstStyle/>
        <a:p>
          <a:endParaRPr lang="en-US"/>
        </a:p>
      </dgm:t>
    </dgm:pt>
    <dgm:pt modelId="{1946D442-D245-4B5A-9ED6-FBBF035D9605}" type="sibTrans" cxnId="{EB4F0E7D-1351-4D80-B130-97673E579709}">
      <dgm:prSet/>
      <dgm:spPr/>
      <dgm:t>
        <a:bodyPr/>
        <a:lstStyle/>
        <a:p>
          <a:endParaRPr lang="en-US"/>
        </a:p>
      </dgm:t>
    </dgm:pt>
    <dgm:pt modelId="{6249625B-5AE2-43E3-A811-595D9639E20F}">
      <dgm:prSet/>
      <dgm:spPr/>
      <dgm:t>
        <a:bodyPr/>
        <a:lstStyle/>
        <a:p>
          <a:r>
            <a:rPr lang="en-US"/>
            <a:t>Upto 100 Gbps</a:t>
          </a:r>
        </a:p>
      </dgm:t>
    </dgm:pt>
    <dgm:pt modelId="{9217409D-48B4-4855-B95B-50F6DB42A8C3}" type="parTrans" cxnId="{4C87D58B-2659-4341-A2A2-B79E37670431}">
      <dgm:prSet/>
      <dgm:spPr/>
      <dgm:t>
        <a:bodyPr/>
        <a:lstStyle/>
        <a:p>
          <a:endParaRPr lang="en-US"/>
        </a:p>
      </dgm:t>
    </dgm:pt>
    <dgm:pt modelId="{B0005FD8-025C-4A6C-BADB-A5B659AA7ECB}" type="sibTrans" cxnId="{4C87D58B-2659-4341-A2A2-B79E37670431}">
      <dgm:prSet/>
      <dgm:spPr/>
      <dgm:t>
        <a:bodyPr/>
        <a:lstStyle/>
        <a:p>
          <a:endParaRPr lang="en-US"/>
        </a:p>
      </dgm:t>
    </dgm:pt>
    <dgm:pt modelId="{47D5387C-9A3B-435F-B1A9-374BE5EC0005}">
      <dgm:prSet/>
      <dgm:spPr/>
      <dgm:t>
        <a:bodyPr/>
        <a:lstStyle/>
        <a:p>
          <a:r>
            <a:rPr lang="en-US"/>
            <a:t>Costly</a:t>
          </a:r>
        </a:p>
      </dgm:t>
    </dgm:pt>
    <dgm:pt modelId="{51882D68-C12C-43E5-865C-35F75B2473F9}" type="parTrans" cxnId="{7C7C913A-E019-4443-9910-52F592658EED}">
      <dgm:prSet/>
      <dgm:spPr/>
      <dgm:t>
        <a:bodyPr/>
        <a:lstStyle/>
        <a:p>
          <a:endParaRPr lang="en-US"/>
        </a:p>
      </dgm:t>
    </dgm:pt>
    <dgm:pt modelId="{0766EBD3-7887-4D94-B57D-65281E760628}" type="sibTrans" cxnId="{7C7C913A-E019-4443-9910-52F592658EED}">
      <dgm:prSet/>
      <dgm:spPr/>
      <dgm:t>
        <a:bodyPr/>
        <a:lstStyle/>
        <a:p>
          <a:endParaRPr lang="en-US"/>
        </a:p>
      </dgm:t>
    </dgm:pt>
    <dgm:pt modelId="{961D50F3-9A42-4012-A837-734C88CC8EB3}">
      <dgm:prSet/>
      <dgm:spPr/>
      <dgm:t>
        <a:bodyPr/>
        <a:lstStyle/>
        <a:p>
          <a:r>
            <a:rPr lang="en-US"/>
            <a:t>Can reach tens of thousand $/month</a:t>
          </a:r>
        </a:p>
      </dgm:t>
    </dgm:pt>
    <dgm:pt modelId="{4F7DD975-DAE6-4E0F-B5B4-77F1BDE071D4}" type="parTrans" cxnId="{22CE80F3-6BD6-4101-AEE5-C69EE0B7DBEF}">
      <dgm:prSet/>
      <dgm:spPr/>
      <dgm:t>
        <a:bodyPr/>
        <a:lstStyle/>
        <a:p>
          <a:endParaRPr lang="en-US"/>
        </a:p>
      </dgm:t>
    </dgm:pt>
    <dgm:pt modelId="{8A4FB858-F84F-406E-AAC6-0CBB5140B02A}" type="sibTrans" cxnId="{22CE80F3-6BD6-4101-AEE5-C69EE0B7DBEF}">
      <dgm:prSet/>
      <dgm:spPr/>
      <dgm:t>
        <a:bodyPr/>
        <a:lstStyle/>
        <a:p>
          <a:endParaRPr lang="en-US"/>
        </a:p>
      </dgm:t>
    </dgm:pt>
    <dgm:pt modelId="{88E5A978-B36C-4C8F-8C8E-01EF56D12959}">
      <dgm:prSet/>
      <dgm:spPr/>
      <dgm:t>
        <a:bodyPr/>
        <a:lstStyle/>
        <a:p>
          <a:r>
            <a:rPr lang="en-US"/>
            <a:t>Partner</a:t>
          </a:r>
        </a:p>
      </dgm:t>
    </dgm:pt>
    <dgm:pt modelId="{3BD0C9BE-93E4-4235-A857-59DFCCC9AE39}" type="parTrans" cxnId="{54804708-CC91-4796-8819-08AE9A99F44D}">
      <dgm:prSet/>
      <dgm:spPr/>
      <dgm:t>
        <a:bodyPr/>
        <a:lstStyle/>
        <a:p>
          <a:endParaRPr lang="en-US"/>
        </a:p>
      </dgm:t>
    </dgm:pt>
    <dgm:pt modelId="{450E8596-EAD3-4D90-AB3E-26AB14F121FF}" type="sibTrans" cxnId="{54804708-CC91-4796-8819-08AE9A99F44D}">
      <dgm:prSet/>
      <dgm:spPr/>
      <dgm:t>
        <a:bodyPr/>
        <a:lstStyle/>
        <a:p>
          <a:endParaRPr lang="en-US"/>
        </a:p>
      </dgm:t>
    </dgm:pt>
    <dgm:pt modelId="{B1E45F7F-2DA7-4D94-B5B9-E05E63FB8A84}">
      <dgm:prSet/>
      <dgm:spPr/>
      <dgm:t>
        <a:bodyPr/>
        <a:lstStyle/>
        <a:p>
          <a:r>
            <a:rPr lang="en-US"/>
            <a:t>Uses partner Infrastructure</a:t>
          </a:r>
        </a:p>
      </dgm:t>
    </dgm:pt>
    <dgm:pt modelId="{9429200F-5CD6-4159-ABAD-67AA96F851DF}" type="parTrans" cxnId="{AE64EBDD-3C77-4156-A11B-81286DF1380E}">
      <dgm:prSet/>
      <dgm:spPr/>
      <dgm:t>
        <a:bodyPr/>
        <a:lstStyle/>
        <a:p>
          <a:endParaRPr lang="en-US"/>
        </a:p>
      </dgm:t>
    </dgm:pt>
    <dgm:pt modelId="{3BCE86CB-1E56-4AAE-9E0E-EF11018D4506}" type="sibTrans" cxnId="{AE64EBDD-3C77-4156-A11B-81286DF1380E}">
      <dgm:prSet/>
      <dgm:spPr/>
      <dgm:t>
        <a:bodyPr/>
        <a:lstStyle/>
        <a:p>
          <a:endParaRPr lang="en-US"/>
        </a:p>
      </dgm:t>
    </dgm:pt>
    <dgm:pt modelId="{0F06E71C-08AA-40BC-8916-4111710C0997}">
      <dgm:prSet/>
      <dgm:spPr/>
      <dgm:t>
        <a:bodyPr/>
        <a:lstStyle/>
        <a:p>
          <a:r>
            <a:rPr lang="en-US"/>
            <a:t>Cheaper</a:t>
          </a:r>
        </a:p>
      </dgm:t>
    </dgm:pt>
    <dgm:pt modelId="{78323E9C-DF89-4B17-9AEC-4DC0B07E9936}" type="parTrans" cxnId="{C35BF171-4BDA-4CC2-AFF1-0FEEFB4DC2A3}">
      <dgm:prSet/>
      <dgm:spPr/>
      <dgm:t>
        <a:bodyPr/>
        <a:lstStyle/>
        <a:p>
          <a:endParaRPr lang="en-US"/>
        </a:p>
      </dgm:t>
    </dgm:pt>
    <dgm:pt modelId="{42B937A8-833F-4E95-B775-7579B9B4AC5D}" type="sibTrans" cxnId="{C35BF171-4BDA-4CC2-AFF1-0FEEFB4DC2A3}">
      <dgm:prSet/>
      <dgm:spPr/>
      <dgm:t>
        <a:bodyPr/>
        <a:lstStyle/>
        <a:p>
          <a:endParaRPr lang="en-US"/>
        </a:p>
      </dgm:t>
    </dgm:pt>
    <dgm:pt modelId="{F92E19A8-7E09-4204-A1E0-1EE2D1AFF2BC}">
      <dgm:prSet/>
      <dgm:spPr/>
      <dgm:t>
        <a:bodyPr/>
        <a:lstStyle/>
        <a:p>
          <a:r>
            <a:rPr lang="en-US"/>
            <a:t>Better if no need for the speed and security of dedicated connection</a:t>
          </a:r>
        </a:p>
      </dgm:t>
    </dgm:pt>
    <dgm:pt modelId="{69C0F947-4F30-489B-B7BE-86E008CBD0FC}" type="parTrans" cxnId="{D1D7B129-1B0A-4E30-86A3-95FCB75F7A4D}">
      <dgm:prSet/>
      <dgm:spPr/>
      <dgm:t>
        <a:bodyPr/>
        <a:lstStyle/>
        <a:p>
          <a:endParaRPr lang="en-US"/>
        </a:p>
      </dgm:t>
    </dgm:pt>
    <dgm:pt modelId="{6B66B85B-4B16-4E10-AA65-4826D88E212D}" type="sibTrans" cxnId="{D1D7B129-1B0A-4E30-86A3-95FCB75F7A4D}">
      <dgm:prSet/>
      <dgm:spPr/>
      <dgm:t>
        <a:bodyPr/>
        <a:lstStyle/>
        <a:p>
          <a:endParaRPr lang="en-US"/>
        </a:p>
      </dgm:t>
    </dgm:pt>
    <dgm:pt modelId="{5B290410-D15C-4D0F-96D9-EB8CABA2B4DA}" type="pres">
      <dgm:prSet presAssocID="{C1FDE37F-171E-4478-97DA-66E558E41642}" presName="linear" presStyleCnt="0">
        <dgm:presLayoutVars>
          <dgm:animLvl val="lvl"/>
          <dgm:resizeHandles val="exact"/>
        </dgm:presLayoutVars>
      </dgm:prSet>
      <dgm:spPr/>
    </dgm:pt>
    <dgm:pt modelId="{C5E11231-BBAD-4871-96CF-7A798C05E187}" type="pres">
      <dgm:prSet presAssocID="{4E95F523-CA55-487C-94B1-4FD08D21C6D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6F1F431E-8684-4472-9935-9FE17E954B92}" type="pres">
      <dgm:prSet presAssocID="{4E95F523-CA55-487C-94B1-4FD08D21C6D8}" presName="childText" presStyleLbl="revTx" presStyleIdx="0" presStyleCnt="2">
        <dgm:presLayoutVars>
          <dgm:bulletEnabled val="1"/>
        </dgm:presLayoutVars>
      </dgm:prSet>
      <dgm:spPr/>
    </dgm:pt>
    <dgm:pt modelId="{E9324FE5-156A-41E2-9E46-39E392834BBF}" type="pres">
      <dgm:prSet presAssocID="{88E5A978-B36C-4C8F-8C8E-01EF56D1295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78A3B16-906E-404C-9A77-397CD326785E}" type="pres">
      <dgm:prSet presAssocID="{88E5A978-B36C-4C8F-8C8E-01EF56D1295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54804708-CC91-4796-8819-08AE9A99F44D}" srcId="{C1FDE37F-171E-4478-97DA-66E558E41642}" destId="{88E5A978-B36C-4C8F-8C8E-01EF56D12959}" srcOrd="1" destOrd="0" parTransId="{3BD0C9BE-93E4-4235-A857-59DFCCC9AE39}" sibTransId="{450E8596-EAD3-4D90-AB3E-26AB14F121FF}"/>
    <dgm:cxn modelId="{8D0FC408-9C06-4D67-B617-7910C67DD7CA}" type="presOf" srcId="{961D50F3-9A42-4012-A837-734C88CC8EB3}" destId="{6F1F431E-8684-4472-9935-9FE17E954B92}" srcOrd="0" destOrd="3" presId="urn:microsoft.com/office/officeart/2005/8/layout/vList2"/>
    <dgm:cxn modelId="{2710C60F-1E83-4A26-B143-FF241B8DED6D}" type="presOf" srcId="{88E5A978-B36C-4C8F-8C8E-01EF56D12959}" destId="{E9324FE5-156A-41E2-9E46-39E392834BBF}" srcOrd="0" destOrd="0" presId="urn:microsoft.com/office/officeart/2005/8/layout/vList2"/>
    <dgm:cxn modelId="{59C13E10-B116-41F4-8275-E7C222296F7D}" type="presOf" srcId="{C1FDE37F-171E-4478-97DA-66E558E41642}" destId="{5B290410-D15C-4D0F-96D9-EB8CABA2B4DA}" srcOrd="0" destOrd="0" presId="urn:microsoft.com/office/officeart/2005/8/layout/vList2"/>
    <dgm:cxn modelId="{D1D7B129-1B0A-4E30-86A3-95FCB75F7A4D}" srcId="{88E5A978-B36C-4C8F-8C8E-01EF56D12959}" destId="{F92E19A8-7E09-4204-A1E0-1EE2D1AFF2BC}" srcOrd="2" destOrd="0" parTransId="{69C0F947-4F30-489B-B7BE-86E008CBD0FC}" sibTransId="{6B66B85B-4B16-4E10-AA65-4826D88E212D}"/>
    <dgm:cxn modelId="{7C7C913A-E019-4443-9910-52F592658EED}" srcId="{4E95F523-CA55-487C-94B1-4FD08D21C6D8}" destId="{47D5387C-9A3B-435F-B1A9-374BE5EC0005}" srcOrd="2" destOrd="0" parTransId="{51882D68-C12C-43E5-865C-35F75B2473F9}" sibTransId="{0766EBD3-7887-4D94-B57D-65281E760628}"/>
    <dgm:cxn modelId="{C5E61C45-99E3-448D-AA7E-4F9C731DA843}" type="presOf" srcId="{4E95F523-CA55-487C-94B1-4FD08D21C6D8}" destId="{C5E11231-BBAD-4871-96CF-7A798C05E187}" srcOrd="0" destOrd="0" presId="urn:microsoft.com/office/officeart/2005/8/layout/vList2"/>
    <dgm:cxn modelId="{A127846B-D59C-41A8-8FEC-DB9FFBA521BD}" type="presOf" srcId="{F92E19A8-7E09-4204-A1E0-1EE2D1AFF2BC}" destId="{C78A3B16-906E-404C-9A77-397CD326785E}" srcOrd="0" destOrd="2" presId="urn:microsoft.com/office/officeart/2005/8/layout/vList2"/>
    <dgm:cxn modelId="{11408A4F-4CD5-4CDC-87AE-7736384F304F}" type="presOf" srcId="{0F06E71C-08AA-40BC-8916-4111710C0997}" destId="{C78A3B16-906E-404C-9A77-397CD326785E}" srcOrd="0" destOrd="1" presId="urn:microsoft.com/office/officeart/2005/8/layout/vList2"/>
    <dgm:cxn modelId="{C35BF171-4BDA-4CC2-AFF1-0FEEFB4DC2A3}" srcId="{88E5A978-B36C-4C8F-8C8E-01EF56D12959}" destId="{0F06E71C-08AA-40BC-8916-4111710C0997}" srcOrd="1" destOrd="0" parTransId="{78323E9C-DF89-4B17-9AEC-4DC0B07E9936}" sibTransId="{42B937A8-833F-4E95-B775-7579B9B4AC5D}"/>
    <dgm:cxn modelId="{0E16E577-1BE9-4036-99F3-E2D662D2C180}" type="presOf" srcId="{47D5387C-9A3B-435F-B1A9-374BE5EC0005}" destId="{6F1F431E-8684-4472-9935-9FE17E954B92}" srcOrd="0" destOrd="2" presId="urn:microsoft.com/office/officeart/2005/8/layout/vList2"/>
    <dgm:cxn modelId="{EB4F0E7D-1351-4D80-B130-97673E579709}" srcId="{4E95F523-CA55-487C-94B1-4FD08D21C6D8}" destId="{BF5EE702-EB2D-4745-91EE-7B8388AC7B63}" srcOrd="0" destOrd="0" parTransId="{0D977D30-B777-48A5-B0D9-6F0462798BD7}" sibTransId="{1946D442-D245-4B5A-9ED6-FBBF035D9605}"/>
    <dgm:cxn modelId="{4C87D58B-2659-4341-A2A2-B79E37670431}" srcId="{4E95F523-CA55-487C-94B1-4FD08D21C6D8}" destId="{6249625B-5AE2-43E3-A811-595D9639E20F}" srcOrd="1" destOrd="0" parTransId="{9217409D-48B4-4855-B95B-50F6DB42A8C3}" sibTransId="{B0005FD8-025C-4A6C-BADB-A5B659AA7ECB}"/>
    <dgm:cxn modelId="{12C2C4AB-204D-4232-98ED-6C3D3A103AA8}" type="presOf" srcId="{B1E45F7F-2DA7-4D94-B5B9-E05E63FB8A84}" destId="{C78A3B16-906E-404C-9A77-397CD326785E}" srcOrd="0" destOrd="0" presId="urn:microsoft.com/office/officeart/2005/8/layout/vList2"/>
    <dgm:cxn modelId="{9B4B10C1-9B4D-4746-9C83-5D2161FC2976}" srcId="{C1FDE37F-171E-4478-97DA-66E558E41642}" destId="{4E95F523-CA55-487C-94B1-4FD08D21C6D8}" srcOrd="0" destOrd="0" parTransId="{2B698EFB-8733-426D-B04B-616895054CFD}" sibTransId="{5048BFD9-6EC4-4D36-85C0-F2284A4AB10D}"/>
    <dgm:cxn modelId="{C090B9D5-1E2F-4DFA-AF98-423798DBF1AA}" type="presOf" srcId="{6249625B-5AE2-43E3-A811-595D9639E20F}" destId="{6F1F431E-8684-4472-9935-9FE17E954B92}" srcOrd="0" destOrd="1" presId="urn:microsoft.com/office/officeart/2005/8/layout/vList2"/>
    <dgm:cxn modelId="{AE64EBDD-3C77-4156-A11B-81286DF1380E}" srcId="{88E5A978-B36C-4C8F-8C8E-01EF56D12959}" destId="{B1E45F7F-2DA7-4D94-B5B9-E05E63FB8A84}" srcOrd="0" destOrd="0" parTransId="{9429200F-5CD6-4159-ABAD-67AA96F851DF}" sibTransId="{3BCE86CB-1E56-4AAE-9E0E-EF11018D4506}"/>
    <dgm:cxn modelId="{EABBB9EE-E918-41F6-991A-C6F5300012C9}" type="presOf" srcId="{BF5EE702-EB2D-4745-91EE-7B8388AC7B63}" destId="{6F1F431E-8684-4472-9935-9FE17E954B92}" srcOrd="0" destOrd="0" presId="urn:microsoft.com/office/officeart/2005/8/layout/vList2"/>
    <dgm:cxn modelId="{22CE80F3-6BD6-4101-AEE5-C69EE0B7DBEF}" srcId="{4E95F523-CA55-487C-94B1-4FD08D21C6D8}" destId="{961D50F3-9A42-4012-A837-734C88CC8EB3}" srcOrd="3" destOrd="0" parTransId="{4F7DD975-DAE6-4E0F-B5B4-77F1BDE071D4}" sibTransId="{8A4FB858-F84F-406E-AAC6-0CBB5140B02A}"/>
    <dgm:cxn modelId="{6F27660C-0119-4422-8F4E-AE43E59FC870}" type="presParOf" srcId="{5B290410-D15C-4D0F-96D9-EB8CABA2B4DA}" destId="{C5E11231-BBAD-4871-96CF-7A798C05E187}" srcOrd="0" destOrd="0" presId="urn:microsoft.com/office/officeart/2005/8/layout/vList2"/>
    <dgm:cxn modelId="{F07F0FA1-18B2-477F-8A5A-A2BBA5F6F231}" type="presParOf" srcId="{5B290410-D15C-4D0F-96D9-EB8CABA2B4DA}" destId="{6F1F431E-8684-4472-9935-9FE17E954B92}" srcOrd="1" destOrd="0" presId="urn:microsoft.com/office/officeart/2005/8/layout/vList2"/>
    <dgm:cxn modelId="{C089F416-866A-4972-A17F-B73D0C007391}" type="presParOf" srcId="{5B290410-D15C-4D0F-96D9-EB8CABA2B4DA}" destId="{E9324FE5-156A-41E2-9E46-39E392834BBF}" srcOrd="2" destOrd="0" presId="urn:microsoft.com/office/officeart/2005/8/layout/vList2"/>
    <dgm:cxn modelId="{B996556F-40C4-4807-9162-A5646CC7E21E}" type="presParOf" srcId="{5B290410-D15C-4D0F-96D9-EB8CABA2B4DA}" destId="{C78A3B16-906E-404C-9A77-397CD326785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4A03477F-7461-4646-B2BC-45FFB671EAB6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49EB6EB2-5510-4E56-B495-4E6D54E22B23}">
      <dgm:prSet/>
      <dgm:spPr/>
      <dgm:t>
        <a:bodyPr/>
        <a:lstStyle/>
        <a:p>
          <a:r>
            <a:rPr lang="en-US"/>
            <a:t>Easy to set-up</a:t>
          </a:r>
        </a:p>
      </dgm:t>
    </dgm:pt>
    <dgm:pt modelId="{DB7E7508-B6B1-4ECF-BF01-A5CD46C1333A}" type="parTrans" cxnId="{6EE4D6BD-DF47-4E76-B91C-A68F1AE20B8F}">
      <dgm:prSet/>
      <dgm:spPr/>
      <dgm:t>
        <a:bodyPr/>
        <a:lstStyle/>
        <a:p>
          <a:endParaRPr lang="en-US"/>
        </a:p>
      </dgm:t>
    </dgm:pt>
    <dgm:pt modelId="{FB10109C-B9AD-4534-8BA7-93608EC797BD}" type="sibTrans" cxnId="{6EE4D6BD-DF47-4E76-B91C-A68F1AE20B8F}">
      <dgm:prSet/>
      <dgm:spPr/>
      <dgm:t>
        <a:bodyPr/>
        <a:lstStyle/>
        <a:p>
          <a:endParaRPr lang="en-US"/>
        </a:p>
      </dgm:t>
    </dgm:pt>
    <dgm:pt modelId="{D924083D-04B7-48AD-AEC5-27866689949A}">
      <dgm:prSet/>
      <dgm:spPr/>
      <dgm:t>
        <a:bodyPr/>
        <a:lstStyle/>
        <a:p>
          <a:r>
            <a:rPr lang="en-US"/>
            <a:t>Client VM should NOT have public IP address</a:t>
          </a:r>
        </a:p>
      </dgm:t>
    </dgm:pt>
    <dgm:pt modelId="{3B0AACFC-ABA0-44E7-96AF-C05AF98D2F90}" type="parTrans" cxnId="{74575FF8-59CB-4787-8A4A-800B0D4A7C82}">
      <dgm:prSet/>
      <dgm:spPr/>
      <dgm:t>
        <a:bodyPr/>
        <a:lstStyle/>
        <a:p>
          <a:endParaRPr lang="en-US"/>
        </a:p>
      </dgm:t>
    </dgm:pt>
    <dgm:pt modelId="{00196282-F368-4C23-9D8C-00596C86CB2B}" type="sibTrans" cxnId="{74575FF8-59CB-4787-8A4A-800B0D4A7C82}">
      <dgm:prSet/>
      <dgm:spPr/>
      <dgm:t>
        <a:bodyPr/>
        <a:lstStyle/>
        <a:p>
          <a:endParaRPr lang="en-US"/>
        </a:p>
      </dgm:t>
    </dgm:pt>
    <dgm:pt modelId="{921329A3-24B8-4A1C-AC2B-4000B38D51B0}">
      <dgm:prSet/>
      <dgm:spPr/>
      <dgm:t>
        <a:bodyPr/>
        <a:lstStyle/>
        <a:p>
          <a:r>
            <a:rPr lang="en-US"/>
            <a:t>Or Private Google Access has no effect</a:t>
          </a:r>
        </a:p>
      </dgm:t>
    </dgm:pt>
    <dgm:pt modelId="{FA7583FE-3B66-409B-8C77-01044B236E32}" type="parTrans" cxnId="{973175A3-E19C-484E-9C65-90151E2235A7}">
      <dgm:prSet/>
      <dgm:spPr/>
      <dgm:t>
        <a:bodyPr/>
        <a:lstStyle/>
        <a:p>
          <a:endParaRPr lang="en-US"/>
        </a:p>
      </dgm:t>
    </dgm:pt>
    <dgm:pt modelId="{5633B69C-4E06-40D6-AA75-D84C52A2CF0F}" type="sibTrans" cxnId="{973175A3-E19C-484E-9C65-90151E2235A7}">
      <dgm:prSet/>
      <dgm:spPr/>
      <dgm:t>
        <a:bodyPr/>
        <a:lstStyle/>
        <a:p>
          <a:endParaRPr lang="en-US"/>
        </a:p>
      </dgm:t>
    </dgm:pt>
    <dgm:pt modelId="{6F553A84-3890-4E3B-9E08-6B1EFF42328B}">
      <dgm:prSet/>
      <dgm:spPr/>
      <dgm:t>
        <a:bodyPr/>
        <a:lstStyle/>
        <a:p>
          <a:r>
            <a:rPr lang="en-US"/>
            <a:t>Uses shared pool of private IPs determined byGoogle</a:t>
          </a:r>
        </a:p>
      </dgm:t>
    </dgm:pt>
    <dgm:pt modelId="{BED14450-32D9-4398-80AB-48F92993236C}" type="parTrans" cxnId="{3360171D-38B8-4214-8E3C-20FF2B0BAEF4}">
      <dgm:prSet/>
      <dgm:spPr/>
      <dgm:t>
        <a:bodyPr/>
        <a:lstStyle/>
        <a:p>
          <a:endParaRPr lang="en-US"/>
        </a:p>
      </dgm:t>
    </dgm:pt>
    <dgm:pt modelId="{E791D898-7D36-474C-AA8D-D559CC7055BE}" type="sibTrans" cxnId="{3360171D-38B8-4214-8E3C-20FF2B0BAEF4}">
      <dgm:prSet/>
      <dgm:spPr/>
      <dgm:t>
        <a:bodyPr/>
        <a:lstStyle/>
        <a:p>
          <a:endParaRPr lang="en-US"/>
        </a:p>
      </dgm:t>
    </dgm:pt>
    <dgm:pt modelId="{6615BAE5-A6FE-40C7-9D1D-3F87A92FB97A}">
      <dgm:prSet/>
      <dgm:spPr/>
      <dgm:t>
        <a:bodyPr/>
        <a:lstStyle/>
        <a:p>
          <a:r>
            <a:rPr lang="en-US"/>
            <a:t>Supported Service:</a:t>
          </a:r>
        </a:p>
      </dgm:t>
    </dgm:pt>
    <dgm:pt modelId="{470D6B56-6D3C-4002-ABA2-1B8366E730CB}" type="parTrans" cxnId="{37A24D29-C5CF-4CEA-8181-DF239CDC3182}">
      <dgm:prSet/>
      <dgm:spPr/>
      <dgm:t>
        <a:bodyPr/>
        <a:lstStyle/>
        <a:p>
          <a:endParaRPr lang="en-US"/>
        </a:p>
      </dgm:t>
    </dgm:pt>
    <dgm:pt modelId="{B7FD0CF1-DFB2-4BE4-AE28-EFD917AFC340}" type="sibTrans" cxnId="{37A24D29-C5CF-4CEA-8181-DF239CDC3182}">
      <dgm:prSet/>
      <dgm:spPr/>
      <dgm:t>
        <a:bodyPr/>
        <a:lstStyle/>
        <a:p>
          <a:endParaRPr lang="en-US"/>
        </a:p>
      </dgm:t>
    </dgm:pt>
    <dgm:pt modelId="{6EF0C5A5-D3D8-403B-B4C6-FAE366028564}">
      <dgm:prSet/>
      <dgm:spPr/>
      <dgm:t>
        <a:bodyPr/>
        <a:lstStyle/>
        <a:p>
          <a:r>
            <a:rPr lang="en-US"/>
            <a:t>All non-VPC services in GCP like cloud storage, app engine, bigtable, spanner, etc</a:t>
          </a:r>
        </a:p>
      </dgm:t>
    </dgm:pt>
    <dgm:pt modelId="{723D06C0-ED8E-4094-94AE-B0D857E38405}" type="parTrans" cxnId="{9927501D-C2AD-44C3-BFD7-7D8B6452253F}">
      <dgm:prSet/>
      <dgm:spPr/>
      <dgm:t>
        <a:bodyPr/>
        <a:lstStyle/>
        <a:p>
          <a:endParaRPr lang="en-US"/>
        </a:p>
      </dgm:t>
    </dgm:pt>
    <dgm:pt modelId="{8BA24B36-5852-4180-9496-368DC3BEA987}" type="sibTrans" cxnId="{9927501D-C2AD-44C3-BFD7-7D8B6452253F}">
      <dgm:prSet/>
      <dgm:spPr/>
      <dgm:t>
        <a:bodyPr/>
        <a:lstStyle/>
        <a:p>
          <a:endParaRPr lang="en-US"/>
        </a:p>
      </dgm:t>
    </dgm:pt>
    <dgm:pt modelId="{5103C753-24DD-4E78-BA31-C2707C2E8060}">
      <dgm:prSet/>
      <dgm:spPr/>
      <dgm:t>
        <a:bodyPr/>
        <a:lstStyle/>
        <a:p>
          <a:r>
            <a:rPr lang="en-US"/>
            <a:t>When to Use:-</a:t>
          </a:r>
        </a:p>
      </dgm:t>
    </dgm:pt>
    <dgm:pt modelId="{EFD64E5A-CDD0-489D-A5DA-7A63293121E9}" type="parTrans" cxnId="{BA42F9E4-58E2-4637-A98B-82E2CA0C72D5}">
      <dgm:prSet/>
      <dgm:spPr/>
      <dgm:t>
        <a:bodyPr/>
        <a:lstStyle/>
        <a:p>
          <a:endParaRPr lang="en-US"/>
        </a:p>
      </dgm:t>
    </dgm:pt>
    <dgm:pt modelId="{438ABD50-F223-4AE0-B14D-E77372BCB163}" type="sibTrans" cxnId="{BA42F9E4-58E2-4637-A98B-82E2CA0C72D5}">
      <dgm:prSet/>
      <dgm:spPr/>
      <dgm:t>
        <a:bodyPr/>
        <a:lstStyle/>
        <a:p>
          <a:endParaRPr lang="en-US"/>
        </a:p>
      </dgm:t>
    </dgm:pt>
    <dgm:pt modelId="{0C680A86-1C94-47E8-A0DF-581B2D7EB7A6}">
      <dgm:prSet/>
      <dgm:spPr/>
      <dgm:t>
        <a:bodyPr/>
        <a:lstStyle/>
        <a:p>
          <a:r>
            <a:rPr lang="en-US"/>
            <a:t>No public IP on the client VM</a:t>
          </a:r>
        </a:p>
      </dgm:t>
    </dgm:pt>
    <dgm:pt modelId="{4B20563D-9107-4A54-9D7A-AD05C250B1FF}" type="parTrans" cxnId="{AB32D0D1-443E-4B35-B689-17BB9899028E}">
      <dgm:prSet/>
      <dgm:spPr/>
      <dgm:t>
        <a:bodyPr/>
        <a:lstStyle/>
        <a:p>
          <a:endParaRPr lang="en-US"/>
        </a:p>
      </dgm:t>
    </dgm:pt>
    <dgm:pt modelId="{29964EC4-246C-433F-BA48-DEA0C6F3B12E}" type="sibTrans" cxnId="{AB32D0D1-443E-4B35-B689-17BB9899028E}">
      <dgm:prSet/>
      <dgm:spPr/>
      <dgm:t>
        <a:bodyPr/>
        <a:lstStyle/>
        <a:p>
          <a:endParaRPr lang="en-US"/>
        </a:p>
      </dgm:t>
    </dgm:pt>
    <dgm:pt modelId="{29A36384-3BEF-4C99-87B1-0F2E78524AE1}">
      <dgm:prSet/>
      <dgm:spPr/>
      <dgm:t>
        <a:bodyPr/>
        <a:lstStyle/>
        <a:p>
          <a:r>
            <a:rPr lang="en-US"/>
            <a:t>No fine-grained control is necessary (ie. you don’t care about the IP of the connected service)</a:t>
          </a:r>
        </a:p>
      </dgm:t>
    </dgm:pt>
    <dgm:pt modelId="{00A6F781-5768-463A-A42B-3132CCE4E6FD}" type="parTrans" cxnId="{3CF62B50-8351-4033-A3C0-1BB620A36236}">
      <dgm:prSet/>
      <dgm:spPr/>
      <dgm:t>
        <a:bodyPr/>
        <a:lstStyle/>
        <a:p>
          <a:endParaRPr lang="en-US"/>
        </a:p>
      </dgm:t>
    </dgm:pt>
    <dgm:pt modelId="{4A96DF47-A67A-413A-BBB1-237995E09704}" type="sibTrans" cxnId="{3CF62B50-8351-4033-A3C0-1BB620A36236}">
      <dgm:prSet/>
      <dgm:spPr/>
      <dgm:t>
        <a:bodyPr/>
        <a:lstStyle/>
        <a:p>
          <a:endParaRPr lang="en-US"/>
        </a:p>
      </dgm:t>
    </dgm:pt>
    <dgm:pt modelId="{E1831B03-DB7F-4528-ABAD-F7B7CD4CEE65}" type="pres">
      <dgm:prSet presAssocID="{4A03477F-7461-4646-B2BC-45FFB671EAB6}" presName="linear" presStyleCnt="0">
        <dgm:presLayoutVars>
          <dgm:dir/>
          <dgm:animLvl val="lvl"/>
          <dgm:resizeHandles val="exact"/>
        </dgm:presLayoutVars>
      </dgm:prSet>
      <dgm:spPr/>
    </dgm:pt>
    <dgm:pt modelId="{5607A2C8-EC0E-4247-A9E8-C4BB8F7F932F}" type="pres">
      <dgm:prSet presAssocID="{49EB6EB2-5510-4E56-B495-4E6D54E22B23}" presName="parentLin" presStyleCnt="0"/>
      <dgm:spPr/>
    </dgm:pt>
    <dgm:pt modelId="{63DA5545-3EBC-4ECA-8F44-8FFCAAEC78F7}" type="pres">
      <dgm:prSet presAssocID="{49EB6EB2-5510-4E56-B495-4E6D54E22B23}" presName="parentLeftMargin" presStyleLbl="node1" presStyleIdx="0" presStyleCnt="5"/>
      <dgm:spPr/>
    </dgm:pt>
    <dgm:pt modelId="{2AC30F34-0880-48FB-8EBF-7D12E769674D}" type="pres">
      <dgm:prSet presAssocID="{49EB6EB2-5510-4E56-B495-4E6D54E22B23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95D03539-6CB3-466B-A242-A3B1DA659782}" type="pres">
      <dgm:prSet presAssocID="{49EB6EB2-5510-4E56-B495-4E6D54E22B23}" presName="negativeSpace" presStyleCnt="0"/>
      <dgm:spPr/>
    </dgm:pt>
    <dgm:pt modelId="{BE508C36-7FC0-4D0E-A37F-2B68422BE1DE}" type="pres">
      <dgm:prSet presAssocID="{49EB6EB2-5510-4E56-B495-4E6D54E22B23}" presName="childText" presStyleLbl="conFgAcc1" presStyleIdx="0" presStyleCnt="5">
        <dgm:presLayoutVars>
          <dgm:bulletEnabled val="1"/>
        </dgm:presLayoutVars>
      </dgm:prSet>
      <dgm:spPr/>
    </dgm:pt>
    <dgm:pt modelId="{028196DD-877C-4883-9223-000E7B01076B}" type="pres">
      <dgm:prSet presAssocID="{FB10109C-B9AD-4534-8BA7-93608EC797BD}" presName="spaceBetweenRectangles" presStyleCnt="0"/>
      <dgm:spPr/>
    </dgm:pt>
    <dgm:pt modelId="{B7647FAE-6332-43DC-B158-A128DC52B7C7}" type="pres">
      <dgm:prSet presAssocID="{D924083D-04B7-48AD-AEC5-27866689949A}" presName="parentLin" presStyleCnt="0"/>
      <dgm:spPr/>
    </dgm:pt>
    <dgm:pt modelId="{5BC0F35E-E32E-476F-B88A-592E17AE968E}" type="pres">
      <dgm:prSet presAssocID="{D924083D-04B7-48AD-AEC5-27866689949A}" presName="parentLeftMargin" presStyleLbl="node1" presStyleIdx="0" presStyleCnt="5"/>
      <dgm:spPr/>
    </dgm:pt>
    <dgm:pt modelId="{33386C76-37F7-4EF2-9D4F-D8BD22A51B5D}" type="pres">
      <dgm:prSet presAssocID="{D924083D-04B7-48AD-AEC5-27866689949A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B684C66B-33D0-4CD7-AEC5-B235DD6B8844}" type="pres">
      <dgm:prSet presAssocID="{D924083D-04B7-48AD-AEC5-27866689949A}" presName="negativeSpace" presStyleCnt="0"/>
      <dgm:spPr/>
    </dgm:pt>
    <dgm:pt modelId="{48888502-215F-4A6D-A5F5-EE521B05BBE2}" type="pres">
      <dgm:prSet presAssocID="{D924083D-04B7-48AD-AEC5-27866689949A}" presName="childText" presStyleLbl="conFgAcc1" presStyleIdx="1" presStyleCnt="5">
        <dgm:presLayoutVars>
          <dgm:bulletEnabled val="1"/>
        </dgm:presLayoutVars>
      </dgm:prSet>
      <dgm:spPr/>
    </dgm:pt>
    <dgm:pt modelId="{10175E50-1B5F-42F2-AF70-2E7E705B652D}" type="pres">
      <dgm:prSet presAssocID="{00196282-F368-4C23-9D8C-00596C86CB2B}" presName="spaceBetweenRectangles" presStyleCnt="0"/>
      <dgm:spPr/>
    </dgm:pt>
    <dgm:pt modelId="{CF853B45-CCF9-4BBA-A406-B33AF6ACDA4D}" type="pres">
      <dgm:prSet presAssocID="{6F553A84-3890-4E3B-9E08-6B1EFF42328B}" presName="parentLin" presStyleCnt="0"/>
      <dgm:spPr/>
    </dgm:pt>
    <dgm:pt modelId="{70E92434-6309-4675-BFEE-5B01F8DE96A8}" type="pres">
      <dgm:prSet presAssocID="{6F553A84-3890-4E3B-9E08-6B1EFF42328B}" presName="parentLeftMargin" presStyleLbl="node1" presStyleIdx="1" presStyleCnt="5"/>
      <dgm:spPr/>
    </dgm:pt>
    <dgm:pt modelId="{6BE5CF26-7E3B-48A1-949C-22150082E48E}" type="pres">
      <dgm:prSet presAssocID="{6F553A84-3890-4E3B-9E08-6B1EFF42328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AD1B3249-A160-4354-A27E-FA9F45A641CB}" type="pres">
      <dgm:prSet presAssocID="{6F553A84-3890-4E3B-9E08-6B1EFF42328B}" presName="negativeSpace" presStyleCnt="0"/>
      <dgm:spPr/>
    </dgm:pt>
    <dgm:pt modelId="{DF944DE4-A9F5-420C-BC4A-322C987B7612}" type="pres">
      <dgm:prSet presAssocID="{6F553A84-3890-4E3B-9E08-6B1EFF42328B}" presName="childText" presStyleLbl="conFgAcc1" presStyleIdx="2" presStyleCnt="5">
        <dgm:presLayoutVars>
          <dgm:bulletEnabled val="1"/>
        </dgm:presLayoutVars>
      </dgm:prSet>
      <dgm:spPr/>
    </dgm:pt>
    <dgm:pt modelId="{2F78C41E-3F75-45E6-B905-D214B9701828}" type="pres">
      <dgm:prSet presAssocID="{E791D898-7D36-474C-AA8D-D559CC7055BE}" presName="spaceBetweenRectangles" presStyleCnt="0"/>
      <dgm:spPr/>
    </dgm:pt>
    <dgm:pt modelId="{7E7C77BD-F95E-414F-990E-F469106E1059}" type="pres">
      <dgm:prSet presAssocID="{6615BAE5-A6FE-40C7-9D1D-3F87A92FB97A}" presName="parentLin" presStyleCnt="0"/>
      <dgm:spPr/>
    </dgm:pt>
    <dgm:pt modelId="{F47A9807-D1B5-4CE3-8C7B-1470F9B5FDCC}" type="pres">
      <dgm:prSet presAssocID="{6615BAE5-A6FE-40C7-9D1D-3F87A92FB97A}" presName="parentLeftMargin" presStyleLbl="node1" presStyleIdx="2" presStyleCnt="5"/>
      <dgm:spPr/>
    </dgm:pt>
    <dgm:pt modelId="{18BC3D0B-9CA8-4147-8504-81E904B60CBD}" type="pres">
      <dgm:prSet presAssocID="{6615BAE5-A6FE-40C7-9D1D-3F87A92FB97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2E835E0-8727-44BD-B6DA-729A28D6BD9B}" type="pres">
      <dgm:prSet presAssocID="{6615BAE5-A6FE-40C7-9D1D-3F87A92FB97A}" presName="negativeSpace" presStyleCnt="0"/>
      <dgm:spPr/>
    </dgm:pt>
    <dgm:pt modelId="{05646CE6-4125-4F4F-8012-4CB3B164F694}" type="pres">
      <dgm:prSet presAssocID="{6615BAE5-A6FE-40C7-9D1D-3F87A92FB97A}" presName="childText" presStyleLbl="conFgAcc1" presStyleIdx="3" presStyleCnt="5">
        <dgm:presLayoutVars>
          <dgm:bulletEnabled val="1"/>
        </dgm:presLayoutVars>
      </dgm:prSet>
      <dgm:spPr/>
    </dgm:pt>
    <dgm:pt modelId="{8FE7486E-81DE-4598-8FA3-60CD24C38E23}" type="pres">
      <dgm:prSet presAssocID="{B7FD0CF1-DFB2-4BE4-AE28-EFD917AFC340}" presName="spaceBetweenRectangles" presStyleCnt="0"/>
      <dgm:spPr/>
    </dgm:pt>
    <dgm:pt modelId="{C3F23E14-E964-4523-8F35-87F0B65CE5D3}" type="pres">
      <dgm:prSet presAssocID="{5103C753-24DD-4E78-BA31-C2707C2E8060}" presName="parentLin" presStyleCnt="0"/>
      <dgm:spPr/>
    </dgm:pt>
    <dgm:pt modelId="{4CFF06D0-E286-4B16-BD65-1FCC90039BF5}" type="pres">
      <dgm:prSet presAssocID="{5103C753-24DD-4E78-BA31-C2707C2E8060}" presName="parentLeftMargin" presStyleLbl="node1" presStyleIdx="3" presStyleCnt="5"/>
      <dgm:spPr/>
    </dgm:pt>
    <dgm:pt modelId="{350326E2-0BF6-490E-AFAA-78C971129B9F}" type="pres">
      <dgm:prSet presAssocID="{5103C753-24DD-4E78-BA31-C2707C2E8060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1740FA26-14FF-4F49-9F77-FC9414907C5B}" type="pres">
      <dgm:prSet presAssocID="{5103C753-24DD-4E78-BA31-C2707C2E8060}" presName="negativeSpace" presStyleCnt="0"/>
      <dgm:spPr/>
    </dgm:pt>
    <dgm:pt modelId="{F0DCBF74-AA2C-4E51-86C8-247B4966802D}" type="pres">
      <dgm:prSet presAssocID="{5103C753-24DD-4E78-BA31-C2707C2E8060}" presName="childText" presStyleLbl="conFgAcc1" presStyleIdx="4" presStyleCnt="5">
        <dgm:presLayoutVars>
          <dgm:bulletEnabled val="1"/>
        </dgm:presLayoutVars>
      </dgm:prSet>
      <dgm:spPr/>
    </dgm:pt>
  </dgm:ptLst>
  <dgm:cxnLst>
    <dgm:cxn modelId="{3360171D-38B8-4214-8E3C-20FF2B0BAEF4}" srcId="{4A03477F-7461-4646-B2BC-45FFB671EAB6}" destId="{6F553A84-3890-4E3B-9E08-6B1EFF42328B}" srcOrd="2" destOrd="0" parTransId="{BED14450-32D9-4398-80AB-48F92993236C}" sibTransId="{E791D898-7D36-474C-AA8D-D559CC7055BE}"/>
    <dgm:cxn modelId="{9927501D-C2AD-44C3-BFD7-7D8B6452253F}" srcId="{6615BAE5-A6FE-40C7-9D1D-3F87A92FB97A}" destId="{6EF0C5A5-D3D8-403B-B4C6-FAE366028564}" srcOrd="0" destOrd="0" parTransId="{723D06C0-ED8E-4094-94AE-B0D857E38405}" sibTransId="{8BA24B36-5852-4180-9496-368DC3BEA987}"/>
    <dgm:cxn modelId="{5E97321E-988A-4B4F-9D8E-85FD5B7B38A7}" type="presOf" srcId="{5103C753-24DD-4E78-BA31-C2707C2E8060}" destId="{350326E2-0BF6-490E-AFAA-78C971129B9F}" srcOrd="1" destOrd="0" presId="urn:microsoft.com/office/officeart/2005/8/layout/list1"/>
    <dgm:cxn modelId="{37A24D29-C5CF-4CEA-8181-DF239CDC3182}" srcId="{4A03477F-7461-4646-B2BC-45FFB671EAB6}" destId="{6615BAE5-A6FE-40C7-9D1D-3F87A92FB97A}" srcOrd="3" destOrd="0" parTransId="{470D6B56-6D3C-4002-ABA2-1B8366E730CB}" sibTransId="{B7FD0CF1-DFB2-4BE4-AE28-EFD917AFC340}"/>
    <dgm:cxn modelId="{7BFFE22D-A5CF-483F-9CBA-C4E789C8534D}" type="presOf" srcId="{921329A3-24B8-4A1C-AC2B-4000B38D51B0}" destId="{48888502-215F-4A6D-A5F5-EE521B05BBE2}" srcOrd="0" destOrd="0" presId="urn:microsoft.com/office/officeart/2005/8/layout/list1"/>
    <dgm:cxn modelId="{C4136B34-2A62-4C5B-8053-0673E129BE9D}" type="presOf" srcId="{4A03477F-7461-4646-B2BC-45FFB671EAB6}" destId="{E1831B03-DB7F-4528-ABAD-F7B7CD4CEE65}" srcOrd="0" destOrd="0" presId="urn:microsoft.com/office/officeart/2005/8/layout/list1"/>
    <dgm:cxn modelId="{14AA9B3E-0DE5-4E4A-A1DF-D0F701EA1F50}" type="presOf" srcId="{D924083D-04B7-48AD-AEC5-27866689949A}" destId="{5BC0F35E-E32E-476F-B88A-592E17AE968E}" srcOrd="0" destOrd="0" presId="urn:microsoft.com/office/officeart/2005/8/layout/list1"/>
    <dgm:cxn modelId="{3CF62B50-8351-4033-A3C0-1BB620A36236}" srcId="{5103C753-24DD-4E78-BA31-C2707C2E8060}" destId="{29A36384-3BEF-4C99-87B1-0F2E78524AE1}" srcOrd="1" destOrd="0" parTransId="{00A6F781-5768-463A-A42B-3132CCE4E6FD}" sibTransId="{4A96DF47-A67A-413A-BBB1-237995E09704}"/>
    <dgm:cxn modelId="{F5593855-64AB-4183-9DEC-452ED85C47AE}" type="presOf" srcId="{0C680A86-1C94-47E8-A0DF-581B2D7EB7A6}" destId="{F0DCBF74-AA2C-4E51-86C8-247B4966802D}" srcOrd="0" destOrd="0" presId="urn:microsoft.com/office/officeart/2005/8/layout/list1"/>
    <dgm:cxn modelId="{0D170C8F-8D91-4D50-99F4-6BF9461408D2}" type="presOf" srcId="{49EB6EB2-5510-4E56-B495-4E6D54E22B23}" destId="{2AC30F34-0880-48FB-8EBF-7D12E769674D}" srcOrd="1" destOrd="0" presId="urn:microsoft.com/office/officeart/2005/8/layout/list1"/>
    <dgm:cxn modelId="{F9C2FC9D-8E16-4120-A64C-29E3CF74D80C}" type="presOf" srcId="{29A36384-3BEF-4C99-87B1-0F2E78524AE1}" destId="{F0DCBF74-AA2C-4E51-86C8-247B4966802D}" srcOrd="0" destOrd="1" presId="urn:microsoft.com/office/officeart/2005/8/layout/list1"/>
    <dgm:cxn modelId="{61A50D9F-D4E7-4BC6-98A2-0DC0675AF732}" type="presOf" srcId="{6615BAE5-A6FE-40C7-9D1D-3F87A92FB97A}" destId="{18BC3D0B-9CA8-4147-8504-81E904B60CBD}" srcOrd="1" destOrd="0" presId="urn:microsoft.com/office/officeart/2005/8/layout/list1"/>
    <dgm:cxn modelId="{D71EE8A2-887B-4D01-B3A9-E42269398EE9}" type="presOf" srcId="{6EF0C5A5-D3D8-403B-B4C6-FAE366028564}" destId="{05646CE6-4125-4F4F-8012-4CB3B164F694}" srcOrd="0" destOrd="0" presId="urn:microsoft.com/office/officeart/2005/8/layout/list1"/>
    <dgm:cxn modelId="{973175A3-E19C-484E-9C65-90151E2235A7}" srcId="{D924083D-04B7-48AD-AEC5-27866689949A}" destId="{921329A3-24B8-4A1C-AC2B-4000B38D51B0}" srcOrd="0" destOrd="0" parTransId="{FA7583FE-3B66-409B-8C77-01044B236E32}" sibTransId="{5633B69C-4E06-40D6-AA75-D84C52A2CF0F}"/>
    <dgm:cxn modelId="{6EE4D6BD-DF47-4E76-B91C-A68F1AE20B8F}" srcId="{4A03477F-7461-4646-B2BC-45FFB671EAB6}" destId="{49EB6EB2-5510-4E56-B495-4E6D54E22B23}" srcOrd="0" destOrd="0" parTransId="{DB7E7508-B6B1-4ECF-BF01-A5CD46C1333A}" sibTransId="{FB10109C-B9AD-4534-8BA7-93608EC797BD}"/>
    <dgm:cxn modelId="{AB32D0D1-443E-4B35-B689-17BB9899028E}" srcId="{5103C753-24DD-4E78-BA31-C2707C2E8060}" destId="{0C680A86-1C94-47E8-A0DF-581B2D7EB7A6}" srcOrd="0" destOrd="0" parTransId="{4B20563D-9107-4A54-9D7A-AD05C250B1FF}" sibTransId="{29964EC4-246C-433F-BA48-DEA0C6F3B12E}"/>
    <dgm:cxn modelId="{FDB827D4-A38C-447F-A2F6-37004A172C65}" type="presOf" srcId="{5103C753-24DD-4E78-BA31-C2707C2E8060}" destId="{4CFF06D0-E286-4B16-BD65-1FCC90039BF5}" srcOrd="0" destOrd="0" presId="urn:microsoft.com/office/officeart/2005/8/layout/list1"/>
    <dgm:cxn modelId="{043F48E4-11B9-444E-BDF4-07511F98637D}" type="presOf" srcId="{6F553A84-3890-4E3B-9E08-6B1EFF42328B}" destId="{6BE5CF26-7E3B-48A1-949C-22150082E48E}" srcOrd="1" destOrd="0" presId="urn:microsoft.com/office/officeart/2005/8/layout/list1"/>
    <dgm:cxn modelId="{BA42F9E4-58E2-4637-A98B-82E2CA0C72D5}" srcId="{4A03477F-7461-4646-B2BC-45FFB671EAB6}" destId="{5103C753-24DD-4E78-BA31-C2707C2E8060}" srcOrd="4" destOrd="0" parTransId="{EFD64E5A-CDD0-489D-A5DA-7A63293121E9}" sibTransId="{438ABD50-F223-4AE0-B14D-E77372BCB163}"/>
    <dgm:cxn modelId="{F2EBEBE9-254B-42DB-8737-8F0372829B1C}" type="presOf" srcId="{6615BAE5-A6FE-40C7-9D1D-3F87A92FB97A}" destId="{F47A9807-D1B5-4CE3-8C7B-1470F9B5FDCC}" srcOrd="0" destOrd="0" presId="urn:microsoft.com/office/officeart/2005/8/layout/list1"/>
    <dgm:cxn modelId="{4EA133EA-8004-4C2D-8906-2CE31A549670}" type="presOf" srcId="{6F553A84-3890-4E3B-9E08-6B1EFF42328B}" destId="{70E92434-6309-4675-BFEE-5B01F8DE96A8}" srcOrd="0" destOrd="0" presId="urn:microsoft.com/office/officeart/2005/8/layout/list1"/>
    <dgm:cxn modelId="{086232F2-9363-4F5F-B673-A9A520352523}" type="presOf" srcId="{D924083D-04B7-48AD-AEC5-27866689949A}" destId="{33386C76-37F7-4EF2-9D4F-D8BD22A51B5D}" srcOrd="1" destOrd="0" presId="urn:microsoft.com/office/officeart/2005/8/layout/list1"/>
    <dgm:cxn modelId="{19A877F2-A681-466E-836E-1FD9223B4C9E}" type="presOf" srcId="{49EB6EB2-5510-4E56-B495-4E6D54E22B23}" destId="{63DA5545-3EBC-4ECA-8F44-8FFCAAEC78F7}" srcOrd="0" destOrd="0" presId="urn:microsoft.com/office/officeart/2005/8/layout/list1"/>
    <dgm:cxn modelId="{74575FF8-59CB-4787-8A4A-800B0D4A7C82}" srcId="{4A03477F-7461-4646-B2BC-45FFB671EAB6}" destId="{D924083D-04B7-48AD-AEC5-27866689949A}" srcOrd="1" destOrd="0" parTransId="{3B0AACFC-ABA0-44E7-96AF-C05AF98D2F90}" sibTransId="{00196282-F368-4C23-9D8C-00596C86CB2B}"/>
    <dgm:cxn modelId="{6AE0D664-62E0-4B5F-84DB-BD63F7A69F4F}" type="presParOf" srcId="{E1831B03-DB7F-4528-ABAD-F7B7CD4CEE65}" destId="{5607A2C8-EC0E-4247-A9E8-C4BB8F7F932F}" srcOrd="0" destOrd="0" presId="urn:microsoft.com/office/officeart/2005/8/layout/list1"/>
    <dgm:cxn modelId="{1379795D-8A86-4EE5-B92E-3CD0D228D238}" type="presParOf" srcId="{5607A2C8-EC0E-4247-A9E8-C4BB8F7F932F}" destId="{63DA5545-3EBC-4ECA-8F44-8FFCAAEC78F7}" srcOrd="0" destOrd="0" presId="urn:microsoft.com/office/officeart/2005/8/layout/list1"/>
    <dgm:cxn modelId="{38851653-E516-416B-B0B5-D9DCD3544451}" type="presParOf" srcId="{5607A2C8-EC0E-4247-A9E8-C4BB8F7F932F}" destId="{2AC30F34-0880-48FB-8EBF-7D12E769674D}" srcOrd="1" destOrd="0" presId="urn:microsoft.com/office/officeart/2005/8/layout/list1"/>
    <dgm:cxn modelId="{9FD450C0-4F55-4EF8-9B46-1C34DD837ED0}" type="presParOf" srcId="{E1831B03-DB7F-4528-ABAD-F7B7CD4CEE65}" destId="{95D03539-6CB3-466B-A242-A3B1DA659782}" srcOrd="1" destOrd="0" presId="urn:microsoft.com/office/officeart/2005/8/layout/list1"/>
    <dgm:cxn modelId="{BCDAEAB3-EA1F-423E-929D-607495E81220}" type="presParOf" srcId="{E1831B03-DB7F-4528-ABAD-F7B7CD4CEE65}" destId="{BE508C36-7FC0-4D0E-A37F-2B68422BE1DE}" srcOrd="2" destOrd="0" presId="urn:microsoft.com/office/officeart/2005/8/layout/list1"/>
    <dgm:cxn modelId="{5D18DDED-5318-45BE-A4B9-FF6D6B9112D8}" type="presParOf" srcId="{E1831B03-DB7F-4528-ABAD-F7B7CD4CEE65}" destId="{028196DD-877C-4883-9223-000E7B01076B}" srcOrd="3" destOrd="0" presId="urn:microsoft.com/office/officeart/2005/8/layout/list1"/>
    <dgm:cxn modelId="{DDFC3082-D5C5-4CFF-96A0-1D0BB10889FE}" type="presParOf" srcId="{E1831B03-DB7F-4528-ABAD-F7B7CD4CEE65}" destId="{B7647FAE-6332-43DC-B158-A128DC52B7C7}" srcOrd="4" destOrd="0" presId="urn:microsoft.com/office/officeart/2005/8/layout/list1"/>
    <dgm:cxn modelId="{20BE2B51-9EE4-4F56-97C3-74E6579087E6}" type="presParOf" srcId="{B7647FAE-6332-43DC-B158-A128DC52B7C7}" destId="{5BC0F35E-E32E-476F-B88A-592E17AE968E}" srcOrd="0" destOrd="0" presId="urn:microsoft.com/office/officeart/2005/8/layout/list1"/>
    <dgm:cxn modelId="{B24ED3A3-F759-4DFB-B792-5D0E62AC8215}" type="presParOf" srcId="{B7647FAE-6332-43DC-B158-A128DC52B7C7}" destId="{33386C76-37F7-4EF2-9D4F-D8BD22A51B5D}" srcOrd="1" destOrd="0" presId="urn:microsoft.com/office/officeart/2005/8/layout/list1"/>
    <dgm:cxn modelId="{170368EB-EFFB-4120-8BA2-2C75FEA88B86}" type="presParOf" srcId="{E1831B03-DB7F-4528-ABAD-F7B7CD4CEE65}" destId="{B684C66B-33D0-4CD7-AEC5-B235DD6B8844}" srcOrd="5" destOrd="0" presId="urn:microsoft.com/office/officeart/2005/8/layout/list1"/>
    <dgm:cxn modelId="{CB2A34A2-FEE8-4FC9-A3D8-12A69219B6FA}" type="presParOf" srcId="{E1831B03-DB7F-4528-ABAD-F7B7CD4CEE65}" destId="{48888502-215F-4A6D-A5F5-EE521B05BBE2}" srcOrd="6" destOrd="0" presId="urn:microsoft.com/office/officeart/2005/8/layout/list1"/>
    <dgm:cxn modelId="{27976590-80D8-4362-9CB1-26C125580FA1}" type="presParOf" srcId="{E1831B03-DB7F-4528-ABAD-F7B7CD4CEE65}" destId="{10175E50-1B5F-42F2-AF70-2E7E705B652D}" srcOrd="7" destOrd="0" presId="urn:microsoft.com/office/officeart/2005/8/layout/list1"/>
    <dgm:cxn modelId="{F1D9ECE1-5B61-4332-AD73-954B1D6D9BFF}" type="presParOf" srcId="{E1831B03-DB7F-4528-ABAD-F7B7CD4CEE65}" destId="{CF853B45-CCF9-4BBA-A406-B33AF6ACDA4D}" srcOrd="8" destOrd="0" presId="urn:microsoft.com/office/officeart/2005/8/layout/list1"/>
    <dgm:cxn modelId="{50EF7B97-2D76-40F5-9F2B-2FF0544628C5}" type="presParOf" srcId="{CF853B45-CCF9-4BBA-A406-B33AF6ACDA4D}" destId="{70E92434-6309-4675-BFEE-5B01F8DE96A8}" srcOrd="0" destOrd="0" presId="urn:microsoft.com/office/officeart/2005/8/layout/list1"/>
    <dgm:cxn modelId="{1D24ACF2-E4B8-4BC0-88D4-081C220BE2E3}" type="presParOf" srcId="{CF853B45-CCF9-4BBA-A406-B33AF6ACDA4D}" destId="{6BE5CF26-7E3B-48A1-949C-22150082E48E}" srcOrd="1" destOrd="0" presId="urn:microsoft.com/office/officeart/2005/8/layout/list1"/>
    <dgm:cxn modelId="{933F70AF-05D3-4141-9F16-47695522BB43}" type="presParOf" srcId="{E1831B03-DB7F-4528-ABAD-F7B7CD4CEE65}" destId="{AD1B3249-A160-4354-A27E-FA9F45A641CB}" srcOrd="9" destOrd="0" presId="urn:microsoft.com/office/officeart/2005/8/layout/list1"/>
    <dgm:cxn modelId="{352AD837-B6FA-411A-8B22-29AC056049EC}" type="presParOf" srcId="{E1831B03-DB7F-4528-ABAD-F7B7CD4CEE65}" destId="{DF944DE4-A9F5-420C-BC4A-322C987B7612}" srcOrd="10" destOrd="0" presId="urn:microsoft.com/office/officeart/2005/8/layout/list1"/>
    <dgm:cxn modelId="{6B39D660-41C0-4BBC-BFE2-22AD2BC7EA55}" type="presParOf" srcId="{E1831B03-DB7F-4528-ABAD-F7B7CD4CEE65}" destId="{2F78C41E-3F75-45E6-B905-D214B9701828}" srcOrd="11" destOrd="0" presId="urn:microsoft.com/office/officeart/2005/8/layout/list1"/>
    <dgm:cxn modelId="{CEDD0E8D-9EC4-47D5-B153-EA45F8C4F7B5}" type="presParOf" srcId="{E1831B03-DB7F-4528-ABAD-F7B7CD4CEE65}" destId="{7E7C77BD-F95E-414F-990E-F469106E1059}" srcOrd="12" destOrd="0" presId="urn:microsoft.com/office/officeart/2005/8/layout/list1"/>
    <dgm:cxn modelId="{8B6D26BA-3817-4A4C-9877-8F6B93B49D8B}" type="presParOf" srcId="{7E7C77BD-F95E-414F-990E-F469106E1059}" destId="{F47A9807-D1B5-4CE3-8C7B-1470F9B5FDCC}" srcOrd="0" destOrd="0" presId="urn:microsoft.com/office/officeart/2005/8/layout/list1"/>
    <dgm:cxn modelId="{3AB2D536-1D26-444F-B7CC-EC8101A8278E}" type="presParOf" srcId="{7E7C77BD-F95E-414F-990E-F469106E1059}" destId="{18BC3D0B-9CA8-4147-8504-81E904B60CBD}" srcOrd="1" destOrd="0" presId="urn:microsoft.com/office/officeart/2005/8/layout/list1"/>
    <dgm:cxn modelId="{7C44B351-1D61-4770-A2D3-8FA4BB44903C}" type="presParOf" srcId="{E1831B03-DB7F-4528-ABAD-F7B7CD4CEE65}" destId="{C2E835E0-8727-44BD-B6DA-729A28D6BD9B}" srcOrd="13" destOrd="0" presId="urn:microsoft.com/office/officeart/2005/8/layout/list1"/>
    <dgm:cxn modelId="{1BCC7DBA-0730-4847-8048-9664BBB41B97}" type="presParOf" srcId="{E1831B03-DB7F-4528-ABAD-F7B7CD4CEE65}" destId="{05646CE6-4125-4F4F-8012-4CB3B164F694}" srcOrd="14" destOrd="0" presId="urn:microsoft.com/office/officeart/2005/8/layout/list1"/>
    <dgm:cxn modelId="{A8614B7D-D0A4-435B-AD95-E6E236D8A90F}" type="presParOf" srcId="{E1831B03-DB7F-4528-ABAD-F7B7CD4CEE65}" destId="{8FE7486E-81DE-4598-8FA3-60CD24C38E23}" srcOrd="15" destOrd="0" presId="urn:microsoft.com/office/officeart/2005/8/layout/list1"/>
    <dgm:cxn modelId="{9F024E24-59ED-41F0-94A1-A25FD56B0DE0}" type="presParOf" srcId="{E1831B03-DB7F-4528-ABAD-F7B7CD4CEE65}" destId="{C3F23E14-E964-4523-8F35-87F0B65CE5D3}" srcOrd="16" destOrd="0" presId="urn:microsoft.com/office/officeart/2005/8/layout/list1"/>
    <dgm:cxn modelId="{715C8212-380D-4FA4-A26E-62E205C280AA}" type="presParOf" srcId="{C3F23E14-E964-4523-8F35-87F0B65CE5D3}" destId="{4CFF06D0-E286-4B16-BD65-1FCC90039BF5}" srcOrd="0" destOrd="0" presId="urn:microsoft.com/office/officeart/2005/8/layout/list1"/>
    <dgm:cxn modelId="{82BB4B67-3BB6-42FE-A327-AE852A620C24}" type="presParOf" srcId="{C3F23E14-E964-4523-8F35-87F0B65CE5D3}" destId="{350326E2-0BF6-490E-AFAA-78C971129B9F}" srcOrd="1" destOrd="0" presId="urn:microsoft.com/office/officeart/2005/8/layout/list1"/>
    <dgm:cxn modelId="{D130CC0E-DBDC-4966-B155-F3EC3F82BCEF}" type="presParOf" srcId="{E1831B03-DB7F-4528-ABAD-F7B7CD4CEE65}" destId="{1740FA26-14FF-4F49-9F77-FC9414907C5B}" srcOrd="17" destOrd="0" presId="urn:microsoft.com/office/officeart/2005/8/layout/list1"/>
    <dgm:cxn modelId="{E879AA34-EB2D-4F83-A909-8C309AC088C6}" type="presParOf" srcId="{E1831B03-DB7F-4528-ABAD-F7B7CD4CEE65}" destId="{F0DCBF74-AA2C-4E51-86C8-247B4966802D}" srcOrd="18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BEE80793-102A-41EA-B026-1D6C97089D77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9F8BF661-92E2-416B-95AA-399F44A2E7D1}">
      <dgm:prSet/>
      <dgm:spPr/>
      <dgm:t>
        <a:bodyPr/>
        <a:lstStyle/>
        <a:p>
          <a:r>
            <a:rPr lang="en-US"/>
            <a:t>Complex to set-up</a:t>
          </a:r>
        </a:p>
      </dgm:t>
    </dgm:pt>
    <dgm:pt modelId="{C1694C57-D6A9-421A-9F4B-F63F84C81C97}" type="parTrans" cxnId="{4345B5E4-A9E3-495A-B87F-D268B649BBBB}">
      <dgm:prSet/>
      <dgm:spPr/>
      <dgm:t>
        <a:bodyPr/>
        <a:lstStyle/>
        <a:p>
          <a:endParaRPr lang="en-US"/>
        </a:p>
      </dgm:t>
    </dgm:pt>
    <dgm:pt modelId="{8C6471BC-4961-4908-829A-D6F3A7C59614}" type="sibTrans" cxnId="{4345B5E4-A9E3-495A-B87F-D268B649BBBB}">
      <dgm:prSet/>
      <dgm:spPr/>
      <dgm:t>
        <a:bodyPr/>
        <a:lstStyle/>
        <a:p>
          <a:endParaRPr lang="en-US"/>
        </a:p>
      </dgm:t>
    </dgm:pt>
    <dgm:pt modelId="{94D06B71-6BAA-458D-97CD-8EB904F352EB}">
      <dgm:prSet/>
      <dgm:spPr/>
      <dgm:t>
        <a:bodyPr/>
        <a:lstStyle/>
        <a:p>
          <a:r>
            <a:rPr lang="en-US"/>
            <a:t>Client VM can have public IP address</a:t>
          </a:r>
        </a:p>
      </dgm:t>
    </dgm:pt>
    <dgm:pt modelId="{1CA8B7CE-3F78-40EA-B146-E494D279BD69}" type="parTrans" cxnId="{36F8224F-46A9-491C-B0F0-2A7EDCBA3329}">
      <dgm:prSet/>
      <dgm:spPr/>
      <dgm:t>
        <a:bodyPr/>
        <a:lstStyle/>
        <a:p>
          <a:endParaRPr lang="en-US"/>
        </a:p>
      </dgm:t>
    </dgm:pt>
    <dgm:pt modelId="{30ABF841-FA9C-4C32-8059-B9379EE31FF6}" type="sibTrans" cxnId="{36F8224F-46A9-491C-B0F0-2A7EDCBA3329}">
      <dgm:prSet/>
      <dgm:spPr/>
      <dgm:t>
        <a:bodyPr/>
        <a:lstStyle/>
        <a:p>
          <a:endParaRPr lang="en-US"/>
        </a:p>
      </dgm:t>
    </dgm:pt>
    <dgm:pt modelId="{754F286D-7BF2-45DA-9C48-42E42A4CED58}">
      <dgm:prSet/>
      <dgm:spPr/>
      <dgm:t>
        <a:bodyPr/>
        <a:lstStyle/>
        <a:p>
          <a:r>
            <a:rPr lang="en-US"/>
            <a:t>Full control on IP, routing, etc.</a:t>
          </a:r>
        </a:p>
      </dgm:t>
    </dgm:pt>
    <dgm:pt modelId="{7DF4929C-986D-45BD-983F-856A2D9DECB1}" type="parTrans" cxnId="{45CC8A05-F135-47B9-B542-CB010813B877}">
      <dgm:prSet/>
      <dgm:spPr/>
      <dgm:t>
        <a:bodyPr/>
        <a:lstStyle/>
        <a:p>
          <a:endParaRPr lang="en-US"/>
        </a:p>
      </dgm:t>
    </dgm:pt>
    <dgm:pt modelId="{D514CC59-4E6D-49F6-ADD2-05E76559F735}" type="sibTrans" cxnId="{45CC8A05-F135-47B9-B542-CB010813B877}">
      <dgm:prSet/>
      <dgm:spPr/>
      <dgm:t>
        <a:bodyPr/>
        <a:lstStyle/>
        <a:p>
          <a:endParaRPr lang="en-US"/>
        </a:p>
      </dgm:t>
    </dgm:pt>
    <dgm:pt modelId="{951BC84D-E8C4-4D0D-9201-E301F72D2AFD}">
      <dgm:prSet/>
      <dgm:spPr/>
      <dgm:t>
        <a:bodyPr/>
        <a:lstStyle/>
        <a:p>
          <a:r>
            <a:rPr lang="en-IN"/>
            <a:t>When to Use</a:t>
          </a:r>
          <a:endParaRPr lang="en-US"/>
        </a:p>
      </dgm:t>
    </dgm:pt>
    <dgm:pt modelId="{2A8D29FB-B0EF-4121-955F-0AFE9ED34EDC}" type="parTrans" cxnId="{44D3E430-562D-453A-BB36-642D68439D87}">
      <dgm:prSet/>
      <dgm:spPr/>
      <dgm:t>
        <a:bodyPr/>
        <a:lstStyle/>
        <a:p>
          <a:endParaRPr lang="en-US"/>
        </a:p>
      </dgm:t>
    </dgm:pt>
    <dgm:pt modelId="{7691DA9D-12E4-4ED2-BDF4-94891F0FE316}" type="sibTrans" cxnId="{44D3E430-562D-453A-BB36-642D68439D87}">
      <dgm:prSet/>
      <dgm:spPr/>
      <dgm:t>
        <a:bodyPr/>
        <a:lstStyle/>
        <a:p>
          <a:endParaRPr lang="en-US"/>
        </a:p>
      </dgm:t>
    </dgm:pt>
    <dgm:pt modelId="{E86FDA9F-938A-401C-87E0-676CF161A1D5}">
      <dgm:prSet/>
      <dgm:spPr/>
      <dgm:t>
        <a:bodyPr/>
        <a:lstStyle/>
        <a:p>
          <a:r>
            <a:rPr lang="en-IN"/>
            <a:t>Client VM need to have Public IP</a:t>
          </a:r>
          <a:endParaRPr lang="en-US"/>
        </a:p>
      </dgm:t>
    </dgm:pt>
    <dgm:pt modelId="{AF7A8A11-08C4-4831-AB4B-9F09BEEC63B8}" type="parTrans" cxnId="{7BA28E2C-47FB-4D1A-A6F8-E2CED35AF745}">
      <dgm:prSet/>
      <dgm:spPr/>
      <dgm:t>
        <a:bodyPr/>
        <a:lstStyle/>
        <a:p>
          <a:endParaRPr lang="en-US"/>
        </a:p>
      </dgm:t>
    </dgm:pt>
    <dgm:pt modelId="{2E04C547-5603-4D75-B4EE-EC2966C68A1A}" type="sibTrans" cxnId="{7BA28E2C-47FB-4D1A-A6F8-E2CED35AF745}">
      <dgm:prSet/>
      <dgm:spPr/>
      <dgm:t>
        <a:bodyPr/>
        <a:lstStyle/>
        <a:p>
          <a:endParaRPr lang="en-US"/>
        </a:p>
      </dgm:t>
    </dgm:pt>
    <dgm:pt modelId="{6AA23DD1-6FCD-43A0-AB49-36EFD79CB160}">
      <dgm:prSet/>
      <dgm:spPr/>
      <dgm:t>
        <a:bodyPr/>
        <a:lstStyle/>
        <a:p>
          <a:r>
            <a:rPr lang="en-IN"/>
            <a:t>Fine grained conytol is required (i.e. setting IP and DNS of connected services</a:t>
          </a:r>
          <a:endParaRPr lang="en-US"/>
        </a:p>
      </dgm:t>
    </dgm:pt>
    <dgm:pt modelId="{368402FC-FD8A-4D37-A4D7-125D5F9E018E}" type="parTrans" cxnId="{2DF3F98F-2C8F-4EBF-AC74-0110B2AEDDA2}">
      <dgm:prSet/>
      <dgm:spPr/>
      <dgm:t>
        <a:bodyPr/>
        <a:lstStyle/>
        <a:p>
          <a:endParaRPr lang="en-US"/>
        </a:p>
      </dgm:t>
    </dgm:pt>
    <dgm:pt modelId="{FC4F0C6A-F636-4C9E-8C7D-3E1C0E661600}" type="sibTrans" cxnId="{2DF3F98F-2C8F-4EBF-AC74-0110B2AEDDA2}">
      <dgm:prSet/>
      <dgm:spPr/>
      <dgm:t>
        <a:bodyPr/>
        <a:lstStyle/>
        <a:p>
          <a:endParaRPr lang="en-US"/>
        </a:p>
      </dgm:t>
    </dgm:pt>
    <dgm:pt modelId="{08BA38E7-D92B-4BFD-AA1D-B0FF1154F9B2}">
      <dgm:prSet/>
      <dgm:spPr/>
      <dgm:t>
        <a:bodyPr/>
        <a:lstStyle/>
        <a:p>
          <a:r>
            <a:rPr lang="en-IN"/>
            <a:t>Supported Services</a:t>
          </a:r>
          <a:endParaRPr lang="en-US"/>
        </a:p>
      </dgm:t>
    </dgm:pt>
    <dgm:pt modelId="{AE41EA60-0B54-4293-8687-2C246EF91D04}" type="parTrans" cxnId="{AF07DDE6-2D82-411E-86D1-09CE14356F6A}">
      <dgm:prSet/>
      <dgm:spPr/>
      <dgm:t>
        <a:bodyPr/>
        <a:lstStyle/>
        <a:p>
          <a:endParaRPr lang="en-US"/>
        </a:p>
      </dgm:t>
    </dgm:pt>
    <dgm:pt modelId="{7D7629D9-202D-4B0F-893D-ECEDF83C4479}" type="sibTrans" cxnId="{AF07DDE6-2D82-411E-86D1-09CE14356F6A}">
      <dgm:prSet/>
      <dgm:spPr/>
      <dgm:t>
        <a:bodyPr/>
        <a:lstStyle/>
        <a:p>
          <a:endParaRPr lang="en-US"/>
        </a:p>
      </dgm:t>
    </dgm:pt>
    <dgm:pt modelId="{79834CAE-6031-44AE-908F-B112CF6AD744}">
      <dgm:prSet/>
      <dgm:spPr/>
      <dgm:t>
        <a:bodyPr/>
        <a:lstStyle/>
        <a:p>
          <a:r>
            <a:rPr lang="en-IN"/>
            <a:t>• All non-VPC services in GCP</a:t>
          </a:r>
          <a:endParaRPr lang="en-US"/>
        </a:p>
      </dgm:t>
    </dgm:pt>
    <dgm:pt modelId="{A2007697-0D35-490E-B3B9-7D9EBC99684B}" type="parTrans" cxnId="{DEDF48ED-BF44-4E4D-9DDE-24D615FDA684}">
      <dgm:prSet/>
      <dgm:spPr/>
      <dgm:t>
        <a:bodyPr/>
        <a:lstStyle/>
        <a:p>
          <a:endParaRPr lang="en-US"/>
        </a:p>
      </dgm:t>
    </dgm:pt>
    <dgm:pt modelId="{31E82D4D-EA09-4212-AB3A-D641E555FB47}" type="sibTrans" cxnId="{DEDF48ED-BF44-4E4D-9DDE-24D615FDA684}">
      <dgm:prSet/>
      <dgm:spPr/>
      <dgm:t>
        <a:bodyPr/>
        <a:lstStyle/>
        <a:p>
          <a:endParaRPr lang="en-US"/>
        </a:p>
      </dgm:t>
    </dgm:pt>
    <dgm:pt modelId="{3881E273-22EE-4985-AB94-F536465E78EE}">
      <dgm:prSet/>
      <dgm:spPr/>
      <dgm:t>
        <a:bodyPr/>
        <a:lstStyle/>
        <a:p>
          <a:r>
            <a:rPr lang="en-IN"/>
            <a:t>• Examples: Cloud Storage, App Engine, BigTable, Spanner etc.</a:t>
          </a:r>
          <a:endParaRPr lang="en-US"/>
        </a:p>
      </dgm:t>
    </dgm:pt>
    <dgm:pt modelId="{4CF49620-F13C-4204-8CD5-C677C62475B2}" type="parTrans" cxnId="{1CECC3B2-51AB-4B29-B96F-C7AFFCA6673A}">
      <dgm:prSet/>
      <dgm:spPr/>
      <dgm:t>
        <a:bodyPr/>
        <a:lstStyle/>
        <a:p>
          <a:endParaRPr lang="en-US"/>
        </a:p>
      </dgm:t>
    </dgm:pt>
    <dgm:pt modelId="{D433BF3A-CBEB-4BD1-B01A-294E021036BA}" type="sibTrans" cxnId="{1CECC3B2-51AB-4B29-B96F-C7AFFCA6673A}">
      <dgm:prSet/>
      <dgm:spPr/>
      <dgm:t>
        <a:bodyPr/>
        <a:lstStyle/>
        <a:p>
          <a:endParaRPr lang="en-US"/>
        </a:p>
      </dgm:t>
    </dgm:pt>
    <dgm:pt modelId="{8B0BD03F-AAD1-4863-A91D-21F6C8D19C80}" type="pres">
      <dgm:prSet presAssocID="{BEE80793-102A-41EA-B026-1D6C97089D77}" presName="linear" presStyleCnt="0">
        <dgm:presLayoutVars>
          <dgm:dir/>
          <dgm:animLvl val="lvl"/>
          <dgm:resizeHandles val="exact"/>
        </dgm:presLayoutVars>
      </dgm:prSet>
      <dgm:spPr/>
    </dgm:pt>
    <dgm:pt modelId="{C9AEC710-ABEB-4BE8-9079-D355E7864F30}" type="pres">
      <dgm:prSet presAssocID="{9F8BF661-92E2-416B-95AA-399F44A2E7D1}" presName="parentLin" presStyleCnt="0"/>
      <dgm:spPr/>
    </dgm:pt>
    <dgm:pt modelId="{B971A01C-61EC-4A74-AB1D-0F88FED5512E}" type="pres">
      <dgm:prSet presAssocID="{9F8BF661-92E2-416B-95AA-399F44A2E7D1}" presName="parentLeftMargin" presStyleLbl="node1" presStyleIdx="0" presStyleCnt="7"/>
      <dgm:spPr/>
    </dgm:pt>
    <dgm:pt modelId="{67C62AA4-5829-493B-9CE6-C0C4B08D36A2}" type="pres">
      <dgm:prSet presAssocID="{9F8BF661-92E2-416B-95AA-399F44A2E7D1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B866B18C-492B-4848-B290-F6B05242E94B}" type="pres">
      <dgm:prSet presAssocID="{9F8BF661-92E2-416B-95AA-399F44A2E7D1}" presName="negativeSpace" presStyleCnt="0"/>
      <dgm:spPr/>
    </dgm:pt>
    <dgm:pt modelId="{D29CDB61-4946-4998-9E6E-0A9C75051F76}" type="pres">
      <dgm:prSet presAssocID="{9F8BF661-92E2-416B-95AA-399F44A2E7D1}" presName="childText" presStyleLbl="conFgAcc1" presStyleIdx="0" presStyleCnt="7">
        <dgm:presLayoutVars>
          <dgm:bulletEnabled val="1"/>
        </dgm:presLayoutVars>
      </dgm:prSet>
      <dgm:spPr/>
    </dgm:pt>
    <dgm:pt modelId="{DC79DBA8-E10B-471D-B965-22D1B7D4598F}" type="pres">
      <dgm:prSet presAssocID="{8C6471BC-4961-4908-829A-D6F3A7C59614}" presName="spaceBetweenRectangles" presStyleCnt="0"/>
      <dgm:spPr/>
    </dgm:pt>
    <dgm:pt modelId="{8F562664-7DFD-4D01-8274-830E237F3BEB}" type="pres">
      <dgm:prSet presAssocID="{94D06B71-6BAA-458D-97CD-8EB904F352EB}" presName="parentLin" presStyleCnt="0"/>
      <dgm:spPr/>
    </dgm:pt>
    <dgm:pt modelId="{4E8FB0E1-F359-4E0B-AA75-4F6D7EA63441}" type="pres">
      <dgm:prSet presAssocID="{94D06B71-6BAA-458D-97CD-8EB904F352EB}" presName="parentLeftMargin" presStyleLbl="node1" presStyleIdx="0" presStyleCnt="7"/>
      <dgm:spPr/>
    </dgm:pt>
    <dgm:pt modelId="{B536D322-3443-45D5-BFC6-A86F280DAB1D}" type="pres">
      <dgm:prSet presAssocID="{94D06B71-6BAA-458D-97CD-8EB904F352EB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222A5072-53D2-4BF8-9175-4BD9346D24C5}" type="pres">
      <dgm:prSet presAssocID="{94D06B71-6BAA-458D-97CD-8EB904F352EB}" presName="negativeSpace" presStyleCnt="0"/>
      <dgm:spPr/>
    </dgm:pt>
    <dgm:pt modelId="{A393FF99-1CDC-4C03-9176-62ED46559B68}" type="pres">
      <dgm:prSet presAssocID="{94D06B71-6BAA-458D-97CD-8EB904F352EB}" presName="childText" presStyleLbl="conFgAcc1" presStyleIdx="1" presStyleCnt="7">
        <dgm:presLayoutVars>
          <dgm:bulletEnabled val="1"/>
        </dgm:presLayoutVars>
      </dgm:prSet>
      <dgm:spPr/>
    </dgm:pt>
    <dgm:pt modelId="{F1B95640-58A5-4517-BA69-5A017E7B5833}" type="pres">
      <dgm:prSet presAssocID="{30ABF841-FA9C-4C32-8059-B9379EE31FF6}" presName="spaceBetweenRectangles" presStyleCnt="0"/>
      <dgm:spPr/>
    </dgm:pt>
    <dgm:pt modelId="{59CA6593-138F-4E99-A136-4DD15EA7514A}" type="pres">
      <dgm:prSet presAssocID="{754F286D-7BF2-45DA-9C48-42E42A4CED58}" presName="parentLin" presStyleCnt="0"/>
      <dgm:spPr/>
    </dgm:pt>
    <dgm:pt modelId="{91860A85-C45B-4892-AD75-85F9348B7141}" type="pres">
      <dgm:prSet presAssocID="{754F286D-7BF2-45DA-9C48-42E42A4CED58}" presName="parentLeftMargin" presStyleLbl="node1" presStyleIdx="1" presStyleCnt="7"/>
      <dgm:spPr/>
    </dgm:pt>
    <dgm:pt modelId="{4A41AC33-94A5-4A8E-BBB1-5B4F0AE03703}" type="pres">
      <dgm:prSet presAssocID="{754F286D-7BF2-45DA-9C48-42E42A4CED58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869612BE-10E3-4F51-B4F5-2B1DB4765B44}" type="pres">
      <dgm:prSet presAssocID="{754F286D-7BF2-45DA-9C48-42E42A4CED58}" presName="negativeSpace" presStyleCnt="0"/>
      <dgm:spPr/>
    </dgm:pt>
    <dgm:pt modelId="{2F368444-C256-4763-901C-95205B3989C5}" type="pres">
      <dgm:prSet presAssocID="{754F286D-7BF2-45DA-9C48-42E42A4CED58}" presName="childText" presStyleLbl="conFgAcc1" presStyleIdx="2" presStyleCnt="7">
        <dgm:presLayoutVars>
          <dgm:bulletEnabled val="1"/>
        </dgm:presLayoutVars>
      </dgm:prSet>
      <dgm:spPr/>
    </dgm:pt>
    <dgm:pt modelId="{EF9BB4AB-BE82-488F-963A-C1B5B39393F5}" type="pres">
      <dgm:prSet presAssocID="{D514CC59-4E6D-49F6-ADD2-05E76559F735}" presName="spaceBetweenRectangles" presStyleCnt="0"/>
      <dgm:spPr/>
    </dgm:pt>
    <dgm:pt modelId="{06D6F5C3-CAF7-492D-B5EF-06C34C483E29}" type="pres">
      <dgm:prSet presAssocID="{951BC84D-E8C4-4D0D-9201-E301F72D2AFD}" presName="parentLin" presStyleCnt="0"/>
      <dgm:spPr/>
    </dgm:pt>
    <dgm:pt modelId="{9935EEC9-F59A-4632-BDBD-BD0BF8FE1AF8}" type="pres">
      <dgm:prSet presAssocID="{951BC84D-E8C4-4D0D-9201-E301F72D2AFD}" presName="parentLeftMargin" presStyleLbl="node1" presStyleIdx="2" presStyleCnt="7"/>
      <dgm:spPr/>
    </dgm:pt>
    <dgm:pt modelId="{DAEBEF2B-EF25-434F-9D58-48A0073CD1D4}" type="pres">
      <dgm:prSet presAssocID="{951BC84D-E8C4-4D0D-9201-E301F72D2AFD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098E55AD-2350-4AA0-8D15-31ECC3F07546}" type="pres">
      <dgm:prSet presAssocID="{951BC84D-E8C4-4D0D-9201-E301F72D2AFD}" presName="negativeSpace" presStyleCnt="0"/>
      <dgm:spPr/>
    </dgm:pt>
    <dgm:pt modelId="{0C038421-E24B-4A6B-818F-0E5C9D0B8971}" type="pres">
      <dgm:prSet presAssocID="{951BC84D-E8C4-4D0D-9201-E301F72D2AFD}" presName="childText" presStyleLbl="conFgAcc1" presStyleIdx="3" presStyleCnt="7">
        <dgm:presLayoutVars>
          <dgm:bulletEnabled val="1"/>
        </dgm:presLayoutVars>
      </dgm:prSet>
      <dgm:spPr/>
    </dgm:pt>
    <dgm:pt modelId="{B555EC6E-C311-4079-8C08-D922EFD156E3}" type="pres">
      <dgm:prSet presAssocID="{7691DA9D-12E4-4ED2-BDF4-94891F0FE316}" presName="spaceBetweenRectangles" presStyleCnt="0"/>
      <dgm:spPr/>
    </dgm:pt>
    <dgm:pt modelId="{576BE33C-5D92-4C4D-8AD2-142637DE0572}" type="pres">
      <dgm:prSet presAssocID="{08BA38E7-D92B-4BFD-AA1D-B0FF1154F9B2}" presName="parentLin" presStyleCnt="0"/>
      <dgm:spPr/>
    </dgm:pt>
    <dgm:pt modelId="{4AB662E4-4376-4C6B-B7C0-F52EC4C7A227}" type="pres">
      <dgm:prSet presAssocID="{08BA38E7-D92B-4BFD-AA1D-B0FF1154F9B2}" presName="parentLeftMargin" presStyleLbl="node1" presStyleIdx="3" presStyleCnt="7"/>
      <dgm:spPr/>
    </dgm:pt>
    <dgm:pt modelId="{B0121934-F8E3-4929-A950-04ED25458B89}" type="pres">
      <dgm:prSet presAssocID="{08BA38E7-D92B-4BFD-AA1D-B0FF1154F9B2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187AB549-60A2-4170-AA3F-70E2882773E3}" type="pres">
      <dgm:prSet presAssocID="{08BA38E7-D92B-4BFD-AA1D-B0FF1154F9B2}" presName="negativeSpace" presStyleCnt="0"/>
      <dgm:spPr/>
    </dgm:pt>
    <dgm:pt modelId="{9BFE3F85-F3B5-485F-BF57-DD47B4BBF948}" type="pres">
      <dgm:prSet presAssocID="{08BA38E7-D92B-4BFD-AA1D-B0FF1154F9B2}" presName="childText" presStyleLbl="conFgAcc1" presStyleIdx="4" presStyleCnt="7">
        <dgm:presLayoutVars>
          <dgm:bulletEnabled val="1"/>
        </dgm:presLayoutVars>
      </dgm:prSet>
      <dgm:spPr/>
    </dgm:pt>
    <dgm:pt modelId="{893B5427-78E8-4A1D-B1EC-93554FE923DE}" type="pres">
      <dgm:prSet presAssocID="{7D7629D9-202D-4B0F-893D-ECEDF83C4479}" presName="spaceBetweenRectangles" presStyleCnt="0"/>
      <dgm:spPr/>
    </dgm:pt>
    <dgm:pt modelId="{60DE39AE-47C3-4C8A-B177-4695584108EB}" type="pres">
      <dgm:prSet presAssocID="{79834CAE-6031-44AE-908F-B112CF6AD744}" presName="parentLin" presStyleCnt="0"/>
      <dgm:spPr/>
    </dgm:pt>
    <dgm:pt modelId="{0304E230-1EC7-4D85-8994-FFF221539FA6}" type="pres">
      <dgm:prSet presAssocID="{79834CAE-6031-44AE-908F-B112CF6AD744}" presName="parentLeftMargin" presStyleLbl="node1" presStyleIdx="4" presStyleCnt="7"/>
      <dgm:spPr/>
    </dgm:pt>
    <dgm:pt modelId="{4A756FDA-3CCE-4234-9DD0-86D8787204CA}" type="pres">
      <dgm:prSet presAssocID="{79834CAE-6031-44AE-908F-B112CF6AD744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25BC6741-3A09-4B8E-BBE3-3E19CF762DA5}" type="pres">
      <dgm:prSet presAssocID="{79834CAE-6031-44AE-908F-B112CF6AD744}" presName="negativeSpace" presStyleCnt="0"/>
      <dgm:spPr/>
    </dgm:pt>
    <dgm:pt modelId="{D421EC11-43E4-4635-8AF8-7F3C486525B5}" type="pres">
      <dgm:prSet presAssocID="{79834CAE-6031-44AE-908F-B112CF6AD744}" presName="childText" presStyleLbl="conFgAcc1" presStyleIdx="5" presStyleCnt="7">
        <dgm:presLayoutVars>
          <dgm:bulletEnabled val="1"/>
        </dgm:presLayoutVars>
      </dgm:prSet>
      <dgm:spPr/>
    </dgm:pt>
    <dgm:pt modelId="{4F9CDA85-DF1B-4DD4-AA96-B305653A1B17}" type="pres">
      <dgm:prSet presAssocID="{31E82D4D-EA09-4212-AB3A-D641E555FB47}" presName="spaceBetweenRectangles" presStyleCnt="0"/>
      <dgm:spPr/>
    </dgm:pt>
    <dgm:pt modelId="{2AD4AA68-9AAA-47EC-912E-1A68024B3FA3}" type="pres">
      <dgm:prSet presAssocID="{3881E273-22EE-4985-AB94-F536465E78EE}" presName="parentLin" presStyleCnt="0"/>
      <dgm:spPr/>
    </dgm:pt>
    <dgm:pt modelId="{A1DC18B1-7A2E-4854-A47D-CEAACDECB4D8}" type="pres">
      <dgm:prSet presAssocID="{3881E273-22EE-4985-AB94-F536465E78EE}" presName="parentLeftMargin" presStyleLbl="node1" presStyleIdx="5" presStyleCnt="7"/>
      <dgm:spPr/>
    </dgm:pt>
    <dgm:pt modelId="{8E4529FA-49EF-44BF-BCFE-1C2721BC4EBB}" type="pres">
      <dgm:prSet presAssocID="{3881E273-22EE-4985-AB94-F536465E78EE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73D98DC5-48B1-4E9A-82AF-7D9716A84FAA}" type="pres">
      <dgm:prSet presAssocID="{3881E273-22EE-4985-AB94-F536465E78EE}" presName="negativeSpace" presStyleCnt="0"/>
      <dgm:spPr/>
    </dgm:pt>
    <dgm:pt modelId="{81C55248-96F1-48FA-A7A3-9B20F5CB1EBB}" type="pres">
      <dgm:prSet presAssocID="{3881E273-22EE-4985-AB94-F536465E78EE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C13B7E05-34BE-4E62-AC83-1329685CB443}" type="presOf" srcId="{754F286D-7BF2-45DA-9C48-42E42A4CED58}" destId="{91860A85-C45B-4892-AD75-85F9348B7141}" srcOrd="0" destOrd="0" presId="urn:microsoft.com/office/officeart/2005/8/layout/list1"/>
    <dgm:cxn modelId="{45CC8A05-F135-47B9-B542-CB010813B877}" srcId="{BEE80793-102A-41EA-B026-1D6C97089D77}" destId="{754F286D-7BF2-45DA-9C48-42E42A4CED58}" srcOrd="2" destOrd="0" parTransId="{7DF4929C-986D-45BD-983F-856A2D9DECB1}" sibTransId="{D514CC59-4E6D-49F6-ADD2-05E76559F735}"/>
    <dgm:cxn modelId="{95210017-C6FA-4308-BD77-53911CB42830}" type="presOf" srcId="{951BC84D-E8C4-4D0D-9201-E301F72D2AFD}" destId="{DAEBEF2B-EF25-434F-9D58-48A0073CD1D4}" srcOrd="1" destOrd="0" presId="urn:microsoft.com/office/officeart/2005/8/layout/list1"/>
    <dgm:cxn modelId="{DF178124-E82A-47D9-BCFE-37E853BDDB89}" type="presOf" srcId="{E86FDA9F-938A-401C-87E0-676CF161A1D5}" destId="{0C038421-E24B-4A6B-818F-0E5C9D0B8971}" srcOrd="0" destOrd="0" presId="urn:microsoft.com/office/officeart/2005/8/layout/list1"/>
    <dgm:cxn modelId="{7BA28E2C-47FB-4D1A-A6F8-E2CED35AF745}" srcId="{951BC84D-E8C4-4D0D-9201-E301F72D2AFD}" destId="{E86FDA9F-938A-401C-87E0-676CF161A1D5}" srcOrd="0" destOrd="0" parTransId="{AF7A8A11-08C4-4831-AB4B-9F09BEEC63B8}" sibTransId="{2E04C547-5603-4D75-B4EE-EC2966C68A1A}"/>
    <dgm:cxn modelId="{44D3E430-562D-453A-BB36-642D68439D87}" srcId="{BEE80793-102A-41EA-B026-1D6C97089D77}" destId="{951BC84D-E8C4-4D0D-9201-E301F72D2AFD}" srcOrd="3" destOrd="0" parTransId="{2A8D29FB-B0EF-4121-955F-0AFE9ED34EDC}" sibTransId="{7691DA9D-12E4-4ED2-BDF4-94891F0FE316}"/>
    <dgm:cxn modelId="{B7BFE05B-9C92-411C-8E88-344235D30380}" type="presOf" srcId="{754F286D-7BF2-45DA-9C48-42E42A4CED58}" destId="{4A41AC33-94A5-4A8E-BBB1-5B4F0AE03703}" srcOrd="1" destOrd="0" presId="urn:microsoft.com/office/officeart/2005/8/layout/list1"/>
    <dgm:cxn modelId="{FFDCDE60-6E75-47C4-8F04-70149705880A}" type="presOf" srcId="{9F8BF661-92E2-416B-95AA-399F44A2E7D1}" destId="{B971A01C-61EC-4A74-AB1D-0F88FED5512E}" srcOrd="0" destOrd="0" presId="urn:microsoft.com/office/officeart/2005/8/layout/list1"/>
    <dgm:cxn modelId="{BB17FC64-104E-40C2-A42F-2590C27175B0}" type="presOf" srcId="{3881E273-22EE-4985-AB94-F536465E78EE}" destId="{A1DC18B1-7A2E-4854-A47D-CEAACDECB4D8}" srcOrd="0" destOrd="0" presId="urn:microsoft.com/office/officeart/2005/8/layout/list1"/>
    <dgm:cxn modelId="{D28C8F6D-2089-489B-AA13-3E1DD5C91D35}" type="presOf" srcId="{79834CAE-6031-44AE-908F-B112CF6AD744}" destId="{0304E230-1EC7-4D85-8994-FFF221539FA6}" srcOrd="0" destOrd="0" presId="urn:microsoft.com/office/officeart/2005/8/layout/list1"/>
    <dgm:cxn modelId="{36F8224F-46A9-491C-B0F0-2A7EDCBA3329}" srcId="{BEE80793-102A-41EA-B026-1D6C97089D77}" destId="{94D06B71-6BAA-458D-97CD-8EB904F352EB}" srcOrd="1" destOrd="0" parTransId="{1CA8B7CE-3F78-40EA-B146-E494D279BD69}" sibTransId="{30ABF841-FA9C-4C32-8059-B9379EE31FF6}"/>
    <dgm:cxn modelId="{06096179-3EC9-4A6D-81C6-CCD0A9E1A7AD}" type="presOf" srcId="{08BA38E7-D92B-4BFD-AA1D-B0FF1154F9B2}" destId="{B0121934-F8E3-4929-A950-04ED25458B89}" srcOrd="1" destOrd="0" presId="urn:microsoft.com/office/officeart/2005/8/layout/list1"/>
    <dgm:cxn modelId="{0535F179-F2EC-4FF9-954B-2B6DCDBF4E26}" type="presOf" srcId="{3881E273-22EE-4985-AB94-F536465E78EE}" destId="{8E4529FA-49EF-44BF-BCFE-1C2721BC4EBB}" srcOrd="1" destOrd="0" presId="urn:microsoft.com/office/officeart/2005/8/layout/list1"/>
    <dgm:cxn modelId="{62491980-2DBD-4A82-9856-D2A6DC74B155}" type="presOf" srcId="{08BA38E7-D92B-4BFD-AA1D-B0FF1154F9B2}" destId="{4AB662E4-4376-4C6B-B7C0-F52EC4C7A227}" srcOrd="0" destOrd="0" presId="urn:microsoft.com/office/officeart/2005/8/layout/list1"/>
    <dgm:cxn modelId="{2DF3F98F-2C8F-4EBF-AC74-0110B2AEDDA2}" srcId="{951BC84D-E8C4-4D0D-9201-E301F72D2AFD}" destId="{6AA23DD1-6FCD-43A0-AB49-36EFD79CB160}" srcOrd="1" destOrd="0" parTransId="{368402FC-FD8A-4D37-A4D7-125D5F9E018E}" sibTransId="{FC4F0C6A-F636-4C9E-8C7D-3E1C0E661600}"/>
    <dgm:cxn modelId="{D09CA691-2CC6-40A2-8B91-A3B1BD5B5F85}" type="presOf" srcId="{94D06B71-6BAA-458D-97CD-8EB904F352EB}" destId="{B536D322-3443-45D5-BFC6-A86F280DAB1D}" srcOrd="1" destOrd="0" presId="urn:microsoft.com/office/officeart/2005/8/layout/list1"/>
    <dgm:cxn modelId="{B8F4879A-F4EB-4C8D-989B-2C86C45EE00C}" type="presOf" srcId="{9F8BF661-92E2-416B-95AA-399F44A2E7D1}" destId="{67C62AA4-5829-493B-9CE6-C0C4B08D36A2}" srcOrd="1" destOrd="0" presId="urn:microsoft.com/office/officeart/2005/8/layout/list1"/>
    <dgm:cxn modelId="{07BB2EB0-E960-4787-B32A-95A6550FB91B}" type="presOf" srcId="{BEE80793-102A-41EA-B026-1D6C97089D77}" destId="{8B0BD03F-AAD1-4863-A91D-21F6C8D19C80}" srcOrd="0" destOrd="0" presId="urn:microsoft.com/office/officeart/2005/8/layout/list1"/>
    <dgm:cxn modelId="{1CECC3B2-51AB-4B29-B96F-C7AFFCA6673A}" srcId="{BEE80793-102A-41EA-B026-1D6C97089D77}" destId="{3881E273-22EE-4985-AB94-F536465E78EE}" srcOrd="6" destOrd="0" parTransId="{4CF49620-F13C-4204-8CD5-C677C62475B2}" sibTransId="{D433BF3A-CBEB-4BD1-B01A-294E021036BA}"/>
    <dgm:cxn modelId="{EB6EFFBD-1371-440E-9A71-908DBE8677EE}" type="presOf" srcId="{79834CAE-6031-44AE-908F-B112CF6AD744}" destId="{4A756FDA-3CCE-4234-9DD0-86D8787204CA}" srcOrd="1" destOrd="0" presId="urn:microsoft.com/office/officeart/2005/8/layout/list1"/>
    <dgm:cxn modelId="{9B4DF4C4-A64B-4F48-803C-91C69B3E67AB}" type="presOf" srcId="{94D06B71-6BAA-458D-97CD-8EB904F352EB}" destId="{4E8FB0E1-F359-4E0B-AA75-4F6D7EA63441}" srcOrd="0" destOrd="0" presId="urn:microsoft.com/office/officeart/2005/8/layout/list1"/>
    <dgm:cxn modelId="{295823E1-9F75-4C97-91B2-6516733201E6}" type="presOf" srcId="{6AA23DD1-6FCD-43A0-AB49-36EFD79CB160}" destId="{0C038421-E24B-4A6B-818F-0E5C9D0B8971}" srcOrd="0" destOrd="1" presId="urn:microsoft.com/office/officeart/2005/8/layout/list1"/>
    <dgm:cxn modelId="{4345B5E4-A9E3-495A-B87F-D268B649BBBB}" srcId="{BEE80793-102A-41EA-B026-1D6C97089D77}" destId="{9F8BF661-92E2-416B-95AA-399F44A2E7D1}" srcOrd="0" destOrd="0" parTransId="{C1694C57-D6A9-421A-9F4B-F63F84C81C97}" sibTransId="{8C6471BC-4961-4908-829A-D6F3A7C59614}"/>
    <dgm:cxn modelId="{AF07DDE6-2D82-411E-86D1-09CE14356F6A}" srcId="{BEE80793-102A-41EA-B026-1D6C97089D77}" destId="{08BA38E7-D92B-4BFD-AA1D-B0FF1154F9B2}" srcOrd="4" destOrd="0" parTransId="{AE41EA60-0B54-4293-8687-2C246EF91D04}" sibTransId="{7D7629D9-202D-4B0F-893D-ECEDF83C4479}"/>
    <dgm:cxn modelId="{DEDF48ED-BF44-4E4D-9DDE-24D615FDA684}" srcId="{BEE80793-102A-41EA-B026-1D6C97089D77}" destId="{79834CAE-6031-44AE-908F-B112CF6AD744}" srcOrd="5" destOrd="0" parTransId="{A2007697-0D35-490E-B3B9-7D9EBC99684B}" sibTransId="{31E82D4D-EA09-4212-AB3A-D641E555FB47}"/>
    <dgm:cxn modelId="{AEC366FF-8C18-449F-A451-E9B1A0807E80}" type="presOf" srcId="{951BC84D-E8C4-4D0D-9201-E301F72D2AFD}" destId="{9935EEC9-F59A-4632-BDBD-BD0BF8FE1AF8}" srcOrd="0" destOrd="0" presId="urn:microsoft.com/office/officeart/2005/8/layout/list1"/>
    <dgm:cxn modelId="{F43D1550-961C-4067-B84B-A609B400BB81}" type="presParOf" srcId="{8B0BD03F-AAD1-4863-A91D-21F6C8D19C80}" destId="{C9AEC710-ABEB-4BE8-9079-D355E7864F30}" srcOrd="0" destOrd="0" presId="urn:microsoft.com/office/officeart/2005/8/layout/list1"/>
    <dgm:cxn modelId="{A1D0BC40-84AF-4436-BA1E-57DA0B8993BE}" type="presParOf" srcId="{C9AEC710-ABEB-4BE8-9079-D355E7864F30}" destId="{B971A01C-61EC-4A74-AB1D-0F88FED5512E}" srcOrd="0" destOrd="0" presId="urn:microsoft.com/office/officeart/2005/8/layout/list1"/>
    <dgm:cxn modelId="{7C5A9274-9A7E-40B9-8F4A-72A055AC1211}" type="presParOf" srcId="{C9AEC710-ABEB-4BE8-9079-D355E7864F30}" destId="{67C62AA4-5829-493B-9CE6-C0C4B08D36A2}" srcOrd="1" destOrd="0" presId="urn:microsoft.com/office/officeart/2005/8/layout/list1"/>
    <dgm:cxn modelId="{BC9DE1BC-CEE2-443E-8A6A-05A971671F24}" type="presParOf" srcId="{8B0BD03F-AAD1-4863-A91D-21F6C8D19C80}" destId="{B866B18C-492B-4848-B290-F6B05242E94B}" srcOrd="1" destOrd="0" presId="urn:microsoft.com/office/officeart/2005/8/layout/list1"/>
    <dgm:cxn modelId="{BEFF0354-92E4-470C-85E8-8A9C48DFC80B}" type="presParOf" srcId="{8B0BD03F-AAD1-4863-A91D-21F6C8D19C80}" destId="{D29CDB61-4946-4998-9E6E-0A9C75051F76}" srcOrd="2" destOrd="0" presId="urn:microsoft.com/office/officeart/2005/8/layout/list1"/>
    <dgm:cxn modelId="{B8B9C385-A114-4B1B-B96E-390661C2B1E5}" type="presParOf" srcId="{8B0BD03F-AAD1-4863-A91D-21F6C8D19C80}" destId="{DC79DBA8-E10B-471D-B965-22D1B7D4598F}" srcOrd="3" destOrd="0" presId="urn:microsoft.com/office/officeart/2005/8/layout/list1"/>
    <dgm:cxn modelId="{82AA171B-90E1-4FAF-8D2B-DF81D2292F07}" type="presParOf" srcId="{8B0BD03F-AAD1-4863-A91D-21F6C8D19C80}" destId="{8F562664-7DFD-4D01-8274-830E237F3BEB}" srcOrd="4" destOrd="0" presId="urn:microsoft.com/office/officeart/2005/8/layout/list1"/>
    <dgm:cxn modelId="{AD483FD2-1928-4F1A-9FA0-030EC2E9778E}" type="presParOf" srcId="{8F562664-7DFD-4D01-8274-830E237F3BEB}" destId="{4E8FB0E1-F359-4E0B-AA75-4F6D7EA63441}" srcOrd="0" destOrd="0" presId="urn:microsoft.com/office/officeart/2005/8/layout/list1"/>
    <dgm:cxn modelId="{DE997CE4-3501-4B79-BA60-381D0C3734EC}" type="presParOf" srcId="{8F562664-7DFD-4D01-8274-830E237F3BEB}" destId="{B536D322-3443-45D5-BFC6-A86F280DAB1D}" srcOrd="1" destOrd="0" presId="urn:microsoft.com/office/officeart/2005/8/layout/list1"/>
    <dgm:cxn modelId="{AD3DFDAF-621E-4C56-8C2F-E9BD136B8BA1}" type="presParOf" srcId="{8B0BD03F-AAD1-4863-A91D-21F6C8D19C80}" destId="{222A5072-53D2-4BF8-9175-4BD9346D24C5}" srcOrd="5" destOrd="0" presId="urn:microsoft.com/office/officeart/2005/8/layout/list1"/>
    <dgm:cxn modelId="{91BCE1F9-67B2-436F-A1DD-4D3E2F3464C5}" type="presParOf" srcId="{8B0BD03F-AAD1-4863-A91D-21F6C8D19C80}" destId="{A393FF99-1CDC-4C03-9176-62ED46559B68}" srcOrd="6" destOrd="0" presId="urn:microsoft.com/office/officeart/2005/8/layout/list1"/>
    <dgm:cxn modelId="{59B69B13-0E0B-42A3-A980-C0C9D8A1E8FC}" type="presParOf" srcId="{8B0BD03F-AAD1-4863-A91D-21F6C8D19C80}" destId="{F1B95640-58A5-4517-BA69-5A017E7B5833}" srcOrd="7" destOrd="0" presId="urn:microsoft.com/office/officeart/2005/8/layout/list1"/>
    <dgm:cxn modelId="{706CDA28-E9FB-4424-9BF4-ACB6004E1314}" type="presParOf" srcId="{8B0BD03F-AAD1-4863-A91D-21F6C8D19C80}" destId="{59CA6593-138F-4E99-A136-4DD15EA7514A}" srcOrd="8" destOrd="0" presId="urn:microsoft.com/office/officeart/2005/8/layout/list1"/>
    <dgm:cxn modelId="{25A05867-10A6-4FFD-9705-75C82C5C6AE8}" type="presParOf" srcId="{59CA6593-138F-4E99-A136-4DD15EA7514A}" destId="{91860A85-C45B-4892-AD75-85F9348B7141}" srcOrd="0" destOrd="0" presId="urn:microsoft.com/office/officeart/2005/8/layout/list1"/>
    <dgm:cxn modelId="{DFAD83DD-3FB8-448F-9D5B-ACA071B6242D}" type="presParOf" srcId="{59CA6593-138F-4E99-A136-4DD15EA7514A}" destId="{4A41AC33-94A5-4A8E-BBB1-5B4F0AE03703}" srcOrd="1" destOrd="0" presId="urn:microsoft.com/office/officeart/2005/8/layout/list1"/>
    <dgm:cxn modelId="{42620E93-FE2D-4361-B381-8B03DB0BCF69}" type="presParOf" srcId="{8B0BD03F-AAD1-4863-A91D-21F6C8D19C80}" destId="{869612BE-10E3-4F51-B4F5-2B1DB4765B44}" srcOrd="9" destOrd="0" presId="urn:microsoft.com/office/officeart/2005/8/layout/list1"/>
    <dgm:cxn modelId="{05116E84-CD2A-44E1-BCDB-F4817A7B45EB}" type="presParOf" srcId="{8B0BD03F-AAD1-4863-A91D-21F6C8D19C80}" destId="{2F368444-C256-4763-901C-95205B3989C5}" srcOrd="10" destOrd="0" presId="urn:microsoft.com/office/officeart/2005/8/layout/list1"/>
    <dgm:cxn modelId="{60F3916E-D18D-4D38-84FD-59E7CA1EE8ED}" type="presParOf" srcId="{8B0BD03F-AAD1-4863-A91D-21F6C8D19C80}" destId="{EF9BB4AB-BE82-488F-963A-C1B5B39393F5}" srcOrd="11" destOrd="0" presId="urn:microsoft.com/office/officeart/2005/8/layout/list1"/>
    <dgm:cxn modelId="{57D07451-3C9B-4BBF-B98B-D3165A94D71C}" type="presParOf" srcId="{8B0BD03F-AAD1-4863-A91D-21F6C8D19C80}" destId="{06D6F5C3-CAF7-492D-B5EF-06C34C483E29}" srcOrd="12" destOrd="0" presId="urn:microsoft.com/office/officeart/2005/8/layout/list1"/>
    <dgm:cxn modelId="{20FCE0CD-80D6-4D0B-BC56-C46ADEB1719A}" type="presParOf" srcId="{06D6F5C3-CAF7-492D-B5EF-06C34C483E29}" destId="{9935EEC9-F59A-4632-BDBD-BD0BF8FE1AF8}" srcOrd="0" destOrd="0" presId="urn:microsoft.com/office/officeart/2005/8/layout/list1"/>
    <dgm:cxn modelId="{59D25A00-94DA-48C8-9D4E-486A99468033}" type="presParOf" srcId="{06D6F5C3-CAF7-492D-B5EF-06C34C483E29}" destId="{DAEBEF2B-EF25-434F-9D58-48A0073CD1D4}" srcOrd="1" destOrd="0" presId="urn:microsoft.com/office/officeart/2005/8/layout/list1"/>
    <dgm:cxn modelId="{6ECF664B-8E7F-4052-9894-483BE7E7D321}" type="presParOf" srcId="{8B0BD03F-AAD1-4863-A91D-21F6C8D19C80}" destId="{098E55AD-2350-4AA0-8D15-31ECC3F07546}" srcOrd="13" destOrd="0" presId="urn:microsoft.com/office/officeart/2005/8/layout/list1"/>
    <dgm:cxn modelId="{505BAAE8-8077-4CEF-8E16-5F400DC6BD3C}" type="presParOf" srcId="{8B0BD03F-AAD1-4863-A91D-21F6C8D19C80}" destId="{0C038421-E24B-4A6B-818F-0E5C9D0B8971}" srcOrd="14" destOrd="0" presId="urn:microsoft.com/office/officeart/2005/8/layout/list1"/>
    <dgm:cxn modelId="{34DB3D5F-CAE3-4237-907A-270448C595E4}" type="presParOf" srcId="{8B0BD03F-AAD1-4863-A91D-21F6C8D19C80}" destId="{B555EC6E-C311-4079-8C08-D922EFD156E3}" srcOrd="15" destOrd="0" presId="urn:microsoft.com/office/officeart/2005/8/layout/list1"/>
    <dgm:cxn modelId="{42F8DE18-7158-476C-BCC3-9EF183374F14}" type="presParOf" srcId="{8B0BD03F-AAD1-4863-A91D-21F6C8D19C80}" destId="{576BE33C-5D92-4C4D-8AD2-142637DE0572}" srcOrd="16" destOrd="0" presId="urn:microsoft.com/office/officeart/2005/8/layout/list1"/>
    <dgm:cxn modelId="{CFC7533C-8085-4832-A361-BFE07B2E5F94}" type="presParOf" srcId="{576BE33C-5D92-4C4D-8AD2-142637DE0572}" destId="{4AB662E4-4376-4C6B-B7C0-F52EC4C7A227}" srcOrd="0" destOrd="0" presId="urn:microsoft.com/office/officeart/2005/8/layout/list1"/>
    <dgm:cxn modelId="{368F59D5-03E3-4D5D-A5B5-6A0713FD6001}" type="presParOf" srcId="{576BE33C-5D92-4C4D-8AD2-142637DE0572}" destId="{B0121934-F8E3-4929-A950-04ED25458B89}" srcOrd="1" destOrd="0" presId="urn:microsoft.com/office/officeart/2005/8/layout/list1"/>
    <dgm:cxn modelId="{6ECBA49C-2D90-4063-A67E-62AAB30AB247}" type="presParOf" srcId="{8B0BD03F-AAD1-4863-A91D-21F6C8D19C80}" destId="{187AB549-60A2-4170-AA3F-70E2882773E3}" srcOrd="17" destOrd="0" presId="urn:microsoft.com/office/officeart/2005/8/layout/list1"/>
    <dgm:cxn modelId="{EC5D8091-E1F2-47FA-9B58-FE57DCBF0EF6}" type="presParOf" srcId="{8B0BD03F-AAD1-4863-A91D-21F6C8D19C80}" destId="{9BFE3F85-F3B5-485F-BF57-DD47B4BBF948}" srcOrd="18" destOrd="0" presId="urn:microsoft.com/office/officeart/2005/8/layout/list1"/>
    <dgm:cxn modelId="{D03DD883-7C93-4DD7-9E4D-884537AB62FF}" type="presParOf" srcId="{8B0BD03F-AAD1-4863-A91D-21F6C8D19C80}" destId="{893B5427-78E8-4A1D-B1EC-93554FE923DE}" srcOrd="19" destOrd="0" presId="urn:microsoft.com/office/officeart/2005/8/layout/list1"/>
    <dgm:cxn modelId="{416F1937-932E-4E05-85CD-6361698515A4}" type="presParOf" srcId="{8B0BD03F-AAD1-4863-A91D-21F6C8D19C80}" destId="{60DE39AE-47C3-4C8A-B177-4695584108EB}" srcOrd="20" destOrd="0" presId="urn:microsoft.com/office/officeart/2005/8/layout/list1"/>
    <dgm:cxn modelId="{6653ED27-ACFA-422C-B926-AC63A3E7CA1E}" type="presParOf" srcId="{60DE39AE-47C3-4C8A-B177-4695584108EB}" destId="{0304E230-1EC7-4D85-8994-FFF221539FA6}" srcOrd="0" destOrd="0" presId="urn:microsoft.com/office/officeart/2005/8/layout/list1"/>
    <dgm:cxn modelId="{07B3E622-24A8-4AEC-89A8-55ED0B03DF6C}" type="presParOf" srcId="{60DE39AE-47C3-4C8A-B177-4695584108EB}" destId="{4A756FDA-3CCE-4234-9DD0-86D8787204CA}" srcOrd="1" destOrd="0" presId="urn:microsoft.com/office/officeart/2005/8/layout/list1"/>
    <dgm:cxn modelId="{E4F85D9A-48BD-4A85-A47C-B6B76EE43CE2}" type="presParOf" srcId="{8B0BD03F-AAD1-4863-A91D-21F6C8D19C80}" destId="{25BC6741-3A09-4B8E-BBE3-3E19CF762DA5}" srcOrd="21" destOrd="0" presId="urn:microsoft.com/office/officeart/2005/8/layout/list1"/>
    <dgm:cxn modelId="{67A45C0C-FDD1-4489-8FA1-FDB37FBDDFEB}" type="presParOf" srcId="{8B0BD03F-AAD1-4863-A91D-21F6C8D19C80}" destId="{D421EC11-43E4-4635-8AF8-7F3C486525B5}" srcOrd="22" destOrd="0" presId="urn:microsoft.com/office/officeart/2005/8/layout/list1"/>
    <dgm:cxn modelId="{9B07586B-C821-4CF5-8EA0-2A4863821C48}" type="presParOf" srcId="{8B0BD03F-AAD1-4863-A91D-21F6C8D19C80}" destId="{4F9CDA85-DF1B-4DD4-AA96-B305653A1B17}" srcOrd="23" destOrd="0" presId="urn:microsoft.com/office/officeart/2005/8/layout/list1"/>
    <dgm:cxn modelId="{16006F56-DA3A-4DD9-BD56-5CFEA9A64D3E}" type="presParOf" srcId="{8B0BD03F-AAD1-4863-A91D-21F6C8D19C80}" destId="{2AD4AA68-9AAA-47EC-912E-1A68024B3FA3}" srcOrd="24" destOrd="0" presId="urn:microsoft.com/office/officeart/2005/8/layout/list1"/>
    <dgm:cxn modelId="{F06DF11D-7109-4539-8C87-06329270CCB5}" type="presParOf" srcId="{2AD4AA68-9AAA-47EC-912E-1A68024B3FA3}" destId="{A1DC18B1-7A2E-4854-A47D-CEAACDECB4D8}" srcOrd="0" destOrd="0" presId="urn:microsoft.com/office/officeart/2005/8/layout/list1"/>
    <dgm:cxn modelId="{A6C0AB86-A29B-4D40-900F-F333E4A972A5}" type="presParOf" srcId="{2AD4AA68-9AAA-47EC-912E-1A68024B3FA3}" destId="{8E4529FA-49EF-44BF-BCFE-1C2721BC4EBB}" srcOrd="1" destOrd="0" presId="urn:microsoft.com/office/officeart/2005/8/layout/list1"/>
    <dgm:cxn modelId="{99435EBA-786F-4D0A-A0AF-5A723423CF8C}" type="presParOf" srcId="{8B0BD03F-AAD1-4863-A91D-21F6C8D19C80}" destId="{73D98DC5-48B1-4E9A-82AF-7D9716A84FAA}" srcOrd="25" destOrd="0" presId="urn:microsoft.com/office/officeart/2005/8/layout/list1"/>
    <dgm:cxn modelId="{5C314287-684F-42AC-A088-90DCFA81A759}" type="presParOf" srcId="{8B0BD03F-AAD1-4863-A91D-21F6C8D19C80}" destId="{81C55248-96F1-48FA-A7A3-9B20F5CB1EBB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D3754634-3AB9-4BCB-BD4D-DE85A5F482E5}" type="doc">
      <dgm:prSet loTypeId="urn:microsoft.com/office/officeart/2005/8/layout/hierarchy1" loCatId="hierarchy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104E107F-0624-466A-8B93-E26E15F0BD50}">
      <dgm:prSet/>
      <dgm:spPr/>
      <dgm:t>
        <a:bodyPr/>
        <a:lstStyle/>
        <a:p>
          <a:r>
            <a:rPr lang="en-US" dirty="0"/>
            <a:t>Used to connect to services that are hosted in different VPCs but managed by Google or other services provider</a:t>
          </a:r>
          <a:r>
            <a:rPr lang="en-IN" dirty="0"/>
            <a:t>s</a:t>
          </a:r>
          <a:endParaRPr lang="en-US" dirty="0"/>
        </a:p>
      </dgm:t>
    </dgm:pt>
    <dgm:pt modelId="{C68B9429-9847-457A-97BE-94F91FA664EA}" type="parTrans" cxnId="{06D26612-B9FC-45DB-AE5B-D8532B244AE7}">
      <dgm:prSet/>
      <dgm:spPr/>
      <dgm:t>
        <a:bodyPr/>
        <a:lstStyle/>
        <a:p>
          <a:endParaRPr lang="en-US"/>
        </a:p>
      </dgm:t>
    </dgm:pt>
    <dgm:pt modelId="{795BA319-6035-4A01-A8A3-39FAA5088932}" type="sibTrans" cxnId="{06D26612-B9FC-45DB-AE5B-D8532B244AE7}">
      <dgm:prSet/>
      <dgm:spPr/>
      <dgm:t>
        <a:bodyPr/>
        <a:lstStyle/>
        <a:p>
          <a:endParaRPr lang="en-US"/>
        </a:p>
      </dgm:t>
    </dgm:pt>
    <dgm:pt modelId="{1228F856-5C6F-4C5D-AA0B-6EFC851028C2}">
      <dgm:prSet/>
      <dgm:spPr/>
      <dgm:t>
        <a:bodyPr/>
        <a:lstStyle/>
        <a:p>
          <a:r>
            <a:rPr lang="en-US"/>
            <a:t>Requires pre-allocating IP range for connecting to the other VPC</a:t>
          </a:r>
        </a:p>
      </dgm:t>
    </dgm:pt>
    <dgm:pt modelId="{C8C62C85-521E-4621-9C8F-FE06023B2F27}" type="parTrans" cxnId="{AA27A905-6F33-4D90-9E43-FC45819E941E}">
      <dgm:prSet/>
      <dgm:spPr/>
      <dgm:t>
        <a:bodyPr/>
        <a:lstStyle/>
        <a:p>
          <a:endParaRPr lang="en-US"/>
        </a:p>
      </dgm:t>
    </dgm:pt>
    <dgm:pt modelId="{D99FE4C9-55C7-452E-978E-4CEB38AC2472}" type="sibTrans" cxnId="{AA27A905-6F33-4D90-9E43-FC45819E941E}">
      <dgm:prSet/>
      <dgm:spPr/>
      <dgm:t>
        <a:bodyPr/>
        <a:lstStyle/>
        <a:p>
          <a:endParaRPr lang="en-US"/>
        </a:p>
      </dgm:t>
    </dgm:pt>
    <dgm:pt modelId="{58A2CDCE-48C2-4305-8AF0-B7834C79CB11}">
      <dgm:prSet/>
      <dgm:spPr/>
      <dgm:t>
        <a:bodyPr/>
        <a:lstStyle/>
        <a:p>
          <a:r>
            <a:rPr lang="en-US" dirty="0"/>
            <a:t>Similar to VPC Peering, but you don’t have control on the other VPC</a:t>
          </a:r>
        </a:p>
      </dgm:t>
    </dgm:pt>
    <dgm:pt modelId="{2B8EAC77-E4D3-4EA4-8685-09FF50C45A9E}" type="parTrans" cxnId="{8553B1F7-6F38-4711-BD0D-2A17C5593AFD}">
      <dgm:prSet/>
      <dgm:spPr/>
      <dgm:t>
        <a:bodyPr/>
        <a:lstStyle/>
        <a:p>
          <a:endParaRPr lang="en-US"/>
        </a:p>
      </dgm:t>
    </dgm:pt>
    <dgm:pt modelId="{CC7E7AC4-87A3-4BFE-8D1A-C6FA1FF09112}" type="sibTrans" cxnId="{8553B1F7-6F38-4711-BD0D-2A17C5593AFD}">
      <dgm:prSet/>
      <dgm:spPr/>
      <dgm:t>
        <a:bodyPr/>
        <a:lstStyle/>
        <a:p>
          <a:endParaRPr lang="en-US"/>
        </a:p>
      </dgm:t>
    </dgm:pt>
    <dgm:pt modelId="{E5E9AAC4-798F-4685-86C0-A4E4E0B21EB1}">
      <dgm:prSet/>
      <dgm:spPr/>
      <dgm:t>
        <a:bodyPr/>
        <a:lstStyle/>
        <a:p>
          <a:r>
            <a:rPr lang="en-IN"/>
            <a:t>When to Use:-</a:t>
          </a:r>
          <a:endParaRPr lang="en-US"/>
        </a:p>
      </dgm:t>
    </dgm:pt>
    <dgm:pt modelId="{9327C8EE-08F8-4A6B-BDED-9C438A41847D}" type="parTrans" cxnId="{214537C5-68C4-475E-8AEA-8F6600242577}">
      <dgm:prSet/>
      <dgm:spPr/>
      <dgm:t>
        <a:bodyPr/>
        <a:lstStyle/>
        <a:p>
          <a:endParaRPr lang="en-US"/>
        </a:p>
      </dgm:t>
    </dgm:pt>
    <dgm:pt modelId="{AEE4C94D-11EA-4100-92DA-F3CD96156B4F}" type="sibTrans" cxnId="{214537C5-68C4-475E-8AEA-8F6600242577}">
      <dgm:prSet/>
      <dgm:spPr/>
      <dgm:t>
        <a:bodyPr/>
        <a:lstStyle/>
        <a:p>
          <a:endParaRPr lang="en-US"/>
        </a:p>
      </dgm:t>
    </dgm:pt>
    <dgm:pt modelId="{9E9A88DE-E7AD-4F5D-987C-8E35EA14A732}">
      <dgm:prSet/>
      <dgm:spPr/>
      <dgm:t>
        <a:bodyPr/>
        <a:lstStyle/>
        <a:p>
          <a:r>
            <a:rPr lang="en-IN"/>
            <a:t>When need to connect to different services which are hosted on different VPCs</a:t>
          </a:r>
          <a:endParaRPr lang="en-US"/>
        </a:p>
      </dgm:t>
    </dgm:pt>
    <dgm:pt modelId="{AD66B4E5-4416-4202-B931-2D343EA867FD}" type="parTrans" cxnId="{315ED5A5-591E-42C9-83C4-844B06F98E6D}">
      <dgm:prSet/>
      <dgm:spPr/>
      <dgm:t>
        <a:bodyPr/>
        <a:lstStyle/>
        <a:p>
          <a:endParaRPr lang="en-US"/>
        </a:p>
      </dgm:t>
    </dgm:pt>
    <dgm:pt modelId="{65587857-CC09-4E44-9048-FC40E76A3725}" type="sibTrans" cxnId="{315ED5A5-591E-42C9-83C4-844B06F98E6D}">
      <dgm:prSet/>
      <dgm:spPr/>
      <dgm:t>
        <a:bodyPr/>
        <a:lstStyle/>
        <a:p>
          <a:endParaRPr lang="en-US"/>
        </a:p>
      </dgm:t>
    </dgm:pt>
    <dgm:pt modelId="{707384A3-6517-4927-BB95-8CEA0DE6E60F}" type="pres">
      <dgm:prSet presAssocID="{D3754634-3AB9-4BCB-BD4D-DE85A5F482E5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F0769AFB-5E35-4A65-855C-6E725AD67FE2}" type="pres">
      <dgm:prSet presAssocID="{104E107F-0624-466A-8B93-E26E15F0BD50}" presName="hierRoot1" presStyleCnt="0"/>
      <dgm:spPr/>
    </dgm:pt>
    <dgm:pt modelId="{2FC34413-BDF8-49F7-AA7B-F87C1F2B3A5F}" type="pres">
      <dgm:prSet presAssocID="{104E107F-0624-466A-8B93-E26E15F0BD50}" presName="composite" presStyleCnt="0"/>
      <dgm:spPr/>
    </dgm:pt>
    <dgm:pt modelId="{75C36C76-9049-4260-A610-F7811FBBEF17}" type="pres">
      <dgm:prSet presAssocID="{104E107F-0624-466A-8B93-E26E15F0BD50}" presName="background" presStyleLbl="node0" presStyleIdx="0" presStyleCnt="4"/>
      <dgm:spPr/>
    </dgm:pt>
    <dgm:pt modelId="{02CCDA29-56E0-45B9-B849-FB57504BCD4C}" type="pres">
      <dgm:prSet presAssocID="{104E107F-0624-466A-8B93-E26E15F0BD50}" presName="text" presStyleLbl="fgAcc0" presStyleIdx="0" presStyleCnt="4">
        <dgm:presLayoutVars>
          <dgm:chPref val="3"/>
        </dgm:presLayoutVars>
      </dgm:prSet>
      <dgm:spPr/>
    </dgm:pt>
    <dgm:pt modelId="{EB4211DF-DD32-443D-9A89-F9A61F8604A1}" type="pres">
      <dgm:prSet presAssocID="{104E107F-0624-466A-8B93-E26E15F0BD50}" presName="hierChild2" presStyleCnt="0"/>
      <dgm:spPr/>
    </dgm:pt>
    <dgm:pt modelId="{FC399E49-9BC7-4FEB-AEC4-16BC17A4F271}" type="pres">
      <dgm:prSet presAssocID="{1228F856-5C6F-4C5D-AA0B-6EFC851028C2}" presName="hierRoot1" presStyleCnt="0"/>
      <dgm:spPr/>
    </dgm:pt>
    <dgm:pt modelId="{8E35CF81-7B55-48DC-AF16-DE8DDEE41BF9}" type="pres">
      <dgm:prSet presAssocID="{1228F856-5C6F-4C5D-AA0B-6EFC851028C2}" presName="composite" presStyleCnt="0"/>
      <dgm:spPr/>
    </dgm:pt>
    <dgm:pt modelId="{18F15B5A-4219-4F68-8FD4-F4656A39C785}" type="pres">
      <dgm:prSet presAssocID="{1228F856-5C6F-4C5D-AA0B-6EFC851028C2}" presName="background" presStyleLbl="node0" presStyleIdx="1" presStyleCnt="4"/>
      <dgm:spPr/>
    </dgm:pt>
    <dgm:pt modelId="{08FDB747-6A45-4CD5-87A6-5FDF93700584}" type="pres">
      <dgm:prSet presAssocID="{1228F856-5C6F-4C5D-AA0B-6EFC851028C2}" presName="text" presStyleLbl="fgAcc0" presStyleIdx="1" presStyleCnt="4">
        <dgm:presLayoutVars>
          <dgm:chPref val="3"/>
        </dgm:presLayoutVars>
      </dgm:prSet>
      <dgm:spPr/>
    </dgm:pt>
    <dgm:pt modelId="{D9F32C72-4E47-411F-BA65-82758BCA26C6}" type="pres">
      <dgm:prSet presAssocID="{1228F856-5C6F-4C5D-AA0B-6EFC851028C2}" presName="hierChild2" presStyleCnt="0"/>
      <dgm:spPr/>
    </dgm:pt>
    <dgm:pt modelId="{ABF44239-8B70-44BD-85CB-6F375DF35A53}" type="pres">
      <dgm:prSet presAssocID="{58A2CDCE-48C2-4305-8AF0-B7834C79CB11}" presName="hierRoot1" presStyleCnt="0"/>
      <dgm:spPr/>
    </dgm:pt>
    <dgm:pt modelId="{F51B3C69-7E87-48B3-9876-A2C3F30317E4}" type="pres">
      <dgm:prSet presAssocID="{58A2CDCE-48C2-4305-8AF0-B7834C79CB11}" presName="composite" presStyleCnt="0"/>
      <dgm:spPr/>
    </dgm:pt>
    <dgm:pt modelId="{5514A5E9-745D-4D91-B8ED-A2B0CDE3401B}" type="pres">
      <dgm:prSet presAssocID="{58A2CDCE-48C2-4305-8AF0-B7834C79CB11}" presName="background" presStyleLbl="node0" presStyleIdx="2" presStyleCnt="4"/>
      <dgm:spPr/>
    </dgm:pt>
    <dgm:pt modelId="{13F05C07-AB3E-4A41-8E63-417CBCF98649}" type="pres">
      <dgm:prSet presAssocID="{58A2CDCE-48C2-4305-8AF0-B7834C79CB11}" presName="text" presStyleLbl="fgAcc0" presStyleIdx="2" presStyleCnt="4">
        <dgm:presLayoutVars>
          <dgm:chPref val="3"/>
        </dgm:presLayoutVars>
      </dgm:prSet>
      <dgm:spPr/>
    </dgm:pt>
    <dgm:pt modelId="{FEE9C980-BF8B-4E61-AD63-4441C21DC919}" type="pres">
      <dgm:prSet presAssocID="{58A2CDCE-48C2-4305-8AF0-B7834C79CB11}" presName="hierChild2" presStyleCnt="0"/>
      <dgm:spPr/>
    </dgm:pt>
    <dgm:pt modelId="{A58FC936-58F0-4A4F-87C0-CFD9ECB84E9B}" type="pres">
      <dgm:prSet presAssocID="{E5E9AAC4-798F-4685-86C0-A4E4E0B21EB1}" presName="hierRoot1" presStyleCnt="0"/>
      <dgm:spPr/>
    </dgm:pt>
    <dgm:pt modelId="{A81EC46E-47AE-4B1D-9623-681F5F44DC0E}" type="pres">
      <dgm:prSet presAssocID="{E5E9AAC4-798F-4685-86C0-A4E4E0B21EB1}" presName="composite" presStyleCnt="0"/>
      <dgm:spPr/>
    </dgm:pt>
    <dgm:pt modelId="{219076D6-4001-43BD-B4AB-117856E32040}" type="pres">
      <dgm:prSet presAssocID="{E5E9AAC4-798F-4685-86C0-A4E4E0B21EB1}" presName="background" presStyleLbl="node0" presStyleIdx="3" presStyleCnt="4"/>
      <dgm:spPr/>
    </dgm:pt>
    <dgm:pt modelId="{7EEE4797-D316-46D4-8E95-B93C3394AEE5}" type="pres">
      <dgm:prSet presAssocID="{E5E9AAC4-798F-4685-86C0-A4E4E0B21EB1}" presName="text" presStyleLbl="fgAcc0" presStyleIdx="3" presStyleCnt="4">
        <dgm:presLayoutVars>
          <dgm:chPref val="3"/>
        </dgm:presLayoutVars>
      </dgm:prSet>
      <dgm:spPr/>
    </dgm:pt>
    <dgm:pt modelId="{B3CB79BA-E889-43F9-B92F-FF28C2BF2C9B}" type="pres">
      <dgm:prSet presAssocID="{E5E9AAC4-798F-4685-86C0-A4E4E0B21EB1}" presName="hierChild2" presStyleCnt="0"/>
      <dgm:spPr/>
    </dgm:pt>
    <dgm:pt modelId="{427C3C52-EC2A-4B74-867A-DF2A99B7AC66}" type="pres">
      <dgm:prSet presAssocID="{AD66B4E5-4416-4202-B931-2D343EA867FD}" presName="Name10" presStyleLbl="parChTrans1D2" presStyleIdx="0" presStyleCnt="1"/>
      <dgm:spPr/>
    </dgm:pt>
    <dgm:pt modelId="{A2A00DED-40E2-4A14-9849-5AA5F4489343}" type="pres">
      <dgm:prSet presAssocID="{9E9A88DE-E7AD-4F5D-987C-8E35EA14A732}" presName="hierRoot2" presStyleCnt="0"/>
      <dgm:spPr/>
    </dgm:pt>
    <dgm:pt modelId="{6701671C-C9C9-4360-9004-CD82D8BA17FF}" type="pres">
      <dgm:prSet presAssocID="{9E9A88DE-E7AD-4F5D-987C-8E35EA14A732}" presName="composite2" presStyleCnt="0"/>
      <dgm:spPr/>
    </dgm:pt>
    <dgm:pt modelId="{06E119FB-C793-4DC0-9338-3DCD629789CC}" type="pres">
      <dgm:prSet presAssocID="{9E9A88DE-E7AD-4F5D-987C-8E35EA14A732}" presName="background2" presStyleLbl="node2" presStyleIdx="0" presStyleCnt="1"/>
      <dgm:spPr/>
    </dgm:pt>
    <dgm:pt modelId="{963F5ABE-1B86-45D0-AA3C-54881712C29E}" type="pres">
      <dgm:prSet presAssocID="{9E9A88DE-E7AD-4F5D-987C-8E35EA14A732}" presName="text2" presStyleLbl="fgAcc2" presStyleIdx="0" presStyleCnt="1">
        <dgm:presLayoutVars>
          <dgm:chPref val="3"/>
        </dgm:presLayoutVars>
      </dgm:prSet>
      <dgm:spPr/>
    </dgm:pt>
    <dgm:pt modelId="{8E3EDAFA-54A6-4DB4-930B-068A68CD8544}" type="pres">
      <dgm:prSet presAssocID="{9E9A88DE-E7AD-4F5D-987C-8E35EA14A732}" presName="hierChild3" presStyleCnt="0"/>
      <dgm:spPr/>
    </dgm:pt>
  </dgm:ptLst>
  <dgm:cxnLst>
    <dgm:cxn modelId="{CF105501-76BD-498F-9603-A7A4DF4C9C63}" type="presOf" srcId="{E5E9AAC4-798F-4685-86C0-A4E4E0B21EB1}" destId="{7EEE4797-D316-46D4-8E95-B93C3394AEE5}" srcOrd="0" destOrd="0" presId="urn:microsoft.com/office/officeart/2005/8/layout/hierarchy1"/>
    <dgm:cxn modelId="{AA27A905-6F33-4D90-9E43-FC45819E941E}" srcId="{D3754634-3AB9-4BCB-BD4D-DE85A5F482E5}" destId="{1228F856-5C6F-4C5D-AA0B-6EFC851028C2}" srcOrd="1" destOrd="0" parTransId="{C8C62C85-521E-4621-9C8F-FE06023B2F27}" sibTransId="{D99FE4C9-55C7-452E-978E-4CEB38AC2472}"/>
    <dgm:cxn modelId="{06D26612-B9FC-45DB-AE5B-D8532B244AE7}" srcId="{D3754634-3AB9-4BCB-BD4D-DE85A5F482E5}" destId="{104E107F-0624-466A-8B93-E26E15F0BD50}" srcOrd="0" destOrd="0" parTransId="{C68B9429-9847-457A-97BE-94F91FA664EA}" sibTransId="{795BA319-6035-4A01-A8A3-39FAA5088932}"/>
    <dgm:cxn modelId="{F5B84A1B-C070-44B2-B970-E8F4A6075E91}" type="presOf" srcId="{9E9A88DE-E7AD-4F5D-987C-8E35EA14A732}" destId="{963F5ABE-1B86-45D0-AA3C-54881712C29E}" srcOrd="0" destOrd="0" presId="urn:microsoft.com/office/officeart/2005/8/layout/hierarchy1"/>
    <dgm:cxn modelId="{8DDA2E3F-2D52-4515-B49F-1CF60158718A}" type="presOf" srcId="{58A2CDCE-48C2-4305-8AF0-B7834C79CB11}" destId="{13F05C07-AB3E-4A41-8E63-417CBCF98649}" srcOrd="0" destOrd="0" presId="urn:microsoft.com/office/officeart/2005/8/layout/hierarchy1"/>
    <dgm:cxn modelId="{D26DC87D-4EE5-43AE-B495-5DAB3B0A0EF2}" type="presOf" srcId="{AD66B4E5-4416-4202-B931-2D343EA867FD}" destId="{427C3C52-EC2A-4B74-867A-DF2A99B7AC66}" srcOrd="0" destOrd="0" presId="urn:microsoft.com/office/officeart/2005/8/layout/hierarchy1"/>
    <dgm:cxn modelId="{13F7D586-9E2E-461F-A908-88A94878AE06}" type="presOf" srcId="{1228F856-5C6F-4C5D-AA0B-6EFC851028C2}" destId="{08FDB747-6A45-4CD5-87A6-5FDF93700584}" srcOrd="0" destOrd="0" presId="urn:microsoft.com/office/officeart/2005/8/layout/hierarchy1"/>
    <dgm:cxn modelId="{315ED5A5-591E-42C9-83C4-844B06F98E6D}" srcId="{E5E9AAC4-798F-4685-86C0-A4E4E0B21EB1}" destId="{9E9A88DE-E7AD-4F5D-987C-8E35EA14A732}" srcOrd="0" destOrd="0" parTransId="{AD66B4E5-4416-4202-B931-2D343EA867FD}" sibTransId="{65587857-CC09-4E44-9048-FC40E76A3725}"/>
    <dgm:cxn modelId="{214537C5-68C4-475E-8AEA-8F6600242577}" srcId="{D3754634-3AB9-4BCB-BD4D-DE85A5F482E5}" destId="{E5E9AAC4-798F-4685-86C0-A4E4E0B21EB1}" srcOrd="3" destOrd="0" parTransId="{9327C8EE-08F8-4A6B-BDED-9C438A41847D}" sibTransId="{AEE4C94D-11EA-4100-92DA-F3CD96156B4F}"/>
    <dgm:cxn modelId="{68D39DC5-BF85-4CA0-9E97-252779B43A56}" type="presOf" srcId="{104E107F-0624-466A-8B93-E26E15F0BD50}" destId="{02CCDA29-56E0-45B9-B849-FB57504BCD4C}" srcOrd="0" destOrd="0" presId="urn:microsoft.com/office/officeart/2005/8/layout/hierarchy1"/>
    <dgm:cxn modelId="{8553B1F7-6F38-4711-BD0D-2A17C5593AFD}" srcId="{D3754634-3AB9-4BCB-BD4D-DE85A5F482E5}" destId="{58A2CDCE-48C2-4305-8AF0-B7834C79CB11}" srcOrd="2" destOrd="0" parTransId="{2B8EAC77-E4D3-4EA4-8685-09FF50C45A9E}" sibTransId="{CC7E7AC4-87A3-4BFE-8D1A-C6FA1FF09112}"/>
    <dgm:cxn modelId="{A0C71BF9-B879-4515-B59F-007827DC5517}" type="presOf" srcId="{D3754634-3AB9-4BCB-BD4D-DE85A5F482E5}" destId="{707384A3-6517-4927-BB95-8CEA0DE6E60F}" srcOrd="0" destOrd="0" presId="urn:microsoft.com/office/officeart/2005/8/layout/hierarchy1"/>
    <dgm:cxn modelId="{33CDE6D4-A22F-44B3-ADD5-05C03A49F270}" type="presParOf" srcId="{707384A3-6517-4927-BB95-8CEA0DE6E60F}" destId="{F0769AFB-5E35-4A65-855C-6E725AD67FE2}" srcOrd="0" destOrd="0" presId="urn:microsoft.com/office/officeart/2005/8/layout/hierarchy1"/>
    <dgm:cxn modelId="{8A9CBC4B-9BC6-4D5E-9FE8-43B24C7AE1F4}" type="presParOf" srcId="{F0769AFB-5E35-4A65-855C-6E725AD67FE2}" destId="{2FC34413-BDF8-49F7-AA7B-F87C1F2B3A5F}" srcOrd="0" destOrd="0" presId="urn:microsoft.com/office/officeart/2005/8/layout/hierarchy1"/>
    <dgm:cxn modelId="{110717E4-AECF-445E-AD1D-7D8EF99C9F2B}" type="presParOf" srcId="{2FC34413-BDF8-49F7-AA7B-F87C1F2B3A5F}" destId="{75C36C76-9049-4260-A610-F7811FBBEF17}" srcOrd="0" destOrd="0" presId="urn:microsoft.com/office/officeart/2005/8/layout/hierarchy1"/>
    <dgm:cxn modelId="{1E99A4C4-C811-4D24-BAD7-0FCE19DFF429}" type="presParOf" srcId="{2FC34413-BDF8-49F7-AA7B-F87C1F2B3A5F}" destId="{02CCDA29-56E0-45B9-B849-FB57504BCD4C}" srcOrd="1" destOrd="0" presId="urn:microsoft.com/office/officeart/2005/8/layout/hierarchy1"/>
    <dgm:cxn modelId="{48376B1A-B7F5-41E3-975A-26893D55FCD9}" type="presParOf" srcId="{F0769AFB-5E35-4A65-855C-6E725AD67FE2}" destId="{EB4211DF-DD32-443D-9A89-F9A61F8604A1}" srcOrd="1" destOrd="0" presId="urn:microsoft.com/office/officeart/2005/8/layout/hierarchy1"/>
    <dgm:cxn modelId="{B1884849-54E0-4399-89A9-A898469126DB}" type="presParOf" srcId="{707384A3-6517-4927-BB95-8CEA0DE6E60F}" destId="{FC399E49-9BC7-4FEB-AEC4-16BC17A4F271}" srcOrd="1" destOrd="0" presId="urn:microsoft.com/office/officeart/2005/8/layout/hierarchy1"/>
    <dgm:cxn modelId="{33F70B28-A5C1-400E-AA7A-20FFF0BDCAC7}" type="presParOf" srcId="{FC399E49-9BC7-4FEB-AEC4-16BC17A4F271}" destId="{8E35CF81-7B55-48DC-AF16-DE8DDEE41BF9}" srcOrd="0" destOrd="0" presId="urn:microsoft.com/office/officeart/2005/8/layout/hierarchy1"/>
    <dgm:cxn modelId="{BE92C82F-E3DB-41DA-B279-A216F3F39689}" type="presParOf" srcId="{8E35CF81-7B55-48DC-AF16-DE8DDEE41BF9}" destId="{18F15B5A-4219-4F68-8FD4-F4656A39C785}" srcOrd="0" destOrd="0" presId="urn:microsoft.com/office/officeart/2005/8/layout/hierarchy1"/>
    <dgm:cxn modelId="{D84E880F-2336-4CC0-82F5-D8390B0320A4}" type="presParOf" srcId="{8E35CF81-7B55-48DC-AF16-DE8DDEE41BF9}" destId="{08FDB747-6A45-4CD5-87A6-5FDF93700584}" srcOrd="1" destOrd="0" presId="urn:microsoft.com/office/officeart/2005/8/layout/hierarchy1"/>
    <dgm:cxn modelId="{DFD9F473-3BFA-4562-BABF-56861067095D}" type="presParOf" srcId="{FC399E49-9BC7-4FEB-AEC4-16BC17A4F271}" destId="{D9F32C72-4E47-411F-BA65-82758BCA26C6}" srcOrd="1" destOrd="0" presId="urn:microsoft.com/office/officeart/2005/8/layout/hierarchy1"/>
    <dgm:cxn modelId="{65C02DE1-B287-46A8-ACA5-D8D0FEAD50AF}" type="presParOf" srcId="{707384A3-6517-4927-BB95-8CEA0DE6E60F}" destId="{ABF44239-8B70-44BD-85CB-6F375DF35A53}" srcOrd="2" destOrd="0" presId="urn:microsoft.com/office/officeart/2005/8/layout/hierarchy1"/>
    <dgm:cxn modelId="{59D0420D-3F1B-46D8-B0EC-A8A0650BFF25}" type="presParOf" srcId="{ABF44239-8B70-44BD-85CB-6F375DF35A53}" destId="{F51B3C69-7E87-48B3-9876-A2C3F30317E4}" srcOrd="0" destOrd="0" presId="urn:microsoft.com/office/officeart/2005/8/layout/hierarchy1"/>
    <dgm:cxn modelId="{7619A861-FE5C-4825-9B96-DFA817B9C6C8}" type="presParOf" srcId="{F51B3C69-7E87-48B3-9876-A2C3F30317E4}" destId="{5514A5E9-745D-4D91-B8ED-A2B0CDE3401B}" srcOrd="0" destOrd="0" presId="urn:microsoft.com/office/officeart/2005/8/layout/hierarchy1"/>
    <dgm:cxn modelId="{355E5926-940A-4410-8CA2-3F85F1283333}" type="presParOf" srcId="{F51B3C69-7E87-48B3-9876-A2C3F30317E4}" destId="{13F05C07-AB3E-4A41-8E63-417CBCF98649}" srcOrd="1" destOrd="0" presId="urn:microsoft.com/office/officeart/2005/8/layout/hierarchy1"/>
    <dgm:cxn modelId="{45CC62CA-0128-4FC5-880E-48DCBBED3B9C}" type="presParOf" srcId="{ABF44239-8B70-44BD-85CB-6F375DF35A53}" destId="{FEE9C980-BF8B-4E61-AD63-4441C21DC919}" srcOrd="1" destOrd="0" presId="urn:microsoft.com/office/officeart/2005/8/layout/hierarchy1"/>
    <dgm:cxn modelId="{E19E21C0-4DCE-4DEC-AEDB-C047FA04EC74}" type="presParOf" srcId="{707384A3-6517-4927-BB95-8CEA0DE6E60F}" destId="{A58FC936-58F0-4A4F-87C0-CFD9ECB84E9B}" srcOrd="3" destOrd="0" presId="urn:microsoft.com/office/officeart/2005/8/layout/hierarchy1"/>
    <dgm:cxn modelId="{4B857599-B034-49E5-A074-BA669C9A1683}" type="presParOf" srcId="{A58FC936-58F0-4A4F-87C0-CFD9ECB84E9B}" destId="{A81EC46E-47AE-4B1D-9623-681F5F44DC0E}" srcOrd="0" destOrd="0" presId="urn:microsoft.com/office/officeart/2005/8/layout/hierarchy1"/>
    <dgm:cxn modelId="{1A2E30A8-0CB8-437F-9BF8-83092FA53E14}" type="presParOf" srcId="{A81EC46E-47AE-4B1D-9623-681F5F44DC0E}" destId="{219076D6-4001-43BD-B4AB-117856E32040}" srcOrd="0" destOrd="0" presId="urn:microsoft.com/office/officeart/2005/8/layout/hierarchy1"/>
    <dgm:cxn modelId="{FD773165-2FC2-47A4-A629-124712FCD43B}" type="presParOf" srcId="{A81EC46E-47AE-4B1D-9623-681F5F44DC0E}" destId="{7EEE4797-D316-46D4-8E95-B93C3394AEE5}" srcOrd="1" destOrd="0" presId="urn:microsoft.com/office/officeart/2005/8/layout/hierarchy1"/>
    <dgm:cxn modelId="{2A0E7C7D-CDD8-4778-B156-A45F364CA528}" type="presParOf" srcId="{A58FC936-58F0-4A4F-87C0-CFD9ECB84E9B}" destId="{B3CB79BA-E889-43F9-B92F-FF28C2BF2C9B}" srcOrd="1" destOrd="0" presId="urn:microsoft.com/office/officeart/2005/8/layout/hierarchy1"/>
    <dgm:cxn modelId="{A4497D09-A240-489E-9B6B-D753A7B4234F}" type="presParOf" srcId="{B3CB79BA-E889-43F9-B92F-FF28C2BF2C9B}" destId="{427C3C52-EC2A-4B74-867A-DF2A99B7AC66}" srcOrd="0" destOrd="0" presId="urn:microsoft.com/office/officeart/2005/8/layout/hierarchy1"/>
    <dgm:cxn modelId="{9652C465-644E-4F70-97FA-5394C28EEDD0}" type="presParOf" srcId="{B3CB79BA-E889-43F9-B92F-FF28C2BF2C9B}" destId="{A2A00DED-40E2-4A14-9849-5AA5F4489343}" srcOrd="1" destOrd="0" presId="urn:microsoft.com/office/officeart/2005/8/layout/hierarchy1"/>
    <dgm:cxn modelId="{4C79F139-22C1-4DE1-9253-84C4CDB85990}" type="presParOf" srcId="{A2A00DED-40E2-4A14-9849-5AA5F4489343}" destId="{6701671C-C9C9-4360-9004-CD82D8BA17FF}" srcOrd="0" destOrd="0" presId="urn:microsoft.com/office/officeart/2005/8/layout/hierarchy1"/>
    <dgm:cxn modelId="{48DC5BD0-0664-4A85-BDAC-93A7A520FAD0}" type="presParOf" srcId="{6701671C-C9C9-4360-9004-CD82D8BA17FF}" destId="{06E119FB-C793-4DC0-9338-3DCD629789CC}" srcOrd="0" destOrd="0" presId="urn:microsoft.com/office/officeart/2005/8/layout/hierarchy1"/>
    <dgm:cxn modelId="{401A0D43-8304-43F9-BE90-AA01109CE21D}" type="presParOf" srcId="{6701671C-C9C9-4360-9004-CD82D8BA17FF}" destId="{963F5ABE-1B86-45D0-AA3C-54881712C29E}" srcOrd="1" destOrd="0" presId="urn:microsoft.com/office/officeart/2005/8/layout/hierarchy1"/>
    <dgm:cxn modelId="{C2F5F35A-43FF-4DFA-83AE-63F056C35495}" type="presParOf" srcId="{A2A00DED-40E2-4A14-9849-5AA5F4489343}" destId="{8E3EDAFA-54A6-4DB4-930B-068A68CD8544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6728446-92A0-4E44-8759-2D2FFCB288B5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A591DF9-3CFF-4783-A61C-E309F8A110A1}">
      <dgm:prSet/>
      <dgm:spPr/>
      <dgm:t>
        <a:bodyPr/>
        <a:lstStyle/>
        <a:p>
          <a:r>
            <a:rPr lang="en-US"/>
            <a:t>New VPC can be created with Auto Mode or Custom Mode</a:t>
          </a:r>
        </a:p>
      </dgm:t>
    </dgm:pt>
    <dgm:pt modelId="{6BE8684F-666C-4275-8EDC-BA077BCCC9F8}" type="parTrans" cxnId="{88417EA7-6F2E-4EAD-BEB4-5B98162D7161}">
      <dgm:prSet/>
      <dgm:spPr/>
      <dgm:t>
        <a:bodyPr/>
        <a:lstStyle/>
        <a:p>
          <a:endParaRPr lang="en-US"/>
        </a:p>
      </dgm:t>
    </dgm:pt>
    <dgm:pt modelId="{3CCFAE2F-CC2E-4EA0-830D-A066AF251F1E}" type="sibTrans" cxnId="{88417EA7-6F2E-4EAD-BEB4-5B98162D7161}">
      <dgm:prSet/>
      <dgm:spPr/>
      <dgm:t>
        <a:bodyPr/>
        <a:lstStyle/>
        <a:p>
          <a:endParaRPr lang="en-US"/>
        </a:p>
      </dgm:t>
    </dgm:pt>
    <dgm:pt modelId="{B53CDCB5-BD84-4813-B578-BF8928012555}">
      <dgm:prSet/>
      <dgm:spPr/>
      <dgm:t>
        <a:bodyPr/>
        <a:lstStyle/>
        <a:p>
          <a:r>
            <a:rPr lang="en-US"/>
            <a:t>Auto Mode:-</a:t>
          </a:r>
        </a:p>
      </dgm:t>
    </dgm:pt>
    <dgm:pt modelId="{0359A5DA-E61C-4033-B059-C3C4A9163794}" type="parTrans" cxnId="{C24E84E6-5026-4E57-9405-54484250A2D6}">
      <dgm:prSet/>
      <dgm:spPr/>
      <dgm:t>
        <a:bodyPr/>
        <a:lstStyle/>
        <a:p>
          <a:endParaRPr lang="en-US"/>
        </a:p>
      </dgm:t>
    </dgm:pt>
    <dgm:pt modelId="{3A537734-DECA-4DB7-B0D9-20C99EB6ADD6}" type="sibTrans" cxnId="{C24E84E6-5026-4E57-9405-54484250A2D6}">
      <dgm:prSet/>
      <dgm:spPr/>
      <dgm:t>
        <a:bodyPr/>
        <a:lstStyle/>
        <a:p>
          <a:endParaRPr lang="en-US"/>
        </a:p>
      </dgm:t>
    </dgm:pt>
    <dgm:pt modelId="{F5EA5E01-7B0E-40E1-9FAC-9E154E540606}">
      <dgm:prSet/>
      <dgm:spPr/>
      <dgm:t>
        <a:bodyPr/>
        <a:lstStyle/>
        <a:p>
          <a:r>
            <a:rPr lang="en-US"/>
            <a:t>One subnet from each region is automatically created</a:t>
          </a:r>
        </a:p>
      </dgm:t>
    </dgm:pt>
    <dgm:pt modelId="{CAA8A491-3AD5-4B7B-8F0B-0824557768EF}" type="parTrans" cxnId="{5FF09458-D9BB-4BF2-8989-F1AD46614777}">
      <dgm:prSet/>
      <dgm:spPr/>
      <dgm:t>
        <a:bodyPr/>
        <a:lstStyle/>
        <a:p>
          <a:endParaRPr lang="en-US"/>
        </a:p>
      </dgm:t>
    </dgm:pt>
    <dgm:pt modelId="{468FC661-C083-404C-A703-FD0D1E0F8E19}" type="sibTrans" cxnId="{5FF09458-D9BB-4BF2-8989-F1AD46614777}">
      <dgm:prSet/>
      <dgm:spPr/>
      <dgm:t>
        <a:bodyPr/>
        <a:lstStyle/>
        <a:p>
          <a:endParaRPr lang="en-US"/>
        </a:p>
      </dgm:t>
    </dgm:pt>
    <dgm:pt modelId="{56C5D160-CBF4-4D5B-BD20-57058C6AA1CD}">
      <dgm:prSet/>
      <dgm:spPr/>
      <dgm:t>
        <a:bodyPr/>
        <a:lstStyle/>
        <a:p>
          <a:r>
            <a:rPr lang="en-US"/>
            <a:t>Subnets are automatically assigned IP range</a:t>
          </a:r>
        </a:p>
      </dgm:t>
    </dgm:pt>
    <dgm:pt modelId="{E07B6D95-89A5-423E-AFD8-D3D81FC5D5D3}" type="parTrans" cxnId="{AD54DDA0-A156-4F68-BCE7-582BADBE6A7B}">
      <dgm:prSet/>
      <dgm:spPr/>
      <dgm:t>
        <a:bodyPr/>
        <a:lstStyle/>
        <a:p>
          <a:endParaRPr lang="en-US"/>
        </a:p>
      </dgm:t>
    </dgm:pt>
    <dgm:pt modelId="{A840BCB1-A00E-4653-97BA-B32CB23291C3}" type="sibTrans" cxnId="{AD54DDA0-A156-4F68-BCE7-582BADBE6A7B}">
      <dgm:prSet/>
      <dgm:spPr/>
      <dgm:t>
        <a:bodyPr/>
        <a:lstStyle/>
        <a:p>
          <a:endParaRPr lang="en-US"/>
        </a:p>
      </dgm:t>
    </dgm:pt>
    <dgm:pt modelId="{9A3A9D13-97B7-4E43-AB52-3ECAD6784BBA}">
      <dgm:prSet/>
      <dgm:spPr/>
      <dgm:t>
        <a:bodyPr/>
        <a:lstStyle/>
        <a:p>
          <a:r>
            <a:rPr lang="en-US"/>
            <a:t>Subnets’ ranges do not overlap</a:t>
          </a:r>
        </a:p>
      </dgm:t>
    </dgm:pt>
    <dgm:pt modelId="{A8405CA7-0FD4-477D-B392-687729877A17}" type="parTrans" cxnId="{50E23D8C-90D4-4E6F-9890-4EDBD4DE6BD7}">
      <dgm:prSet/>
      <dgm:spPr/>
      <dgm:t>
        <a:bodyPr/>
        <a:lstStyle/>
        <a:p>
          <a:endParaRPr lang="en-US"/>
        </a:p>
      </dgm:t>
    </dgm:pt>
    <dgm:pt modelId="{86F785B3-B94C-42B5-BEBB-BB9E0EE856D2}" type="sibTrans" cxnId="{50E23D8C-90D4-4E6F-9890-4EDBD4DE6BD7}">
      <dgm:prSet/>
      <dgm:spPr/>
      <dgm:t>
        <a:bodyPr/>
        <a:lstStyle/>
        <a:p>
          <a:endParaRPr lang="en-US"/>
        </a:p>
      </dgm:t>
    </dgm:pt>
    <dgm:pt modelId="{B5318D58-255D-40AD-9167-0F4912293485}">
      <dgm:prSet/>
      <dgm:spPr/>
      <dgm:t>
        <a:bodyPr/>
        <a:lstStyle/>
        <a:p>
          <a:r>
            <a:rPr lang="en-US"/>
            <a:t>Ranges fit within the 10.128.0.0/9 CIDR block  (Will discuss further)</a:t>
          </a:r>
        </a:p>
      </dgm:t>
    </dgm:pt>
    <dgm:pt modelId="{E5D21586-410F-4BED-8489-19D09914EA7A}" type="parTrans" cxnId="{8ECDDB3C-486A-45D9-AA5A-56C66BD0CD6C}">
      <dgm:prSet/>
      <dgm:spPr/>
      <dgm:t>
        <a:bodyPr/>
        <a:lstStyle/>
        <a:p>
          <a:endParaRPr lang="en-US"/>
        </a:p>
      </dgm:t>
    </dgm:pt>
    <dgm:pt modelId="{85597419-6FBC-451B-9923-4440E6A20062}" type="sibTrans" cxnId="{8ECDDB3C-486A-45D9-AA5A-56C66BD0CD6C}">
      <dgm:prSet/>
      <dgm:spPr/>
      <dgm:t>
        <a:bodyPr/>
        <a:lstStyle/>
        <a:p>
          <a:endParaRPr lang="en-US"/>
        </a:p>
      </dgm:t>
    </dgm:pt>
    <dgm:pt modelId="{B6698733-945B-43E6-89B3-ABE79D925411}">
      <dgm:prSet/>
      <dgm:spPr/>
      <dgm:t>
        <a:bodyPr/>
        <a:lstStyle/>
        <a:p>
          <a:r>
            <a:rPr lang="en-US"/>
            <a:t>When new regions are added, new subnets are automatically added</a:t>
          </a:r>
        </a:p>
      </dgm:t>
    </dgm:pt>
    <dgm:pt modelId="{888DCFE1-F2C3-4E89-B0CF-A7C6D06E3222}" type="parTrans" cxnId="{8314285E-CEAE-4D39-A4FF-10F9B54F7320}">
      <dgm:prSet/>
      <dgm:spPr/>
      <dgm:t>
        <a:bodyPr/>
        <a:lstStyle/>
        <a:p>
          <a:endParaRPr lang="en-US"/>
        </a:p>
      </dgm:t>
    </dgm:pt>
    <dgm:pt modelId="{C833DBD7-ED62-4DC2-A7E2-E73EBF7640F7}" type="sibTrans" cxnId="{8314285E-CEAE-4D39-A4FF-10F9B54F7320}">
      <dgm:prSet/>
      <dgm:spPr/>
      <dgm:t>
        <a:bodyPr/>
        <a:lstStyle/>
        <a:p>
          <a:endParaRPr lang="en-US"/>
        </a:p>
      </dgm:t>
    </dgm:pt>
    <dgm:pt modelId="{4E46006E-109B-4BBB-952B-526EEEC81A59}">
      <dgm:prSet/>
      <dgm:spPr/>
      <dgm:t>
        <a:bodyPr/>
        <a:lstStyle/>
        <a:p>
          <a:r>
            <a:rPr lang="en-US"/>
            <a:t>More subnets can be added manually</a:t>
          </a:r>
        </a:p>
      </dgm:t>
    </dgm:pt>
    <dgm:pt modelId="{C2312EFD-0F78-447E-9F64-38AC12E29C85}" type="parTrans" cxnId="{A7E8F2A2-11FC-4AB8-AA04-7FCB00425690}">
      <dgm:prSet/>
      <dgm:spPr/>
      <dgm:t>
        <a:bodyPr/>
        <a:lstStyle/>
        <a:p>
          <a:endParaRPr lang="en-US"/>
        </a:p>
      </dgm:t>
    </dgm:pt>
    <dgm:pt modelId="{0228C2FD-34B6-4E02-A066-2C4BB40AD9B3}" type="sibTrans" cxnId="{A7E8F2A2-11FC-4AB8-AA04-7FCB00425690}">
      <dgm:prSet/>
      <dgm:spPr/>
      <dgm:t>
        <a:bodyPr/>
        <a:lstStyle/>
        <a:p>
          <a:endParaRPr lang="en-US"/>
        </a:p>
      </dgm:t>
    </dgm:pt>
    <dgm:pt modelId="{0AD09127-061B-4FBB-957D-D26733FD56A5}">
      <dgm:prSet/>
      <dgm:spPr/>
      <dgm:t>
        <a:bodyPr/>
        <a:lstStyle/>
        <a:p>
          <a:r>
            <a:rPr lang="en-US"/>
            <a:t>Default for new projects (can be disabled)</a:t>
          </a:r>
        </a:p>
      </dgm:t>
    </dgm:pt>
    <dgm:pt modelId="{B73F303F-A318-41F5-81F1-38B5E27B012F}" type="parTrans" cxnId="{39969388-A5F9-4346-AF81-054F2C2324A5}">
      <dgm:prSet/>
      <dgm:spPr/>
      <dgm:t>
        <a:bodyPr/>
        <a:lstStyle/>
        <a:p>
          <a:endParaRPr lang="en-US"/>
        </a:p>
      </dgm:t>
    </dgm:pt>
    <dgm:pt modelId="{7DDF7EF4-DE28-46E1-BE49-8BA1BB07910F}" type="sibTrans" cxnId="{39969388-A5F9-4346-AF81-054F2C2324A5}">
      <dgm:prSet/>
      <dgm:spPr/>
      <dgm:t>
        <a:bodyPr/>
        <a:lstStyle/>
        <a:p>
          <a:endParaRPr lang="en-US"/>
        </a:p>
      </dgm:t>
    </dgm:pt>
    <dgm:pt modelId="{413B2142-C36E-4841-8186-6731E6A4F5AC}">
      <dgm:prSet/>
      <dgm:spPr/>
      <dgm:t>
        <a:bodyPr/>
        <a:lstStyle/>
        <a:p>
          <a:r>
            <a:rPr lang="en-US"/>
            <a:t>Custom Mode:-</a:t>
          </a:r>
        </a:p>
      </dgm:t>
    </dgm:pt>
    <dgm:pt modelId="{EDF8F71D-9AF3-4A08-A022-12A1D9934E7A}" type="parTrans" cxnId="{F2C954E5-C34D-40DA-A4DB-1B97761D4A0F}">
      <dgm:prSet/>
      <dgm:spPr/>
      <dgm:t>
        <a:bodyPr/>
        <a:lstStyle/>
        <a:p>
          <a:endParaRPr lang="en-US"/>
        </a:p>
      </dgm:t>
    </dgm:pt>
    <dgm:pt modelId="{D846F304-4BB4-4B53-B056-962ED3F478F8}" type="sibTrans" cxnId="{F2C954E5-C34D-40DA-A4DB-1B97761D4A0F}">
      <dgm:prSet/>
      <dgm:spPr/>
      <dgm:t>
        <a:bodyPr/>
        <a:lstStyle/>
        <a:p>
          <a:endParaRPr lang="en-US"/>
        </a:p>
      </dgm:t>
    </dgm:pt>
    <dgm:pt modelId="{49936C5F-E197-4E2E-A050-5E4072584879}">
      <dgm:prSet/>
      <dgm:spPr/>
      <dgm:t>
        <a:bodyPr/>
        <a:lstStyle/>
        <a:p>
          <a:r>
            <a:rPr lang="en-US"/>
            <a:t>No Subnet created automatically</a:t>
          </a:r>
        </a:p>
      </dgm:t>
    </dgm:pt>
    <dgm:pt modelId="{7B26A362-D061-488D-89B8-5A47B648D6CE}" type="parTrans" cxnId="{3D91BD7E-6A63-4DF3-B513-C1F759DB4531}">
      <dgm:prSet/>
      <dgm:spPr/>
      <dgm:t>
        <a:bodyPr/>
        <a:lstStyle/>
        <a:p>
          <a:endParaRPr lang="en-US"/>
        </a:p>
      </dgm:t>
    </dgm:pt>
    <dgm:pt modelId="{F3D85873-3757-4D4B-AAAD-97CFC2CBCD13}" type="sibTrans" cxnId="{3D91BD7E-6A63-4DF3-B513-C1F759DB4531}">
      <dgm:prSet/>
      <dgm:spPr/>
      <dgm:t>
        <a:bodyPr/>
        <a:lstStyle/>
        <a:p>
          <a:endParaRPr lang="en-US"/>
        </a:p>
      </dgm:t>
    </dgm:pt>
    <dgm:pt modelId="{B8C6B596-E3D1-49DA-B190-C4CE9E5071CA}">
      <dgm:prSet/>
      <dgm:spPr/>
      <dgm:t>
        <a:bodyPr/>
        <a:lstStyle/>
        <a:p>
          <a:r>
            <a:rPr lang="en-US"/>
            <a:t>Fully Control on subnet Ip renges</a:t>
          </a:r>
        </a:p>
      </dgm:t>
    </dgm:pt>
    <dgm:pt modelId="{79FC3863-DB26-40D2-AEC5-45E781F592C9}" type="parTrans" cxnId="{AD9BD178-E2B9-4B9A-95F9-7467EE0D439F}">
      <dgm:prSet/>
      <dgm:spPr/>
      <dgm:t>
        <a:bodyPr/>
        <a:lstStyle/>
        <a:p>
          <a:endParaRPr lang="en-US"/>
        </a:p>
      </dgm:t>
    </dgm:pt>
    <dgm:pt modelId="{4B339F9C-5CEF-4F72-91B9-3B0F612EB944}" type="sibTrans" cxnId="{AD9BD178-E2B9-4B9A-95F9-7467EE0D439F}">
      <dgm:prSet/>
      <dgm:spPr/>
      <dgm:t>
        <a:bodyPr/>
        <a:lstStyle/>
        <a:p>
          <a:endParaRPr lang="en-US"/>
        </a:p>
      </dgm:t>
    </dgm:pt>
    <dgm:pt modelId="{D22BEF24-0F28-4D95-87F9-87A25C24676C}" type="pres">
      <dgm:prSet presAssocID="{86728446-92A0-4E44-8759-2D2FFCB288B5}" presName="linear" presStyleCnt="0">
        <dgm:presLayoutVars>
          <dgm:dir/>
          <dgm:animLvl val="lvl"/>
          <dgm:resizeHandles val="exact"/>
        </dgm:presLayoutVars>
      </dgm:prSet>
      <dgm:spPr/>
    </dgm:pt>
    <dgm:pt modelId="{4078627C-C45F-4B83-ACAE-8E5F1CC2B122}" type="pres">
      <dgm:prSet presAssocID="{3A591DF9-3CFF-4783-A61C-E309F8A110A1}" presName="parentLin" presStyleCnt="0"/>
      <dgm:spPr/>
    </dgm:pt>
    <dgm:pt modelId="{587A6480-98BE-4116-9D2A-B164D92DFA1B}" type="pres">
      <dgm:prSet presAssocID="{3A591DF9-3CFF-4783-A61C-E309F8A110A1}" presName="parentLeftMargin" presStyleLbl="node1" presStyleIdx="0" presStyleCnt="3"/>
      <dgm:spPr/>
    </dgm:pt>
    <dgm:pt modelId="{851E7389-0EFB-43D6-B854-039D1139ED0A}" type="pres">
      <dgm:prSet presAssocID="{3A591DF9-3CFF-4783-A61C-E309F8A110A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2ACE776-76BC-4FFE-A09B-7224CBAB2AAD}" type="pres">
      <dgm:prSet presAssocID="{3A591DF9-3CFF-4783-A61C-E309F8A110A1}" presName="negativeSpace" presStyleCnt="0"/>
      <dgm:spPr/>
    </dgm:pt>
    <dgm:pt modelId="{2BBE6A48-0479-489A-B517-845AA138CC18}" type="pres">
      <dgm:prSet presAssocID="{3A591DF9-3CFF-4783-A61C-E309F8A110A1}" presName="childText" presStyleLbl="conFgAcc1" presStyleIdx="0" presStyleCnt="3">
        <dgm:presLayoutVars>
          <dgm:bulletEnabled val="1"/>
        </dgm:presLayoutVars>
      </dgm:prSet>
      <dgm:spPr/>
    </dgm:pt>
    <dgm:pt modelId="{E4DAC565-E46E-493D-BA70-A71F1A36E194}" type="pres">
      <dgm:prSet presAssocID="{3CCFAE2F-CC2E-4EA0-830D-A066AF251F1E}" presName="spaceBetweenRectangles" presStyleCnt="0"/>
      <dgm:spPr/>
    </dgm:pt>
    <dgm:pt modelId="{EEAF1514-7201-4B9F-A761-7833CE7C880A}" type="pres">
      <dgm:prSet presAssocID="{B53CDCB5-BD84-4813-B578-BF8928012555}" presName="parentLin" presStyleCnt="0"/>
      <dgm:spPr/>
    </dgm:pt>
    <dgm:pt modelId="{4423E45E-05BC-4593-BADB-89ECAA4FFA67}" type="pres">
      <dgm:prSet presAssocID="{B53CDCB5-BD84-4813-B578-BF8928012555}" presName="parentLeftMargin" presStyleLbl="node1" presStyleIdx="0" presStyleCnt="3"/>
      <dgm:spPr/>
    </dgm:pt>
    <dgm:pt modelId="{4E428C11-0D5B-4EC7-9A87-19FB520B9113}" type="pres">
      <dgm:prSet presAssocID="{B53CDCB5-BD84-4813-B578-BF892801255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57FA7614-37F1-4977-8CD6-40EB7619D8CB}" type="pres">
      <dgm:prSet presAssocID="{B53CDCB5-BD84-4813-B578-BF8928012555}" presName="negativeSpace" presStyleCnt="0"/>
      <dgm:spPr/>
    </dgm:pt>
    <dgm:pt modelId="{B15960EC-E8FB-43BB-87D2-B116ED18069D}" type="pres">
      <dgm:prSet presAssocID="{B53CDCB5-BD84-4813-B578-BF8928012555}" presName="childText" presStyleLbl="conFgAcc1" presStyleIdx="1" presStyleCnt="3">
        <dgm:presLayoutVars>
          <dgm:bulletEnabled val="1"/>
        </dgm:presLayoutVars>
      </dgm:prSet>
      <dgm:spPr/>
    </dgm:pt>
    <dgm:pt modelId="{53A268BF-EDAF-4465-B286-7F5CBBB22EA3}" type="pres">
      <dgm:prSet presAssocID="{3A537734-DECA-4DB7-B0D9-20C99EB6ADD6}" presName="spaceBetweenRectangles" presStyleCnt="0"/>
      <dgm:spPr/>
    </dgm:pt>
    <dgm:pt modelId="{7CEEE3D9-E059-4830-A2DC-2458D60AF1A9}" type="pres">
      <dgm:prSet presAssocID="{413B2142-C36E-4841-8186-6731E6A4F5AC}" presName="parentLin" presStyleCnt="0"/>
      <dgm:spPr/>
    </dgm:pt>
    <dgm:pt modelId="{BDEAE9AC-363C-4132-BF10-9F9D1B452D72}" type="pres">
      <dgm:prSet presAssocID="{413B2142-C36E-4841-8186-6731E6A4F5AC}" presName="parentLeftMargin" presStyleLbl="node1" presStyleIdx="1" presStyleCnt="3"/>
      <dgm:spPr/>
    </dgm:pt>
    <dgm:pt modelId="{3F59EA1D-1DDA-423B-9F85-B187E1186C36}" type="pres">
      <dgm:prSet presAssocID="{413B2142-C36E-4841-8186-6731E6A4F5AC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6E09FC40-9F50-44F9-A795-66BD4269377D}" type="pres">
      <dgm:prSet presAssocID="{413B2142-C36E-4841-8186-6731E6A4F5AC}" presName="negativeSpace" presStyleCnt="0"/>
      <dgm:spPr/>
    </dgm:pt>
    <dgm:pt modelId="{CA4C8408-FBFF-4F84-BF28-FEE882ECA5F6}" type="pres">
      <dgm:prSet presAssocID="{413B2142-C36E-4841-8186-6731E6A4F5AC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C3B32512-3727-4C8B-B51A-A30447EE9968}" type="presOf" srcId="{B53CDCB5-BD84-4813-B578-BF8928012555}" destId="{4E428C11-0D5B-4EC7-9A87-19FB520B9113}" srcOrd="1" destOrd="0" presId="urn:microsoft.com/office/officeart/2005/8/layout/list1"/>
    <dgm:cxn modelId="{1194AF15-6C3F-4F10-8883-8716C951B6BB}" type="presOf" srcId="{4E46006E-109B-4BBB-952B-526EEEC81A59}" destId="{B15960EC-E8FB-43BB-87D2-B116ED18069D}" srcOrd="0" destOrd="5" presId="urn:microsoft.com/office/officeart/2005/8/layout/list1"/>
    <dgm:cxn modelId="{9CA4A521-74BD-4686-851B-FA6235E9DEE1}" type="presOf" srcId="{9A3A9D13-97B7-4E43-AB52-3ECAD6784BBA}" destId="{B15960EC-E8FB-43BB-87D2-B116ED18069D}" srcOrd="0" destOrd="2" presId="urn:microsoft.com/office/officeart/2005/8/layout/list1"/>
    <dgm:cxn modelId="{CFE9AF2B-1ECF-455B-A1D2-433DA612438D}" type="presOf" srcId="{B53CDCB5-BD84-4813-B578-BF8928012555}" destId="{4423E45E-05BC-4593-BADB-89ECAA4FFA67}" srcOrd="0" destOrd="0" presId="urn:microsoft.com/office/officeart/2005/8/layout/list1"/>
    <dgm:cxn modelId="{8ECDDB3C-486A-45D9-AA5A-56C66BD0CD6C}" srcId="{B53CDCB5-BD84-4813-B578-BF8928012555}" destId="{B5318D58-255D-40AD-9167-0F4912293485}" srcOrd="3" destOrd="0" parTransId="{E5D21586-410F-4BED-8489-19D09914EA7A}" sibTransId="{85597419-6FBC-451B-9923-4440E6A20062}"/>
    <dgm:cxn modelId="{8314285E-CEAE-4D39-A4FF-10F9B54F7320}" srcId="{B53CDCB5-BD84-4813-B578-BF8928012555}" destId="{B6698733-945B-43E6-89B3-ABE79D925411}" srcOrd="4" destOrd="0" parTransId="{888DCFE1-F2C3-4E89-B0CF-A7C6D06E3222}" sibTransId="{C833DBD7-ED62-4DC2-A7E2-E73EBF7640F7}"/>
    <dgm:cxn modelId="{1C724260-CF59-4131-9B19-A25C8E3F2CB9}" type="presOf" srcId="{B5318D58-255D-40AD-9167-0F4912293485}" destId="{B15960EC-E8FB-43BB-87D2-B116ED18069D}" srcOrd="0" destOrd="3" presId="urn:microsoft.com/office/officeart/2005/8/layout/list1"/>
    <dgm:cxn modelId="{9FD77B4B-4C46-49CC-800A-6D5018FEAB6B}" type="presOf" srcId="{B8C6B596-E3D1-49DA-B190-C4CE9E5071CA}" destId="{CA4C8408-FBFF-4F84-BF28-FEE882ECA5F6}" srcOrd="0" destOrd="1" presId="urn:microsoft.com/office/officeart/2005/8/layout/list1"/>
    <dgm:cxn modelId="{F736BE52-B6C0-444D-9D94-0FD3C6870B51}" type="presOf" srcId="{49936C5F-E197-4E2E-A050-5E4072584879}" destId="{CA4C8408-FBFF-4F84-BF28-FEE882ECA5F6}" srcOrd="0" destOrd="0" presId="urn:microsoft.com/office/officeart/2005/8/layout/list1"/>
    <dgm:cxn modelId="{5FF09458-D9BB-4BF2-8989-F1AD46614777}" srcId="{B53CDCB5-BD84-4813-B578-BF8928012555}" destId="{F5EA5E01-7B0E-40E1-9FAC-9E154E540606}" srcOrd="0" destOrd="0" parTransId="{CAA8A491-3AD5-4B7B-8F0B-0824557768EF}" sibTransId="{468FC661-C083-404C-A703-FD0D1E0F8E19}"/>
    <dgm:cxn modelId="{AD9BD178-E2B9-4B9A-95F9-7467EE0D439F}" srcId="{413B2142-C36E-4841-8186-6731E6A4F5AC}" destId="{B8C6B596-E3D1-49DA-B190-C4CE9E5071CA}" srcOrd="1" destOrd="0" parTransId="{79FC3863-DB26-40D2-AEC5-45E781F592C9}" sibTransId="{4B339F9C-5CEF-4F72-91B9-3B0F612EB944}"/>
    <dgm:cxn modelId="{3D91BD7E-6A63-4DF3-B513-C1F759DB4531}" srcId="{413B2142-C36E-4841-8186-6731E6A4F5AC}" destId="{49936C5F-E197-4E2E-A050-5E4072584879}" srcOrd="0" destOrd="0" parTransId="{7B26A362-D061-488D-89B8-5A47B648D6CE}" sibTransId="{F3D85873-3757-4D4B-AAAD-97CFC2CBCD13}"/>
    <dgm:cxn modelId="{BA1FF57E-CC12-4990-B3A4-CC9D45783CC0}" type="presOf" srcId="{F5EA5E01-7B0E-40E1-9FAC-9E154E540606}" destId="{B15960EC-E8FB-43BB-87D2-B116ED18069D}" srcOrd="0" destOrd="0" presId="urn:microsoft.com/office/officeart/2005/8/layout/list1"/>
    <dgm:cxn modelId="{39969388-A5F9-4346-AF81-054F2C2324A5}" srcId="{B53CDCB5-BD84-4813-B578-BF8928012555}" destId="{0AD09127-061B-4FBB-957D-D26733FD56A5}" srcOrd="6" destOrd="0" parTransId="{B73F303F-A318-41F5-81F1-38B5E27B012F}" sibTransId="{7DDF7EF4-DE28-46E1-BE49-8BA1BB07910F}"/>
    <dgm:cxn modelId="{50E23D8C-90D4-4E6F-9890-4EDBD4DE6BD7}" srcId="{B53CDCB5-BD84-4813-B578-BF8928012555}" destId="{9A3A9D13-97B7-4E43-AB52-3ECAD6784BBA}" srcOrd="2" destOrd="0" parTransId="{A8405CA7-0FD4-477D-B392-687729877A17}" sibTransId="{86F785B3-B94C-42B5-BEBB-BB9E0EE856D2}"/>
    <dgm:cxn modelId="{AD54DDA0-A156-4F68-BCE7-582BADBE6A7B}" srcId="{B53CDCB5-BD84-4813-B578-BF8928012555}" destId="{56C5D160-CBF4-4D5B-BD20-57058C6AA1CD}" srcOrd="1" destOrd="0" parTransId="{E07B6D95-89A5-423E-AFD8-D3D81FC5D5D3}" sibTransId="{A840BCB1-A00E-4653-97BA-B32CB23291C3}"/>
    <dgm:cxn modelId="{A7E8F2A2-11FC-4AB8-AA04-7FCB00425690}" srcId="{B53CDCB5-BD84-4813-B578-BF8928012555}" destId="{4E46006E-109B-4BBB-952B-526EEEC81A59}" srcOrd="5" destOrd="0" parTransId="{C2312EFD-0F78-447E-9F64-38AC12E29C85}" sibTransId="{0228C2FD-34B6-4E02-A066-2C4BB40AD9B3}"/>
    <dgm:cxn modelId="{35C7CDA5-9F7B-491A-B557-9CCD52CBC451}" type="presOf" srcId="{0AD09127-061B-4FBB-957D-D26733FD56A5}" destId="{B15960EC-E8FB-43BB-87D2-B116ED18069D}" srcOrd="0" destOrd="6" presId="urn:microsoft.com/office/officeart/2005/8/layout/list1"/>
    <dgm:cxn modelId="{88417EA7-6F2E-4EAD-BEB4-5B98162D7161}" srcId="{86728446-92A0-4E44-8759-2D2FFCB288B5}" destId="{3A591DF9-3CFF-4783-A61C-E309F8A110A1}" srcOrd="0" destOrd="0" parTransId="{6BE8684F-666C-4275-8EDC-BA077BCCC9F8}" sibTransId="{3CCFAE2F-CC2E-4EA0-830D-A066AF251F1E}"/>
    <dgm:cxn modelId="{0C04F4B6-F70B-43DF-9502-724A5022947F}" type="presOf" srcId="{86728446-92A0-4E44-8759-2D2FFCB288B5}" destId="{D22BEF24-0F28-4D95-87F9-87A25C24676C}" srcOrd="0" destOrd="0" presId="urn:microsoft.com/office/officeart/2005/8/layout/list1"/>
    <dgm:cxn modelId="{E4078CC2-8166-46F6-86ED-483516D81CF7}" type="presOf" srcId="{413B2142-C36E-4841-8186-6731E6A4F5AC}" destId="{3F59EA1D-1DDA-423B-9F85-B187E1186C36}" srcOrd="1" destOrd="0" presId="urn:microsoft.com/office/officeart/2005/8/layout/list1"/>
    <dgm:cxn modelId="{BC0701C7-851D-49E7-AFC5-15EF5CC9D247}" type="presOf" srcId="{3A591DF9-3CFF-4783-A61C-E309F8A110A1}" destId="{587A6480-98BE-4116-9D2A-B164D92DFA1B}" srcOrd="0" destOrd="0" presId="urn:microsoft.com/office/officeart/2005/8/layout/list1"/>
    <dgm:cxn modelId="{E0F973CF-2B15-4BA9-91A3-5A15FA0C1DFD}" type="presOf" srcId="{56C5D160-CBF4-4D5B-BD20-57058C6AA1CD}" destId="{B15960EC-E8FB-43BB-87D2-B116ED18069D}" srcOrd="0" destOrd="1" presId="urn:microsoft.com/office/officeart/2005/8/layout/list1"/>
    <dgm:cxn modelId="{A8B666D0-D9C7-4C16-AD65-C122B1E7EC55}" type="presOf" srcId="{B6698733-945B-43E6-89B3-ABE79D925411}" destId="{B15960EC-E8FB-43BB-87D2-B116ED18069D}" srcOrd="0" destOrd="4" presId="urn:microsoft.com/office/officeart/2005/8/layout/list1"/>
    <dgm:cxn modelId="{530536D6-D2C3-4465-BF0C-4E9EA59728DB}" type="presOf" srcId="{413B2142-C36E-4841-8186-6731E6A4F5AC}" destId="{BDEAE9AC-363C-4132-BF10-9F9D1B452D72}" srcOrd="0" destOrd="0" presId="urn:microsoft.com/office/officeart/2005/8/layout/list1"/>
    <dgm:cxn modelId="{F2C954E5-C34D-40DA-A4DB-1B97761D4A0F}" srcId="{86728446-92A0-4E44-8759-2D2FFCB288B5}" destId="{413B2142-C36E-4841-8186-6731E6A4F5AC}" srcOrd="2" destOrd="0" parTransId="{EDF8F71D-9AF3-4A08-A022-12A1D9934E7A}" sibTransId="{D846F304-4BB4-4B53-B056-962ED3F478F8}"/>
    <dgm:cxn modelId="{C24E84E6-5026-4E57-9405-54484250A2D6}" srcId="{86728446-92A0-4E44-8759-2D2FFCB288B5}" destId="{B53CDCB5-BD84-4813-B578-BF8928012555}" srcOrd="1" destOrd="0" parTransId="{0359A5DA-E61C-4033-B059-C3C4A9163794}" sibTransId="{3A537734-DECA-4DB7-B0D9-20C99EB6ADD6}"/>
    <dgm:cxn modelId="{4BF1E7F5-031E-48A4-91BD-F2F18EE48EB6}" type="presOf" srcId="{3A591DF9-3CFF-4783-A61C-E309F8A110A1}" destId="{851E7389-0EFB-43D6-B854-039D1139ED0A}" srcOrd="1" destOrd="0" presId="urn:microsoft.com/office/officeart/2005/8/layout/list1"/>
    <dgm:cxn modelId="{AC6C38FF-6EF8-436D-90CA-8F9BC07D8547}" type="presParOf" srcId="{D22BEF24-0F28-4D95-87F9-87A25C24676C}" destId="{4078627C-C45F-4B83-ACAE-8E5F1CC2B122}" srcOrd="0" destOrd="0" presId="urn:microsoft.com/office/officeart/2005/8/layout/list1"/>
    <dgm:cxn modelId="{293587DB-EDD8-4EAF-8C85-DC1660F2D0E2}" type="presParOf" srcId="{4078627C-C45F-4B83-ACAE-8E5F1CC2B122}" destId="{587A6480-98BE-4116-9D2A-B164D92DFA1B}" srcOrd="0" destOrd="0" presId="urn:microsoft.com/office/officeart/2005/8/layout/list1"/>
    <dgm:cxn modelId="{099A66E3-5740-4501-BDB3-E7495770AFAC}" type="presParOf" srcId="{4078627C-C45F-4B83-ACAE-8E5F1CC2B122}" destId="{851E7389-0EFB-43D6-B854-039D1139ED0A}" srcOrd="1" destOrd="0" presId="urn:microsoft.com/office/officeart/2005/8/layout/list1"/>
    <dgm:cxn modelId="{1B695842-8A1E-4740-8123-48B1C61338A9}" type="presParOf" srcId="{D22BEF24-0F28-4D95-87F9-87A25C24676C}" destId="{92ACE776-76BC-4FFE-A09B-7224CBAB2AAD}" srcOrd="1" destOrd="0" presId="urn:microsoft.com/office/officeart/2005/8/layout/list1"/>
    <dgm:cxn modelId="{2A0E0D35-0EC7-4A9D-B87A-8EF221E47DDA}" type="presParOf" srcId="{D22BEF24-0F28-4D95-87F9-87A25C24676C}" destId="{2BBE6A48-0479-489A-B517-845AA138CC18}" srcOrd="2" destOrd="0" presId="urn:microsoft.com/office/officeart/2005/8/layout/list1"/>
    <dgm:cxn modelId="{577267AB-3A58-44ED-8ABC-5357E9A3598F}" type="presParOf" srcId="{D22BEF24-0F28-4D95-87F9-87A25C24676C}" destId="{E4DAC565-E46E-493D-BA70-A71F1A36E194}" srcOrd="3" destOrd="0" presId="urn:microsoft.com/office/officeart/2005/8/layout/list1"/>
    <dgm:cxn modelId="{CBAD70DA-0E05-4FAF-950E-32FAF20BDDFC}" type="presParOf" srcId="{D22BEF24-0F28-4D95-87F9-87A25C24676C}" destId="{EEAF1514-7201-4B9F-A761-7833CE7C880A}" srcOrd="4" destOrd="0" presId="urn:microsoft.com/office/officeart/2005/8/layout/list1"/>
    <dgm:cxn modelId="{9C0FE400-7E96-4841-855F-0A129E252AAB}" type="presParOf" srcId="{EEAF1514-7201-4B9F-A761-7833CE7C880A}" destId="{4423E45E-05BC-4593-BADB-89ECAA4FFA67}" srcOrd="0" destOrd="0" presId="urn:microsoft.com/office/officeart/2005/8/layout/list1"/>
    <dgm:cxn modelId="{6B97E8A4-ED9C-453D-9B6D-CE9C27621548}" type="presParOf" srcId="{EEAF1514-7201-4B9F-A761-7833CE7C880A}" destId="{4E428C11-0D5B-4EC7-9A87-19FB520B9113}" srcOrd="1" destOrd="0" presId="urn:microsoft.com/office/officeart/2005/8/layout/list1"/>
    <dgm:cxn modelId="{B5017F9E-9EAB-40A2-987D-70A6FF257222}" type="presParOf" srcId="{D22BEF24-0F28-4D95-87F9-87A25C24676C}" destId="{57FA7614-37F1-4977-8CD6-40EB7619D8CB}" srcOrd="5" destOrd="0" presId="urn:microsoft.com/office/officeart/2005/8/layout/list1"/>
    <dgm:cxn modelId="{B3F6A10D-577E-4384-A060-37B4C6580D8C}" type="presParOf" srcId="{D22BEF24-0F28-4D95-87F9-87A25C24676C}" destId="{B15960EC-E8FB-43BB-87D2-B116ED18069D}" srcOrd="6" destOrd="0" presId="urn:microsoft.com/office/officeart/2005/8/layout/list1"/>
    <dgm:cxn modelId="{34A2FA22-D526-446C-BBBB-5D21319CE151}" type="presParOf" srcId="{D22BEF24-0F28-4D95-87F9-87A25C24676C}" destId="{53A268BF-EDAF-4465-B286-7F5CBBB22EA3}" srcOrd="7" destOrd="0" presId="urn:microsoft.com/office/officeart/2005/8/layout/list1"/>
    <dgm:cxn modelId="{DE6BC8D9-DB21-446E-866C-E61ADE550C0A}" type="presParOf" srcId="{D22BEF24-0F28-4D95-87F9-87A25C24676C}" destId="{7CEEE3D9-E059-4830-A2DC-2458D60AF1A9}" srcOrd="8" destOrd="0" presId="urn:microsoft.com/office/officeart/2005/8/layout/list1"/>
    <dgm:cxn modelId="{CF837218-8D7B-4506-93F0-C9E98F6CCADE}" type="presParOf" srcId="{7CEEE3D9-E059-4830-A2DC-2458D60AF1A9}" destId="{BDEAE9AC-363C-4132-BF10-9F9D1B452D72}" srcOrd="0" destOrd="0" presId="urn:microsoft.com/office/officeart/2005/8/layout/list1"/>
    <dgm:cxn modelId="{3C754683-1B5D-410B-8367-FB3BABADFCDE}" type="presParOf" srcId="{7CEEE3D9-E059-4830-A2DC-2458D60AF1A9}" destId="{3F59EA1D-1DDA-423B-9F85-B187E1186C36}" srcOrd="1" destOrd="0" presId="urn:microsoft.com/office/officeart/2005/8/layout/list1"/>
    <dgm:cxn modelId="{837EC362-9564-4128-8044-74AC7127637E}" type="presParOf" srcId="{D22BEF24-0F28-4D95-87F9-87A25C24676C}" destId="{6E09FC40-9F50-44F9-A795-66BD4269377D}" srcOrd="9" destOrd="0" presId="urn:microsoft.com/office/officeart/2005/8/layout/list1"/>
    <dgm:cxn modelId="{197ACEEA-4184-4D63-90FA-39E73D296238}" type="presParOf" srcId="{D22BEF24-0F28-4D95-87F9-87A25C24676C}" destId="{CA4C8408-FBFF-4F84-BF28-FEE882ECA5F6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01FB24A6-93C0-49B9-B087-787C2B4AA23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C992424F-0E97-48B3-823C-6B365B4A3BF1}">
      <dgm:prSet/>
      <dgm:spPr/>
      <dgm:t>
        <a:bodyPr/>
        <a:lstStyle/>
        <a:p>
          <a:r>
            <a:rPr lang="en-US"/>
            <a:t>A Connector is created between the serverless and the VPC</a:t>
          </a:r>
        </a:p>
      </dgm:t>
    </dgm:pt>
    <dgm:pt modelId="{EABA0BD9-E74A-4C22-9096-97F31A5B3E99}" type="parTrans" cxnId="{48CAC1C6-C427-4B6D-A5EF-1D83F0F1A86F}">
      <dgm:prSet/>
      <dgm:spPr/>
      <dgm:t>
        <a:bodyPr/>
        <a:lstStyle/>
        <a:p>
          <a:endParaRPr lang="en-US"/>
        </a:p>
      </dgm:t>
    </dgm:pt>
    <dgm:pt modelId="{38416B15-C39E-4338-A7F3-9F3ACCAF813C}" type="sibTrans" cxnId="{48CAC1C6-C427-4B6D-A5EF-1D83F0F1A86F}">
      <dgm:prSet/>
      <dgm:spPr/>
      <dgm:t>
        <a:bodyPr/>
        <a:lstStyle/>
        <a:p>
          <a:endParaRPr lang="en-US"/>
        </a:p>
      </dgm:t>
    </dgm:pt>
    <dgm:pt modelId="{0C548340-6004-43D6-AB3B-6706DCAF298F}">
      <dgm:prSet/>
      <dgm:spPr/>
      <dgm:t>
        <a:bodyPr/>
        <a:lstStyle/>
        <a:p>
          <a:r>
            <a:rPr lang="en-US"/>
            <a:t>Basically a VM instance</a:t>
          </a:r>
        </a:p>
      </dgm:t>
    </dgm:pt>
    <dgm:pt modelId="{C0A0DA24-F731-47C6-AAB8-AE1DF5586BCE}" type="parTrans" cxnId="{D99713B6-9C24-471E-84F1-8C746E28099B}">
      <dgm:prSet/>
      <dgm:spPr/>
      <dgm:t>
        <a:bodyPr/>
        <a:lstStyle/>
        <a:p>
          <a:endParaRPr lang="en-US"/>
        </a:p>
      </dgm:t>
    </dgm:pt>
    <dgm:pt modelId="{49D57938-B163-4076-9418-1520947C12BD}" type="sibTrans" cxnId="{D99713B6-9C24-471E-84F1-8C746E28099B}">
      <dgm:prSet/>
      <dgm:spPr/>
      <dgm:t>
        <a:bodyPr/>
        <a:lstStyle/>
        <a:p>
          <a:endParaRPr lang="en-US"/>
        </a:p>
      </dgm:t>
    </dgm:pt>
    <dgm:pt modelId="{0CF298CD-B88A-4A42-B11F-94889216D45A}">
      <dgm:prSet/>
      <dgm:spPr/>
      <dgm:t>
        <a:bodyPr/>
        <a:lstStyle/>
        <a:p>
          <a:r>
            <a:rPr lang="en-US"/>
            <a:t>One of:</a:t>
          </a:r>
        </a:p>
      </dgm:t>
    </dgm:pt>
    <dgm:pt modelId="{107B0C39-B99B-472F-A835-5F9DD7F466CE}" type="parTrans" cxnId="{B2128B43-E506-4188-94B9-D04F6FF23EC6}">
      <dgm:prSet/>
      <dgm:spPr/>
      <dgm:t>
        <a:bodyPr/>
        <a:lstStyle/>
        <a:p>
          <a:endParaRPr lang="en-US"/>
        </a:p>
      </dgm:t>
    </dgm:pt>
    <dgm:pt modelId="{F9B18B21-33EA-49EB-893A-5BBAD94D67E1}" type="sibTrans" cxnId="{B2128B43-E506-4188-94B9-D04F6FF23EC6}">
      <dgm:prSet/>
      <dgm:spPr/>
      <dgm:t>
        <a:bodyPr/>
        <a:lstStyle/>
        <a:p>
          <a:endParaRPr lang="en-US"/>
        </a:p>
      </dgm:t>
    </dgm:pt>
    <dgm:pt modelId="{923A5CF5-14EC-4AB4-94E5-977F3EEB3088}">
      <dgm:prSet/>
      <dgm:spPr/>
      <dgm:t>
        <a:bodyPr/>
        <a:lstStyle/>
        <a:p>
          <a:r>
            <a:rPr lang="en-US"/>
            <a:t>f1-micro</a:t>
          </a:r>
        </a:p>
      </dgm:t>
    </dgm:pt>
    <dgm:pt modelId="{D84D8B52-46F2-4E71-8515-CCF690C23388}" type="parTrans" cxnId="{5493027F-C242-4EE3-A9F9-8249C8536DDB}">
      <dgm:prSet/>
      <dgm:spPr/>
      <dgm:t>
        <a:bodyPr/>
        <a:lstStyle/>
        <a:p>
          <a:endParaRPr lang="en-US"/>
        </a:p>
      </dgm:t>
    </dgm:pt>
    <dgm:pt modelId="{FE0A70C8-722B-485E-91F7-2289BD93710B}" type="sibTrans" cxnId="{5493027F-C242-4EE3-A9F9-8249C8536DDB}">
      <dgm:prSet/>
      <dgm:spPr/>
      <dgm:t>
        <a:bodyPr/>
        <a:lstStyle/>
        <a:p>
          <a:endParaRPr lang="en-US"/>
        </a:p>
      </dgm:t>
    </dgm:pt>
    <dgm:pt modelId="{87994CBE-78B0-48D4-8105-9CD2282DABD6}">
      <dgm:prSet/>
      <dgm:spPr/>
      <dgm:t>
        <a:bodyPr/>
        <a:lstStyle/>
        <a:p>
          <a:r>
            <a:rPr lang="en-US"/>
            <a:t>e2-micro</a:t>
          </a:r>
        </a:p>
      </dgm:t>
    </dgm:pt>
    <dgm:pt modelId="{8C0F6443-51F5-48D2-8E07-5BFBE4F08685}" type="parTrans" cxnId="{D19F5350-5069-47B9-B09E-BE844184EF3B}">
      <dgm:prSet/>
      <dgm:spPr/>
      <dgm:t>
        <a:bodyPr/>
        <a:lstStyle/>
        <a:p>
          <a:endParaRPr lang="en-US"/>
        </a:p>
      </dgm:t>
    </dgm:pt>
    <dgm:pt modelId="{E583B8AD-40C1-4957-8541-BF02EE4F249A}" type="sibTrans" cxnId="{D19F5350-5069-47B9-B09E-BE844184EF3B}">
      <dgm:prSet/>
      <dgm:spPr/>
      <dgm:t>
        <a:bodyPr/>
        <a:lstStyle/>
        <a:p>
          <a:endParaRPr lang="en-US"/>
        </a:p>
      </dgm:t>
    </dgm:pt>
    <dgm:pt modelId="{D392F050-80EE-4562-A6B1-4DA9E8649E21}">
      <dgm:prSet/>
      <dgm:spPr/>
      <dgm:t>
        <a:bodyPr/>
        <a:lstStyle/>
        <a:p>
          <a:r>
            <a:rPr lang="en-US"/>
            <a:t>e2-standard-4</a:t>
          </a:r>
        </a:p>
      </dgm:t>
    </dgm:pt>
    <dgm:pt modelId="{F8A4FCF6-EA07-4EB5-8201-7A5034B8B231}" type="parTrans" cxnId="{9D38B398-BC41-4FB2-98F3-48FAD25DEBC8}">
      <dgm:prSet/>
      <dgm:spPr/>
      <dgm:t>
        <a:bodyPr/>
        <a:lstStyle/>
        <a:p>
          <a:endParaRPr lang="en-US"/>
        </a:p>
      </dgm:t>
    </dgm:pt>
    <dgm:pt modelId="{429F04AB-3179-4759-A721-5B0FE36BB346}" type="sibTrans" cxnId="{9D38B398-BC41-4FB2-98F3-48FAD25DEBC8}">
      <dgm:prSet/>
      <dgm:spPr/>
      <dgm:t>
        <a:bodyPr/>
        <a:lstStyle/>
        <a:p>
          <a:endParaRPr lang="en-US"/>
        </a:p>
      </dgm:t>
    </dgm:pt>
    <dgm:pt modelId="{742E4F9A-F62B-4F85-86D8-68285FFC7307}">
      <dgm:prSet/>
      <dgm:spPr/>
      <dgm:t>
        <a:bodyPr/>
        <a:lstStyle/>
        <a:p>
          <a:r>
            <a:rPr lang="en-US"/>
            <a:t>Autoscaling as needed can be configured</a:t>
          </a:r>
        </a:p>
      </dgm:t>
    </dgm:pt>
    <dgm:pt modelId="{689BD798-DC17-4BEC-93CD-BD2C301DF668}" type="parTrans" cxnId="{A5E0526B-C90E-4086-855A-F679D97EB145}">
      <dgm:prSet/>
      <dgm:spPr/>
      <dgm:t>
        <a:bodyPr/>
        <a:lstStyle/>
        <a:p>
          <a:endParaRPr lang="en-US"/>
        </a:p>
      </dgm:t>
    </dgm:pt>
    <dgm:pt modelId="{106BB9CE-50BC-4D6B-84CC-F5888351E2EB}" type="sibTrans" cxnId="{A5E0526B-C90E-4086-855A-F679D97EB145}">
      <dgm:prSet/>
      <dgm:spPr/>
      <dgm:t>
        <a:bodyPr/>
        <a:lstStyle/>
        <a:p>
          <a:endParaRPr lang="en-US"/>
        </a:p>
      </dgm:t>
    </dgm:pt>
    <dgm:pt modelId="{834A8F07-A7FF-4C93-83D1-82DAD384BEC1}">
      <dgm:prSet/>
      <dgm:spPr/>
      <dgm:t>
        <a:bodyPr/>
        <a:lstStyle/>
        <a:p>
          <a:r>
            <a:rPr lang="en-US"/>
            <a:t>Min 2 instances, max 10 instances</a:t>
          </a:r>
        </a:p>
      </dgm:t>
    </dgm:pt>
    <dgm:pt modelId="{59B80F19-EBF9-4149-BA1A-1659B688F966}" type="parTrans" cxnId="{9E6AACEF-8364-4F6B-B552-5D14BCF7E1FC}">
      <dgm:prSet/>
      <dgm:spPr/>
      <dgm:t>
        <a:bodyPr/>
        <a:lstStyle/>
        <a:p>
          <a:endParaRPr lang="en-US"/>
        </a:p>
      </dgm:t>
    </dgm:pt>
    <dgm:pt modelId="{46E54AC3-989F-44E4-AE74-C25E60B203E9}" type="sibTrans" cxnId="{9E6AACEF-8364-4F6B-B552-5D14BCF7E1FC}">
      <dgm:prSet/>
      <dgm:spPr/>
      <dgm:t>
        <a:bodyPr/>
        <a:lstStyle/>
        <a:p>
          <a:endParaRPr lang="en-US"/>
        </a:p>
      </dgm:t>
    </dgm:pt>
    <dgm:pt modelId="{6834EE7D-0642-442E-BE7C-445252AB79F2}">
      <dgm:prSet/>
      <dgm:spPr/>
      <dgm:t>
        <a:bodyPr/>
        <a:lstStyle/>
        <a:p>
          <a:r>
            <a:rPr lang="en-US"/>
            <a:t>Pricing: Standard instances pricing</a:t>
          </a:r>
        </a:p>
      </dgm:t>
    </dgm:pt>
    <dgm:pt modelId="{7450C27D-50AD-4EC3-A7A2-88893CA871D9}" type="parTrans" cxnId="{8C5EE23B-9F0C-4712-8DD8-A99F88DE4D44}">
      <dgm:prSet/>
      <dgm:spPr/>
      <dgm:t>
        <a:bodyPr/>
        <a:lstStyle/>
        <a:p>
          <a:endParaRPr lang="en-US"/>
        </a:p>
      </dgm:t>
    </dgm:pt>
    <dgm:pt modelId="{83012D35-054E-4E96-92BC-D4451FEB69CA}" type="sibTrans" cxnId="{8C5EE23B-9F0C-4712-8DD8-A99F88DE4D44}">
      <dgm:prSet/>
      <dgm:spPr/>
      <dgm:t>
        <a:bodyPr/>
        <a:lstStyle/>
        <a:p>
          <a:endParaRPr lang="en-US"/>
        </a:p>
      </dgm:t>
    </dgm:pt>
    <dgm:pt modelId="{C798C13E-B572-4326-86AD-ADF515144F4A}">
      <dgm:prSet/>
      <dgm:spPr/>
      <dgm:t>
        <a:bodyPr/>
        <a:lstStyle/>
        <a:p>
          <a:r>
            <a:rPr lang="en-US"/>
            <a:t>The instances receive requests from the serverless and relay them to the VPC</a:t>
          </a:r>
        </a:p>
      </dgm:t>
    </dgm:pt>
    <dgm:pt modelId="{ABB943F8-D6A9-4B67-BE9D-862C6A30786D}" type="parTrans" cxnId="{1020C09B-1830-41A6-A748-3A9F20A6CB39}">
      <dgm:prSet/>
      <dgm:spPr/>
      <dgm:t>
        <a:bodyPr/>
        <a:lstStyle/>
        <a:p>
          <a:endParaRPr lang="en-US"/>
        </a:p>
      </dgm:t>
    </dgm:pt>
    <dgm:pt modelId="{4A7065F4-E31A-48B3-94C8-49FC3CE88C8C}" type="sibTrans" cxnId="{1020C09B-1830-41A6-A748-3A9F20A6CB39}">
      <dgm:prSet/>
      <dgm:spPr/>
      <dgm:t>
        <a:bodyPr/>
        <a:lstStyle/>
        <a:p>
          <a:endParaRPr lang="en-US"/>
        </a:p>
      </dgm:t>
    </dgm:pt>
    <dgm:pt modelId="{50FB8EAC-EC0B-4D04-B512-908861F190B7}" type="pres">
      <dgm:prSet presAssocID="{01FB24A6-93C0-49B9-B087-787C2B4AA23A}" presName="linear" presStyleCnt="0">
        <dgm:presLayoutVars>
          <dgm:animLvl val="lvl"/>
          <dgm:resizeHandles val="exact"/>
        </dgm:presLayoutVars>
      </dgm:prSet>
      <dgm:spPr/>
    </dgm:pt>
    <dgm:pt modelId="{F88737A7-E497-4D66-96F0-140D408775AE}" type="pres">
      <dgm:prSet presAssocID="{C992424F-0E97-48B3-823C-6B365B4A3BF1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144E0FF7-A67C-4883-A599-11C243BA5C14}" type="pres">
      <dgm:prSet presAssocID="{38416B15-C39E-4338-A7F3-9F3ACCAF813C}" presName="spacer" presStyleCnt="0"/>
      <dgm:spPr/>
    </dgm:pt>
    <dgm:pt modelId="{B21008A5-E598-476D-BB48-E7D62C4D1192}" type="pres">
      <dgm:prSet presAssocID="{0C548340-6004-43D6-AB3B-6706DCAF298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3E2F2EF5-FFE2-44DF-8853-278F00CE676D}" type="pres">
      <dgm:prSet presAssocID="{0C548340-6004-43D6-AB3B-6706DCAF298F}" presName="childText" presStyleLbl="revTx" presStyleIdx="0" presStyleCnt="2">
        <dgm:presLayoutVars>
          <dgm:bulletEnabled val="1"/>
        </dgm:presLayoutVars>
      </dgm:prSet>
      <dgm:spPr/>
    </dgm:pt>
    <dgm:pt modelId="{EEDA091F-10C1-486F-B07A-1EE516F7CEA3}" type="pres">
      <dgm:prSet presAssocID="{742E4F9A-F62B-4F85-86D8-68285FFC730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C63A965-C323-411E-B002-5B5CE3065850}" type="pres">
      <dgm:prSet presAssocID="{742E4F9A-F62B-4F85-86D8-68285FFC7307}" presName="childText" presStyleLbl="revTx" presStyleIdx="1" presStyleCnt="2">
        <dgm:presLayoutVars>
          <dgm:bulletEnabled val="1"/>
        </dgm:presLayoutVars>
      </dgm:prSet>
      <dgm:spPr/>
    </dgm:pt>
    <dgm:pt modelId="{0DD50B43-3E6A-48C1-83AF-7B8A2FE354FB}" type="pres">
      <dgm:prSet presAssocID="{6834EE7D-0642-442E-BE7C-445252AB79F2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97FCB076-C9D6-4331-AA44-168EC5F5B870}" type="pres">
      <dgm:prSet presAssocID="{83012D35-054E-4E96-92BC-D4451FEB69CA}" presName="spacer" presStyleCnt="0"/>
      <dgm:spPr/>
    </dgm:pt>
    <dgm:pt modelId="{E1E1CAAC-3DB8-4A96-89F7-5DE66810F2F0}" type="pres">
      <dgm:prSet presAssocID="{C798C13E-B572-4326-86AD-ADF515144F4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94B44D01-6565-4FC5-B34F-6E41BDE4CC25}" type="presOf" srcId="{01FB24A6-93C0-49B9-B087-787C2B4AA23A}" destId="{50FB8EAC-EC0B-4D04-B512-908861F190B7}" srcOrd="0" destOrd="0" presId="urn:microsoft.com/office/officeart/2005/8/layout/vList2"/>
    <dgm:cxn modelId="{3434DF0C-A2BE-4B27-9B81-F325D50299E7}" type="presOf" srcId="{D392F050-80EE-4562-A6B1-4DA9E8649E21}" destId="{3E2F2EF5-FFE2-44DF-8853-278F00CE676D}" srcOrd="0" destOrd="3" presId="urn:microsoft.com/office/officeart/2005/8/layout/vList2"/>
    <dgm:cxn modelId="{9C92410F-D0D4-4205-98B0-454183825EC0}" type="presOf" srcId="{C798C13E-B572-4326-86AD-ADF515144F4A}" destId="{E1E1CAAC-3DB8-4A96-89F7-5DE66810F2F0}" srcOrd="0" destOrd="0" presId="urn:microsoft.com/office/officeart/2005/8/layout/vList2"/>
    <dgm:cxn modelId="{27B19B14-2D3C-4604-A773-47F5D2760576}" type="presOf" srcId="{0CF298CD-B88A-4A42-B11F-94889216D45A}" destId="{3E2F2EF5-FFE2-44DF-8853-278F00CE676D}" srcOrd="0" destOrd="0" presId="urn:microsoft.com/office/officeart/2005/8/layout/vList2"/>
    <dgm:cxn modelId="{ADBAC22C-1993-4D15-9FB7-F7CB9FE90B62}" type="presOf" srcId="{6834EE7D-0642-442E-BE7C-445252AB79F2}" destId="{0DD50B43-3E6A-48C1-83AF-7B8A2FE354FB}" srcOrd="0" destOrd="0" presId="urn:microsoft.com/office/officeart/2005/8/layout/vList2"/>
    <dgm:cxn modelId="{8C5EE23B-9F0C-4712-8DD8-A99F88DE4D44}" srcId="{01FB24A6-93C0-49B9-B087-787C2B4AA23A}" destId="{6834EE7D-0642-442E-BE7C-445252AB79F2}" srcOrd="3" destOrd="0" parTransId="{7450C27D-50AD-4EC3-A7A2-88893CA871D9}" sibTransId="{83012D35-054E-4E96-92BC-D4451FEB69CA}"/>
    <dgm:cxn modelId="{B2128B43-E506-4188-94B9-D04F6FF23EC6}" srcId="{0C548340-6004-43D6-AB3B-6706DCAF298F}" destId="{0CF298CD-B88A-4A42-B11F-94889216D45A}" srcOrd="0" destOrd="0" parTransId="{107B0C39-B99B-472F-A835-5F9DD7F466CE}" sibTransId="{F9B18B21-33EA-49EB-893A-5BBAD94D67E1}"/>
    <dgm:cxn modelId="{A5E0526B-C90E-4086-855A-F679D97EB145}" srcId="{01FB24A6-93C0-49B9-B087-787C2B4AA23A}" destId="{742E4F9A-F62B-4F85-86D8-68285FFC7307}" srcOrd="2" destOrd="0" parTransId="{689BD798-DC17-4BEC-93CD-BD2C301DF668}" sibTransId="{106BB9CE-50BC-4D6B-84CC-F5888351E2EB}"/>
    <dgm:cxn modelId="{D19F5350-5069-47B9-B09E-BE844184EF3B}" srcId="{0C548340-6004-43D6-AB3B-6706DCAF298F}" destId="{87994CBE-78B0-48D4-8105-9CD2282DABD6}" srcOrd="2" destOrd="0" parTransId="{8C0F6443-51F5-48D2-8E07-5BFBE4F08685}" sibTransId="{E583B8AD-40C1-4957-8541-BF02EE4F249A}"/>
    <dgm:cxn modelId="{21BCA57B-44CC-427B-98C6-E4887074D322}" type="presOf" srcId="{0C548340-6004-43D6-AB3B-6706DCAF298F}" destId="{B21008A5-E598-476D-BB48-E7D62C4D1192}" srcOrd="0" destOrd="0" presId="urn:microsoft.com/office/officeart/2005/8/layout/vList2"/>
    <dgm:cxn modelId="{5493027F-C242-4EE3-A9F9-8249C8536DDB}" srcId="{0C548340-6004-43D6-AB3B-6706DCAF298F}" destId="{923A5CF5-14EC-4AB4-94E5-977F3EEB3088}" srcOrd="1" destOrd="0" parTransId="{D84D8B52-46F2-4E71-8515-CCF690C23388}" sibTransId="{FE0A70C8-722B-485E-91F7-2289BD93710B}"/>
    <dgm:cxn modelId="{04FD9D80-EFCF-4FEF-8EF3-67BC9408F373}" type="presOf" srcId="{834A8F07-A7FF-4C93-83D1-82DAD384BEC1}" destId="{EC63A965-C323-411E-B002-5B5CE3065850}" srcOrd="0" destOrd="0" presId="urn:microsoft.com/office/officeart/2005/8/layout/vList2"/>
    <dgm:cxn modelId="{016FB894-7D2B-4FD9-92A2-65B9A29BB9FF}" type="presOf" srcId="{87994CBE-78B0-48D4-8105-9CD2282DABD6}" destId="{3E2F2EF5-FFE2-44DF-8853-278F00CE676D}" srcOrd="0" destOrd="2" presId="urn:microsoft.com/office/officeart/2005/8/layout/vList2"/>
    <dgm:cxn modelId="{9D38B398-BC41-4FB2-98F3-48FAD25DEBC8}" srcId="{0C548340-6004-43D6-AB3B-6706DCAF298F}" destId="{D392F050-80EE-4562-A6B1-4DA9E8649E21}" srcOrd="3" destOrd="0" parTransId="{F8A4FCF6-EA07-4EB5-8201-7A5034B8B231}" sibTransId="{429F04AB-3179-4759-A721-5B0FE36BB346}"/>
    <dgm:cxn modelId="{2F82389B-D585-449F-93F5-7E3626658272}" type="presOf" srcId="{742E4F9A-F62B-4F85-86D8-68285FFC7307}" destId="{EEDA091F-10C1-486F-B07A-1EE516F7CEA3}" srcOrd="0" destOrd="0" presId="urn:microsoft.com/office/officeart/2005/8/layout/vList2"/>
    <dgm:cxn modelId="{1020C09B-1830-41A6-A748-3A9F20A6CB39}" srcId="{01FB24A6-93C0-49B9-B087-787C2B4AA23A}" destId="{C798C13E-B572-4326-86AD-ADF515144F4A}" srcOrd="4" destOrd="0" parTransId="{ABB943F8-D6A9-4B67-BE9D-862C6A30786D}" sibTransId="{4A7065F4-E31A-48B3-94C8-49FC3CE88C8C}"/>
    <dgm:cxn modelId="{E0F0ECA0-2480-4C85-A9B5-AB20C146EAE8}" type="presOf" srcId="{C992424F-0E97-48B3-823C-6B365B4A3BF1}" destId="{F88737A7-E497-4D66-96F0-140D408775AE}" srcOrd="0" destOrd="0" presId="urn:microsoft.com/office/officeart/2005/8/layout/vList2"/>
    <dgm:cxn modelId="{D99713B6-9C24-471E-84F1-8C746E28099B}" srcId="{01FB24A6-93C0-49B9-B087-787C2B4AA23A}" destId="{0C548340-6004-43D6-AB3B-6706DCAF298F}" srcOrd="1" destOrd="0" parTransId="{C0A0DA24-F731-47C6-AAB8-AE1DF5586BCE}" sibTransId="{49D57938-B163-4076-9418-1520947C12BD}"/>
    <dgm:cxn modelId="{48CAC1C6-C427-4B6D-A5EF-1D83F0F1A86F}" srcId="{01FB24A6-93C0-49B9-B087-787C2B4AA23A}" destId="{C992424F-0E97-48B3-823C-6B365B4A3BF1}" srcOrd="0" destOrd="0" parTransId="{EABA0BD9-E74A-4C22-9096-97F31A5B3E99}" sibTransId="{38416B15-C39E-4338-A7F3-9F3ACCAF813C}"/>
    <dgm:cxn modelId="{9E6AACEF-8364-4F6B-B552-5D14BCF7E1FC}" srcId="{742E4F9A-F62B-4F85-86D8-68285FFC7307}" destId="{834A8F07-A7FF-4C93-83D1-82DAD384BEC1}" srcOrd="0" destOrd="0" parTransId="{59B80F19-EBF9-4149-BA1A-1659B688F966}" sibTransId="{46E54AC3-989F-44E4-AE74-C25E60B203E9}"/>
    <dgm:cxn modelId="{5BD03CF5-8C68-4B7E-90A6-6B1CB9F7CAC6}" type="presOf" srcId="{923A5CF5-14EC-4AB4-94E5-977F3EEB3088}" destId="{3E2F2EF5-FFE2-44DF-8853-278F00CE676D}" srcOrd="0" destOrd="1" presId="urn:microsoft.com/office/officeart/2005/8/layout/vList2"/>
    <dgm:cxn modelId="{CA368BA6-1043-4527-A214-08078BBECB36}" type="presParOf" srcId="{50FB8EAC-EC0B-4D04-B512-908861F190B7}" destId="{F88737A7-E497-4D66-96F0-140D408775AE}" srcOrd="0" destOrd="0" presId="urn:microsoft.com/office/officeart/2005/8/layout/vList2"/>
    <dgm:cxn modelId="{11E0BD53-AD53-4B13-B179-6F5D57697404}" type="presParOf" srcId="{50FB8EAC-EC0B-4D04-B512-908861F190B7}" destId="{144E0FF7-A67C-4883-A599-11C243BA5C14}" srcOrd="1" destOrd="0" presId="urn:microsoft.com/office/officeart/2005/8/layout/vList2"/>
    <dgm:cxn modelId="{A2FB66DF-18A8-49B9-A752-5150165F466F}" type="presParOf" srcId="{50FB8EAC-EC0B-4D04-B512-908861F190B7}" destId="{B21008A5-E598-476D-BB48-E7D62C4D1192}" srcOrd="2" destOrd="0" presId="urn:microsoft.com/office/officeart/2005/8/layout/vList2"/>
    <dgm:cxn modelId="{CEB0B63C-E8D7-441B-B888-67DB64892141}" type="presParOf" srcId="{50FB8EAC-EC0B-4D04-B512-908861F190B7}" destId="{3E2F2EF5-FFE2-44DF-8853-278F00CE676D}" srcOrd="3" destOrd="0" presId="urn:microsoft.com/office/officeart/2005/8/layout/vList2"/>
    <dgm:cxn modelId="{9356FA2A-F726-419D-BD1B-CC1C92E5A879}" type="presParOf" srcId="{50FB8EAC-EC0B-4D04-B512-908861F190B7}" destId="{EEDA091F-10C1-486F-B07A-1EE516F7CEA3}" srcOrd="4" destOrd="0" presId="urn:microsoft.com/office/officeart/2005/8/layout/vList2"/>
    <dgm:cxn modelId="{890C7B47-CC35-49F4-B468-9D343318B887}" type="presParOf" srcId="{50FB8EAC-EC0B-4D04-B512-908861F190B7}" destId="{EC63A965-C323-411E-B002-5B5CE3065850}" srcOrd="5" destOrd="0" presId="urn:microsoft.com/office/officeart/2005/8/layout/vList2"/>
    <dgm:cxn modelId="{B7F5A8F4-E4FF-4DBD-B8EF-13CDC955A8C6}" type="presParOf" srcId="{50FB8EAC-EC0B-4D04-B512-908861F190B7}" destId="{0DD50B43-3E6A-48C1-83AF-7B8A2FE354FB}" srcOrd="6" destOrd="0" presId="urn:microsoft.com/office/officeart/2005/8/layout/vList2"/>
    <dgm:cxn modelId="{FE2B9703-B1D8-474F-A4CD-83464618EE97}" type="presParOf" srcId="{50FB8EAC-EC0B-4D04-B512-908861F190B7}" destId="{97FCB076-C9D6-4331-AA44-168EC5F5B870}" srcOrd="7" destOrd="0" presId="urn:microsoft.com/office/officeart/2005/8/layout/vList2"/>
    <dgm:cxn modelId="{CAA8F1D1-54D3-43F8-A8F1-81C6EF23D62F}" type="presParOf" srcId="{50FB8EAC-EC0B-4D04-B512-908861F190B7}" destId="{E1E1CAAC-3DB8-4A96-89F7-5DE66810F2F0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461C689-B718-4111-AD13-A5CD6FA8F34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9FBF36D-3C12-4FD2-8F2C-52205F82A3CF}">
      <dgm:prSet/>
      <dgm:spPr/>
      <dgm:t>
        <a:bodyPr/>
        <a:lstStyle/>
        <a:p>
          <a:r>
            <a:rPr lang="en-US"/>
            <a:t>Firewall Rules can also be defined for App Engine</a:t>
          </a:r>
        </a:p>
      </dgm:t>
    </dgm:pt>
    <dgm:pt modelId="{F39C19EB-DE6E-46C4-9429-1555BF544C26}" type="parTrans" cxnId="{FACA4282-35D7-4638-A4CB-05FFBB17489B}">
      <dgm:prSet/>
      <dgm:spPr/>
      <dgm:t>
        <a:bodyPr/>
        <a:lstStyle/>
        <a:p>
          <a:endParaRPr lang="en-US"/>
        </a:p>
      </dgm:t>
    </dgm:pt>
    <dgm:pt modelId="{E0B6E1DF-F9F5-41D7-8551-68E4CEB724A9}" type="sibTrans" cxnId="{FACA4282-35D7-4638-A4CB-05FFBB17489B}">
      <dgm:prSet/>
      <dgm:spPr/>
      <dgm:t>
        <a:bodyPr/>
        <a:lstStyle/>
        <a:p>
          <a:endParaRPr lang="en-US"/>
        </a:p>
      </dgm:t>
    </dgm:pt>
    <dgm:pt modelId="{4CF91F76-C83E-43DD-B5D5-DDF880DEB636}">
      <dgm:prSet/>
      <dgm:spPr/>
      <dgm:t>
        <a:bodyPr/>
        <a:lstStyle/>
        <a:p>
          <a:r>
            <a:rPr lang="en-US"/>
            <a:t>Different from Firewall Rules of VPC</a:t>
          </a:r>
        </a:p>
      </dgm:t>
    </dgm:pt>
    <dgm:pt modelId="{49E08C0F-A200-4594-B189-764FF4E0FDDD}" type="parTrans" cxnId="{BEA04CF8-CF6E-4D00-B605-791F74A7F48B}">
      <dgm:prSet/>
      <dgm:spPr/>
      <dgm:t>
        <a:bodyPr/>
        <a:lstStyle/>
        <a:p>
          <a:endParaRPr lang="en-US"/>
        </a:p>
      </dgm:t>
    </dgm:pt>
    <dgm:pt modelId="{82B9C713-FF4C-40E6-B3C5-EA72C5338EF7}" type="sibTrans" cxnId="{BEA04CF8-CF6E-4D00-B605-791F74A7F48B}">
      <dgm:prSet/>
      <dgm:spPr/>
      <dgm:t>
        <a:bodyPr/>
        <a:lstStyle/>
        <a:p>
          <a:endParaRPr lang="en-US"/>
        </a:p>
      </dgm:t>
    </dgm:pt>
    <dgm:pt modelId="{25D4CB25-FB36-498C-A8E1-A85E40E45F27}">
      <dgm:prSet/>
      <dgm:spPr/>
      <dgm:t>
        <a:bodyPr/>
        <a:lstStyle/>
        <a:p>
          <a:r>
            <a:rPr lang="en-US"/>
            <a:t>Simpler to set up</a:t>
          </a:r>
        </a:p>
      </dgm:t>
    </dgm:pt>
    <dgm:pt modelId="{645A66E8-4FA0-470D-8BF4-49EC37864145}" type="parTrans" cxnId="{86D8C494-156D-4789-B6A0-D82EF0D00B2D}">
      <dgm:prSet/>
      <dgm:spPr/>
      <dgm:t>
        <a:bodyPr/>
        <a:lstStyle/>
        <a:p>
          <a:endParaRPr lang="en-US"/>
        </a:p>
      </dgm:t>
    </dgm:pt>
    <dgm:pt modelId="{1D5E7749-9752-4C4C-8261-97D1270CC23D}" type="sibTrans" cxnId="{86D8C494-156D-4789-B6A0-D82EF0D00B2D}">
      <dgm:prSet/>
      <dgm:spPr/>
      <dgm:t>
        <a:bodyPr/>
        <a:lstStyle/>
        <a:p>
          <a:endParaRPr lang="en-US"/>
        </a:p>
      </dgm:t>
    </dgm:pt>
    <dgm:pt modelId="{7639BC1E-E0B2-4465-B4BF-45C641950DAC}">
      <dgm:prSet/>
      <dgm:spPr/>
      <dgm:t>
        <a:bodyPr/>
        <a:lstStyle/>
        <a:p>
          <a:r>
            <a:rPr lang="en-US"/>
            <a:t>Block or deny requests from specific IP ranges</a:t>
          </a:r>
        </a:p>
      </dgm:t>
    </dgm:pt>
    <dgm:pt modelId="{DAEFB2C0-9DCF-4507-BC19-DFE789ABE100}" type="parTrans" cxnId="{BDDA6F20-81E3-4D55-9AE9-ED6A114AFE92}">
      <dgm:prSet/>
      <dgm:spPr/>
      <dgm:t>
        <a:bodyPr/>
        <a:lstStyle/>
        <a:p>
          <a:endParaRPr lang="en-US"/>
        </a:p>
      </dgm:t>
    </dgm:pt>
    <dgm:pt modelId="{E9DA9D3E-A2CB-4E49-A890-FB0A151253CC}" type="sibTrans" cxnId="{BDDA6F20-81E3-4D55-9AE9-ED6A114AFE92}">
      <dgm:prSet/>
      <dgm:spPr/>
      <dgm:t>
        <a:bodyPr/>
        <a:lstStyle/>
        <a:p>
          <a:endParaRPr lang="en-US"/>
        </a:p>
      </dgm:t>
    </dgm:pt>
    <dgm:pt modelId="{67FCD539-5DD2-4009-9B31-AF4BCFE24CC0}">
      <dgm:prSet/>
      <dgm:spPr/>
      <dgm:t>
        <a:bodyPr/>
        <a:lstStyle/>
        <a:p>
          <a:r>
            <a:rPr lang="en-US"/>
            <a:t>Default rule allows access from every IP</a:t>
          </a:r>
        </a:p>
      </dgm:t>
    </dgm:pt>
    <dgm:pt modelId="{1ECE3A62-F24B-4413-8BC7-4CE6A5E1C892}" type="parTrans" cxnId="{655524D2-4B16-4E65-97AE-C41A9816B0CB}">
      <dgm:prSet/>
      <dgm:spPr/>
      <dgm:t>
        <a:bodyPr/>
        <a:lstStyle/>
        <a:p>
          <a:endParaRPr lang="en-US"/>
        </a:p>
      </dgm:t>
    </dgm:pt>
    <dgm:pt modelId="{54404536-3FE2-431F-B7D0-207485F03C50}" type="sibTrans" cxnId="{655524D2-4B16-4E65-97AE-C41A9816B0CB}">
      <dgm:prSet/>
      <dgm:spPr/>
      <dgm:t>
        <a:bodyPr/>
        <a:lstStyle/>
        <a:p>
          <a:endParaRPr lang="en-US"/>
        </a:p>
      </dgm:t>
    </dgm:pt>
    <dgm:pt modelId="{D2DA049F-DECB-4D1C-809E-E8C3F92140A5}" type="pres">
      <dgm:prSet presAssocID="{9461C689-B718-4111-AD13-A5CD6FA8F347}" presName="linear" presStyleCnt="0">
        <dgm:presLayoutVars>
          <dgm:animLvl val="lvl"/>
          <dgm:resizeHandles val="exact"/>
        </dgm:presLayoutVars>
      </dgm:prSet>
      <dgm:spPr/>
    </dgm:pt>
    <dgm:pt modelId="{046DED8A-2A48-4FB7-A5F4-808DFBB389AE}" type="pres">
      <dgm:prSet presAssocID="{79FBF36D-3C12-4FD2-8F2C-52205F82A3CF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DBFFC08D-72C0-4A9A-BD69-82F903E4D1CE}" type="pres">
      <dgm:prSet presAssocID="{E0B6E1DF-F9F5-41D7-8551-68E4CEB724A9}" presName="spacer" presStyleCnt="0"/>
      <dgm:spPr/>
    </dgm:pt>
    <dgm:pt modelId="{9D697103-F3A4-45F3-9659-E02527153712}" type="pres">
      <dgm:prSet presAssocID="{4CF91F76-C83E-43DD-B5D5-DDF880DEB636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E999473B-4C4A-4FC9-9BD9-5300235D6916}" type="pres">
      <dgm:prSet presAssocID="{82B9C713-FF4C-40E6-B3C5-EA72C5338EF7}" presName="spacer" presStyleCnt="0"/>
      <dgm:spPr/>
    </dgm:pt>
    <dgm:pt modelId="{290197FD-804A-44BB-B2AC-3DE74B355798}" type="pres">
      <dgm:prSet presAssocID="{25D4CB25-FB36-498C-A8E1-A85E40E45F27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DDC318A-90B9-4DC2-9A74-EB1E54A27A59}" type="pres">
      <dgm:prSet presAssocID="{1D5E7749-9752-4C4C-8261-97D1270CC23D}" presName="spacer" presStyleCnt="0"/>
      <dgm:spPr/>
    </dgm:pt>
    <dgm:pt modelId="{4FD4E59E-F53A-41C7-9BDA-CB4FBBF88D77}" type="pres">
      <dgm:prSet presAssocID="{7639BC1E-E0B2-4465-B4BF-45C641950DA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3FB72F14-E46C-4FD3-BF23-0502F3322377}" type="pres">
      <dgm:prSet presAssocID="{E9DA9D3E-A2CB-4E49-A890-FB0A151253CC}" presName="spacer" presStyleCnt="0"/>
      <dgm:spPr/>
    </dgm:pt>
    <dgm:pt modelId="{28BBE485-0F6D-482A-9D0D-A0878C6F4627}" type="pres">
      <dgm:prSet presAssocID="{67FCD539-5DD2-4009-9B31-AF4BCFE24CC0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07CFCA01-D245-49C9-A2CF-900CCE36839D}" type="presOf" srcId="{67FCD539-5DD2-4009-9B31-AF4BCFE24CC0}" destId="{28BBE485-0F6D-482A-9D0D-A0878C6F4627}" srcOrd="0" destOrd="0" presId="urn:microsoft.com/office/officeart/2005/8/layout/vList2"/>
    <dgm:cxn modelId="{BDDA6F20-81E3-4D55-9AE9-ED6A114AFE92}" srcId="{9461C689-B718-4111-AD13-A5CD6FA8F347}" destId="{7639BC1E-E0B2-4465-B4BF-45C641950DAC}" srcOrd="3" destOrd="0" parTransId="{DAEFB2C0-9DCF-4507-BC19-DFE789ABE100}" sibTransId="{E9DA9D3E-A2CB-4E49-A890-FB0A151253CC}"/>
    <dgm:cxn modelId="{35051F78-0108-4D9D-AFA2-8C8A4E8C9F19}" type="presOf" srcId="{4CF91F76-C83E-43DD-B5D5-DDF880DEB636}" destId="{9D697103-F3A4-45F3-9659-E02527153712}" srcOrd="0" destOrd="0" presId="urn:microsoft.com/office/officeart/2005/8/layout/vList2"/>
    <dgm:cxn modelId="{FACA4282-35D7-4638-A4CB-05FFBB17489B}" srcId="{9461C689-B718-4111-AD13-A5CD6FA8F347}" destId="{79FBF36D-3C12-4FD2-8F2C-52205F82A3CF}" srcOrd="0" destOrd="0" parTransId="{F39C19EB-DE6E-46C4-9429-1555BF544C26}" sibTransId="{E0B6E1DF-F9F5-41D7-8551-68E4CEB724A9}"/>
    <dgm:cxn modelId="{86D8C494-156D-4789-B6A0-D82EF0D00B2D}" srcId="{9461C689-B718-4111-AD13-A5CD6FA8F347}" destId="{25D4CB25-FB36-498C-A8E1-A85E40E45F27}" srcOrd="2" destOrd="0" parTransId="{645A66E8-4FA0-470D-8BF4-49EC37864145}" sibTransId="{1D5E7749-9752-4C4C-8261-97D1270CC23D}"/>
    <dgm:cxn modelId="{79A6B095-F0BE-4EAF-B8A9-34546BBB5BD7}" type="presOf" srcId="{9461C689-B718-4111-AD13-A5CD6FA8F347}" destId="{D2DA049F-DECB-4D1C-809E-E8C3F92140A5}" srcOrd="0" destOrd="0" presId="urn:microsoft.com/office/officeart/2005/8/layout/vList2"/>
    <dgm:cxn modelId="{FBFD26A1-5B52-47EB-8562-64BDEB619207}" type="presOf" srcId="{7639BC1E-E0B2-4465-B4BF-45C641950DAC}" destId="{4FD4E59E-F53A-41C7-9BDA-CB4FBBF88D77}" srcOrd="0" destOrd="0" presId="urn:microsoft.com/office/officeart/2005/8/layout/vList2"/>
    <dgm:cxn modelId="{2B3C99BD-140F-444A-8E4E-83C9D21F4345}" type="presOf" srcId="{79FBF36D-3C12-4FD2-8F2C-52205F82A3CF}" destId="{046DED8A-2A48-4FB7-A5F4-808DFBB389AE}" srcOrd="0" destOrd="0" presId="urn:microsoft.com/office/officeart/2005/8/layout/vList2"/>
    <dgm:cxn modelId="{655524D2-4B16-4E65-97AE-C41A9816B0CB}" srcId="{9461C689-B718-4111-AD13-A5CD6FA8F347}" destId="{67FCD539-5DD2-4009-9B31-AF4BCFE24CC0}" srcOrd="4" destOrd="0" parTransId="{1ECE3A62-F24B-4413-8BC7-4CE6A5E1C892}" sibTransId="{54404536-3FE2-431F-B7D0-207485F03C50}"/>
    <dgm:cxn modelId="{03EA2FF5-5405-4315-B3D1-A69A96F73A64}" type="presOf" srcId="{25D4CB25-FB36-498C-A8E1-A85E40E45F27}" destId="{290197FD-804A-44BB-B2AC-3DE74B355798}" srcOrd="0" destOrd="0" presId="urn:microsoft.com/office/officeart/2005/8/layout/vList2"/>
    <dgm:cxn modelId="{BEA04CF8-CF6E-4D00-B605-791F74A7F48B}" srcId="{9461C689-B718-4111-AD13-A5CD6FA8F347}" destId="{4CF91F76-C83E-43DD-B5D5-DDF880DEB636}" srcOrd="1" destOrd="0" parTransId="{49E08C0F-A200-4594-B189-764FF4E0FDDD}" sibTransId="{82B9C713-FF4C-40E6-B3C5-EA72C5338EF7}"/>
    <dgm:cxn modelId="{72CFBF8F-8901-45CE-B132-387DEABC23AE}" type="presParOf" srcId="{D2DA049F-DECB-4D1C-809E-E8C3F92140A5}" destId="{046DED8A-2A48-4FB7-A5F4-808DFBB389AE}" srcOrd="0" destOrd="0" presId="urn:microsoft.com/office/officeart/2005/8/layout/vList2"/>
    <dgm:cxn modelId="{5BF88B91-B05E-4574-936F-51B36D8EA821}" type="presParOf" srcId="{D2DA049F-DECB-4D1C-809E-E8C3F92140A5}" destId="{DBFFC08D-72C0-4A9A-BD69-82F903E4D1CE}" srcOrd="1" destOrd="0" presId="urn:microsoft.com/office/officeart/2005/8/layout/vList2"/>
    <dgm:cxn modelId="{073F31F5-A325-406F-93A3-69E2AA2F3EBD}" type="presParOf" srcId="{D2DA049F-DECB-4D1C-809E-E8C3F92140A5}" destId="{9D697103-F3A4-45F3-9659-E02527153712}" srcOrd="2" destOrd="0" presId="urn:microsoft.com/office/officeart/2005/8/layout/vList2"/>
    <dgm:cxn modelId="{2C54D07C-BF5D-4A01-A54D-A6FCFB5F18DD}" type="presParOf" srcId="{D2DA049F-DECB-4D1C-809E-E8C3F92140A5}" destId="{E999473B-4C4A-4FC9-9BD9-5300235D6916}" srcOrd="3" destOrd="0" presId="urn:microsoft.com/office/officeart/2005/8/layout/vList2"/>
    <dgm:cxn modelId="{9DF463CA-A0CF-4B24-8589-A8C99DAEA93D}" type="presParOf" srcId="{D2DA049F-DECB-4D1C-809E-E8C3F92140A5}" destId="{290197FD-804A-44BB-B2AC-3DE74B355798}" srcOrd="4" destOrd="0" presId="urn:microsoft.com/office/officeart/2005/8/layout/vList2"/>
    <dgm:cxn modelId="{E35928E7-5A6F-4F59-A666-BCEC9C256CFB}" type="presParOf" srcId="{D2DA049F-DECB-4D1C-809E-E8C3F92140A5}" destId="{4DDC318A-90B9-4DC2-9A74-EB1E54A27A59}" srcOrd="5" destOrd="0" presId="urn:microsoft.com/office/officeart/2005/8/layout/vList2"/>
    <dgm:cxn modelId="{76232B85-70F0-4ECA-BDFE-98B5EA22CB96}" type="presParOf" srcId="{D2DA049F-DECB-4D1C-809E-E8C3F92140A5}" destId="{4FD4E59E-F53A-41C7-9BDA-CB4FBBF88D77}" srcOrd="6" destOrd="0" presId="urn:microsoft.com/office/officeart/2005/8/layout/vList2"/>
    <dgm:cxn modelId="{C17E5ADA-AF92-47AF-993B-2763A7E5EA18}" type="presParOf" srcId="{D2DA049F-DECB-4D1C-809E-E8C3F92140A5}" destId="{3FB72F14-E46C-4FD3-BF23-0502F3322377}" srcOrd="7" destOrd="0" presId="urn:microsoft.com/office/officeart/2005/8/layout/vList2"/>
    <dgm:cxn modelId="{3264313C-AE37-443D-8F04-83BADA8CB4B7}" type="presParOf" srcId="{D2DA049F-DECB-4D1C-809E-E8C3F92140A5}" destId="{28BBE485-0F6D-482A-9D0D-A0878C6F4627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E6B7626-A520-4654-A160-3D13EC6039B7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CEE926A4-4CC7-428B-A754-08E377720212}">
      <dgm:prSet/>
      <dgm:spPr/>
      <dgm:t>
        <a:bodyPr/>
        <a:lstStyle/>
        <a:p>
          <a:r>
            <a:rPr lang="en-US"/>
            <a:t>Auto Mode</a:t>
          </a:r>
        </a:p>
      </dgm:t>
    </dgm:pt>
    <dgm:pt modelId="{FA731E60-F7D1-42B3-8915-EDCDBE53948E}" type="parTrans" cxnId="{11DCEB81-1A4A-43B5-B5AC-A3A7A3BB74A6}">
      <dgm:prSet/>
      <dgm:spPr/>
      <dgm:t>
        <a:bodyPr/>
        <a:lstStyle/>
        <a:p>
          <a:endParaRPr lang="en-US"/>
        </a:p>
      </dgm:t>
    </dgm:pt>
    <dgm:pt modelId="{687C5654-4D1E-4E00-82B9-9BF74E75D8F0}" type="sibTrans" cxnId="{11DCEB81-1A4A-43B5-B5AC-A3A7A3BB74A6}">
      <dgm:prSet/>
      <dgm:spPr/>
      <dgm:t>
        <a:bodyPr/>
        <a:lstStyle/>
        <a:p>
          <a:endParaRPr lang="en-US"/>
        </a:p>
      </dgm:t>
    </dgm:pt>
    <dgm:pt modelId="{EE6196CA-B86F-4247-8B6E-42853C1056EB}">
      <dgm:prSet/>
      <dgm:spPr/>
      <dgm:t>
        <a:bodyPr/>
        <a:lstStyle/>
        <a:p>
          <a:r>
            <a:rPr lang="en-US"/>
            <a:t>Useful if you want to have subnet in every region</a:t>
          </a:r>
        </a:p>
      </dgm:t>
    </dgm:pt>
    <dgm:pt modelId="{07436653-763D-44D9-91C9-09194A8FF2BA}" type="parTrans" cxnId="{A7406CDC-BA46-402A-BC0A-5F4097FD165A}">
      <dgm:prSet/>
      <dgm:spPr/>
      <dgm:t>
        <a:bodyPr/>
        <a:lstStyle/>
        <a:p>
          <a:endParaRPr lang="en-US"/>
        </a:p>
      </dgm:t>
    </dgm:pt>
    <dgm:pt modelId="{31E0C9BD-1AD3-40FF-B127-644D3B81C002}" type="sibTrans" cxnId="{A7406CDC-BA46-402A-BC0A-5F4097FD165A}">
      <dgm:prSet/>
      <dgm:spPr/>
      <dgm:t>
        <a:bodyPr/>
        <a:lstStyle/>
        <a:p>
          <a:endParaRPr lang="en-US"/>
        </a:p>
      </dgm:t>
    </dgm:pt>
    <dgm:pt modelId="{F4619747-6439-4BE4-A19B-8C2F10AAC456}">
      <dgm:prSet/>
      <dgm:spPr/>
      <dgm:t>
        <a:bodyPr/>
        <a:lstStyle/>
        <a:p>
          <a:r>
            <a:rPr lang="en-US"/>
            <a:t>IP ranges do not overlap with other services (ie. VPN)</a:t>
          </a:r>
        </a:p>
      </dgm:t>
    </dgm:pt>
    <dgm:pt modelId="{DB05F9F5-B6A2-4846-BD5B-726B7ACA7542}" type="parTrans" cxnId="{907BCA94-EC2B-48BA-84E3-AA1A06E574EF}">
      <dgm:prSet/>
      <dgm:spPr/>
      <dgm:t>
        <a:bodyPr/>
        <a:lstStyle/>
        <a:p>
          <a:endParaRPr lang="en-US"/>
        </a:p>
      </dgm:t>
    </dgm:pt>
    <dgm:pt modelId="{E5BA5603-33F6-44A8-83D1-F6B9DCB8EAF9}" type="sibTrans" cxnId="{907BCA94-EC2B-48BA-84E3-AA1A06E574EF}">
      <dgm:prSet/>
      <dgm:spPr/>
      <dgm:t>
        <a:bodyPr/>
        <a:lstStyle/>
        <a:p>
          <a:endParaRPr lang="en-US"/>
        </a:p>
      </dgm:t>
    </dgm:pt>
    <dgm:pt modelId="{9385E776-F832-4B47-9924-CFC5508E763E}">
      <dgm:prSet/>
      <dgm:spPr/>
      <dgm:t>
        <a:bodyPr/>
        <a:lstStyle/>
        <a:p>
          <a:r>
            <a:rPr lang="en-US"/>
            <a:t>Custom Mode (More preferred)</a:t>
          </a:r>
        </a:p>
      </dgm:t>
    </dgm:pt>
    <dgm:pt modelId="{96BD6433-FA49-40F3-BCAE-2C96A04C1F09}" type="parTrans" cxnId="{F4932C27-C8B1-42EC-B2D7-185EEB31D1E1}">
      <dgm:prSet/>
      <dgm:spPr/>
      <dgm:t>
        <a:bodyPr/>
        <a:lstStyle/>
        <a:p>
          <a:endParaRPr lang="en-US"/>
        </a:p>
      </dgm:t>
    </dgm:pt>
    <dgm:pt modelId="{9CB80142-AD62-474B-B6D2-478CFFBF527C}" type="sibTrans" cxnId="{F4932C27-C8B1-42EC-B2D7-185EEB31D1E1}">
      <dgm:prSet/>
      <dgm:spPr/>
      <dgm:t>
        <a:bodyPr/>
        <a:lstStyle/>
        <a:p>
          <a:endParaRPr lang="en-US"/>
        </a:p>
      </dgm:t>
    </dgm:pt>
    <dgm:pt modelId="{A82CC518-C0E9-443A-8097-EB2220558E6A}">
      <dgm:prSet/>
      <dgm:spPr/>
      <dgm:t>
        <a:bodyPr/>
        <a:lstStyle/>
        <a:p>
          <a:r>
            <a:rPr lang="en-US"/>
            <a:t>No need for subnets in every region</a:t>
          </a:r>
        </a:p>
      </dgm:t>
    </dgm:pt>
    <dgm:pt modelId="{63029C20-6BD3-4955-A888-347A7A03D3C0}" type="parTrans" cxnId="{A7D58D65-C0F0-4868-99AC-3C2B124BBE78}">
      <dgm:prSet/>
      <dgm:spPr/>
      <dgm:t>
        <a:bodyPr/>
        <a:lstStyle/>
        <a:p>
          <a:endParaRPr lang="en-US"/>
        </a:p>
      </dgm:t>
    </dgm:pt>
    <dgm:pt modelId="{0893BF0E-85E5-4B8A-B39F-986CDD8F7924}" type="sibTrans" cxnId="{A7D58D65-C0F0-4868-99AC-3C2B124BBE78}">
      <dgm:prSet/>
      <dgm:spPr/>
      <dgm:t>
        <a:bodyPr/>
        <a:lstStyle/>
        <a:p>
          <a:endParaRPr lang="en-US"/>
        </a:p>
      </dgm:t>
    </dgm:pt>
    <dgm:pt modelId="{8F0A09F8-A085-4E1F-9685-FFB46E141F6D}">
      <dgm:prSet/>
      <dgm:spPr/>
      <dgm:t>
        <a:bodyPr/>
        <a:lstStyle/>
        <a:p>
          <a:r>
            <a:rPr lang="en-US"/>
            <a:t>IP ranges overlap with other services</a:t>
          </a:r>
        </a:p>
      </dgm:t>
    </dgm:pt>
    <dgm:pt modelId="{CA55959F-231A-496E-B562-72DE9E04DAF8}" type="parTrans" cxnId="{5367AD7D-81A3-4D03-97F7-4EB627599EA3}">
      <dgm:prSet/>
      <dgm:spPr/>
      <dgm:t>
        <a:bodyPr/>
        <a:lstStyle/>
        <a:p>
          <a:endParaRPr lang="en-US"/>
        </a:p>
      </dgm:t>
    </dgm:pt>
    <dgm:pt modelId="{ED883A80-48C1-4AEB-97D4-8F9EB4D443A9}" type="sibTrans" cxnId="{5367AD7D-81A3-4D03-97F7-4EB627599EA3}">
      <dgm:prSet/>
      <dgm:spPr/>
      <dgm:t>
        <a:bodyPr/>
        <a:lstStyle/>
        <a:p>
          <a:endParaRPr lang="en-US"/>
        </a:p>
      </dgm:t>
    </dgm:pt>
    <dgm:pt modelId="{F1A2DA96-CAF3-47CB-ACE7-D4B7C1A32D99}">
      <dgm:prSet/>
      <dgm:spPr/>
      <dgm:t>
        <a:bodyPr/>
        <a:lstStyle/>
        <a:p>
          <a:r>
            <a:rPr lang="en-US"/>
            <a:t>You want complete control over subnets and IP ranges</a:t>
          </a:r>
        </a:p>
      </dgm:t>
    </dgm:pt>
    <dgm:pt modelId="{3DC6853B-5B28-4253-A803-45831C3CF5E8}" type="parTrans" cxnId="{539B4683-A438-4131-9729-21A1ED9839C4}">
      <dgm:prSet/>
      <dgm:spPr/>
      <dgm:t>
        <a:bodyPr/>
        <a:lstStyle/>
        <a:p>
          <a:endParaRPr lang="en-US"/>
        </a:p>
      </dgm:t>
    </dgm:pt>
    <dgm:pt modelId="{B32BE95F-A853-4E43-8243-895FCFE58CC0}" type="sibTrans" cxnId="{539B4683-A438-4131-9729-21A1ED9839C4}">
      <dgm:prSet/>
      <dgm:spPr/>
      <dgm:t>
        <a:bodyPr/>
        <a:lstStyle/>
        <a:p>
          <a:endParaRPr lang="en-US"/>
        </a:p>
      </dgm:t>
    </dgm:pt>
    <dgm:pt modelId="{7D683335-A013-4D43-82C8-6A9F232B439F}">
      <dgm:prSet/>
      <dgm:spPr/>
      <dgm:t>
        <a:bodyPr/>
        <a:lstStyle/>
        <a:p>
          <a:r>
            <a:rPr lang="en-US"/>
            <a:t>You plan to connect the VPC to other VPC and IP ranges will overlap</a:t>
          </a:r>
        </a:p>
      </dgm:t>
    </dgm:pt>
    <dgm:pt modelId="{B9E88E65-3369-41E8-914B-873F7DF6D87E}" type="parTrans" cxnId="{7342C80B-7B97-4E03-9E91-A3FE8C3D45D4}">
      <dgm:prSet/>
      <dgm:spPr/>
      <dgm:t>
        <a:bodyPr/>
        <a:lstStyle/>
        <a:p>
          <a:endParaRPr lang="en-US"/>
        </a:p>
      </dgm:t>
    </dgm:pt>
    <dgm:pt modelId="{EDC19D64-1CF3-4BD9-8BEB-25881D45EC3D}" type="sibTrans" cxnId="{7342C80B-7B97-4E03-9E91-A3FE8C3D45D4}">
      <dgm:prSet/>
      <dgm:spPr/>
      <dgm:t>
        <a:bodyPr/>
        <a:lstStyle/>
        <a:p>
          <a:endParaRPr lang="en-US"/>
        </a:p>
      </dgm:t>
    </dgm:pt>
    <dgm:pt modelId="{36757A6F-F520-46DC-8FF3-32F800BACEE0}" type="pres">
      <dgm:prSet presAssocID="{CE6B7626-A520-4654-A160-3D13EC6039B7}" presName="linear" presStyleCnt="0">
        <dgm:presLayoutVars>
          <dgm:dir/>
          <dgm:animLvl val="lvl"/>
          <dgm:resizeHandles val="exact"/>
        </dgm:presLayoutVars>
      </dgm:prSet>
      <dgm:spPr/>
    </dgm:pt>
    <dgm:pt modelId="{0CBF2BC2-72FD-493A-B457-B81A1607926E}" type="pres">
      <dgm:prSet presAssocID="{CEE926A4-4CC7-428B-A754-08E377720212}" presName="parentLin" presStyleCnt="0"/>
      <dgm:spPr/>
    </dgm:pt>
    <dgm:pt modelId="{E49B51CB-74E4-4A61-A947-C66EC30EFB6A}" type="pres">
      <dgm:prSet presAssocID="{CEE926A4-4CC7-428B-A754-08E377720212}" presName="parentLeftMargin" presStyleLbl="node1" presStyleIdx="0" presStyleCnt="2"/>
      <dgm:spPr/>
    </dgm:pt>
    <dgm:pt modelId="{A8A83775-07CB-400F-BF7F-73F196A3B4DC}" type="pres">
      <dgm:prSet presAssocID="{CEE926A4-4CC7-428B-A754-08E37772021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B7E9D92-0148-4231-8C6C-E419F1C49F3E}" type="pres">
      <dgm:prSet presAssocID="{CEE926A4-4CC7-428B-A754-08E377720212}" presName="negativeSpace" presStyleCnt="0"/>
      <dgm:spPr/>
    </dgm:pt>
    <dgm:pt modelId="{A2A2D156-0627-49F9-B2E1-3A9F5AAD36E8}" type="pres">
      <dgm:prSet presAssocID="{CEE926A4-4CC7-428B-A754-08E377720212}" presName="childText" presStyleLbl="conFgAcc1" presStyleIdx="0" presStyleCnt="2">
        <dgm:presLayoutVars>
          <dgm:bulletEnabled val="1"/>
        </dgm:presLayoutVars>
      </dgm:prSet>
      <dgm:spPr/>
    </dgm:pt>
    <dgm:pt modelId="{53EBE785-20AF-4EB3-9DA9-0A0074C8CD6E}" type="pres">
      <dgm:prSet presAssocID="{687C5654-4D1E-4E00-82B9-9BF74E75D8F0}" presName="spaceBetweenRectangles" presStyleCnt="0"/>
      <dgm:spPr/>
    </dgm:pt>
    <dgm:pt modelId="{16D61AC1-E318-4AFB-89C9-733C68CAA55A}" type="pres">
      <dgm:prSet presAssocID="{9385E776-F832-4B47-9924-CFC5508E763E}" presName="parentLin" presStyleCnt="0"/>
      <dgm:spPr/>
    </dgm:pt>
    <dgm:pt modelId="{84B38975-2FAE-47D9-AE28-D73C96F0B26C}" type="pres">
      <dgm:prSet presAssocID="{9385E776-F832-4B47-9924-CFC5508E763E}" presName="parentLeftMargin" presStyleLbl="node1" presStyleIdx="0" presStyleCnt="2"/>
      <dgm:spPr/>
    </dgm:pt>
    <dgm:pt modelId="{EC200174-550E-44C4-AA06-76BC96F9B539}" type="pres">
      <dgm:prSet presAssocID="{9385E776-F832-4B47-9924-CFC5508E763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41FAF62-82A2-409E-8692-D99952A8A474}" type="pres">
      <dgm:prSet presAssocID="{9385E776-F832-4B47-9924-CFC5508E763E}" presName="negativeSpace" presStyleCnt="0"/>
      <dgm:spPr/>
    </dgm:pt>
    <dgm:pt modelId="{F4261E8F-44A1-4EB1-BFE1-42441675832E}" type="pres">
      <dgm:prSet presAssocID="{9385E776-F832-4B47-9924-CFC5508E763E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7342C80B-7B97-4E03-9E91-A3FE8C3D45D4}" srcId="{9385E776-F832-4B47-9924-CFC5508E763E}" destId="{7D683335-A013-4D43-82C8-6A9F232B439F}" srcOrd="3" destOrd="0" parTransId="{B9E88E65-3369-41E8-914B-873F7DF6D87E}" sibTransId="{EDC19D64-1CF3-4BD9-8BEB-25881D45EC3D}"/>
    <dgm:cxn modelId="{F4932C27-C8B1-42EC-B2D7-185EEB31D1E1}" srcId="{CE6B7626-A520-4654-A160-3D13EC6039B7}" destId="{9385E776-F832-4B47-9924-CFC5508E763E}" srcOrd="1" destOrd="0" parTransId="{96BD6433-FA49-40F3-BCAE-2C96A04C1F09}" sibTransId="{9CB80142-AD62-474B-B6D2-478CFFBF527C}"/>
    <dgm:cxn modelId="{120A7B30-9BC0-4DDD-BB05-19233788D354}" type="presOf" srcId="{F1A2DA96-CAF3-47CB-ACE7-D4B7C1A32D99}" destId="{F4261E8F-44A1-4EB1-BFE1-42441675832E}" srcOrd="0" destOrd="2" presId="urn:microsoft.com/office/officeart/2005/8/layout/list1"/>
    <dgm:cxn modelId="{37509237-B1F9-483D-8A88-62154D6FACB1}" type="presOf" srcId="{9385E776-F832-4B47-9924-CFC5508E763E}" destId="{84B38975-2FAE-47D9-AE28-D73C96F0B26C}" srcOrd="0" destOrd="0" presId="urn:microsoft.com/office/officeart/2005/8/layout/list1"/>
    <dgm:cxn modelId="{560D823D-AC01-406A-AC30-44F47D133BF3}" type="presOf" srcId="{F4619747-6439-4BE4-A19B-8C2F10AAC456}" destId="{A2A2D156-0627-49F9-B2E1-3A9F5AAD36E8}" srcOrd="0" destOrd="1" presId="urn:microsoft.com/office/officeart/2005/8/layout/list1"/>
    <dgm:cxn modelId="{9968EB40-DFAB-4906-9429-6ABA86E8151C}" type="presOf" srcId="{CE6B7626-A520-4654-A160-3D13EC6039B7}" destId="{36757A6F-F520-46DC-8FF3-32F800BACEE0}" srcOrd="0" destOrd="0" presId="urn:microsoft.com/office/officeart/2005/8/layout/list1"/>
    <dgm:cxn modelId="{A7D58D65-C0F0-4868-99AC-3C2B124BBE78}" srcId="{9385E776-F832-4B47-9924-CFC5508E763E}" destId="{A82CC518-C0E9-443A-8097-EB2220558E6A}" srcOrd="0" destOrd="0" parTransId="{63029C20-6BD3-4955-A888-347A7A03D3C0}" sibTransId="{0893BF0E-85E5-4B8A-B39F-986CDD8F7924}"/>
    <dgm:cxn modelId="{2AF7834A-1910-470A-93C0-94E70A227493}" type="presOf" srcId="{8F0A09F8-A085-4E1F-9685-FFB46E141F6D}" destId="{F4261E8F-44A1-4EB1-BFE1-42441675832E}" srcOrd="0" destOrd="1" presId="urn:microsoft.com/office/officeart/2005/8/layout/list1"/>
    <dgm:cxn modelId="{0667C54B-FB6E-4373-8D16-6F70C1CEC2C5}" type="presOf" srcId="{EE6196CA-B86F-4247-8B6E-42853C1056EB}" destId="{A2A2D156-0627-49F9-B2E1-3A9F5AAD36E8}" srcOrd="0" destOrd="0" presId="urn:microsoft.com/office/officeart/2005/8/layout/list1"/>
    <dgm:cxn modelId="{79E32E7D-9778-42F0-92B1-F746E8BE599B}" type="presOf" srcId="{CEE926A4-4CC7-428B-A754-08E377720212}" destId="{E49B51CB-74E4-4A61-A947-C66EC30EFB6A}" srcOrd="0" destOrd="0" presId="urn:microsoft.com/office/officeart/2005/8/layout/list1"/>
    <dgm:cxn modelId="{5367AD7D-81A3-4D03-97F7-4EB627599EA3}" srcId="{9385E776-F832-4B47-9924-CFC5508E763E}" destId="{8F0A09F8-A085-4E1F-9685-FFB46E141F6D}" srcOrd="1" destOrd="0" parTransId="{CA55959F-231A-496E-B562-72DE9E04DAF8}" sibTransId="{ED883A80-48C1-4AEB-97D4-8F9EB4D443A9}"/>
    <dgm:cxn modelId="{11DCEB81-1A4A-43B5-B5AC-A3A7A3BB74A6}" srcId="{CE6B7626-A520-4654-A160-3D13EC6039B7}" destId="{CEE926A4-4CC7-428B-A754-08E377720212}" srcOrd="0" destOrd="0" parTransId="{FA731E60-F7D1-42B3-8915-EDCDBE53948E}" sibTransId="{687C5654-4D1E-4E00-82B9-9BF74E75D8F0}"/>
    <dgm:cxn modelId="{539B4683-A438-4131-9729-21A1ED9839C4}" srcId="{9385E776-F832-4B47-9924-CFC5508E763E}" destId="{F1A2DA96-CAF3-47CB-ACE7-D4B7C1A32D99}" srcOrd="2" destOrd="0" parTransId="{3DC6853B-5B28-4253-A803-45831C3CF5E8}" sibTransId="{B32BE95F-A853-4E43-8243-895FCFE58CC0}"/>
    <dgm:cxn modelId="{CB4B718D-0AB7-4125-97AD-2C13A2EB479A}" type="presOf" srcId="{7D683335-A013-4D43-82C8-6A9F232B439F}" destId="{F4261E8F-44A1-4EB1-BFE1-42441675832E}" srcOrd="0" destOrd="3" presId="urn:microsoft.com/office/officeart/2005/8/layout/list1"/>
    <dgm:cxn modelId="{907BCA94-EC2B-48BA-84E3-AA1A06E574EF}" srcId="{CEE926A4-4CC7-428B-A754-08E377720212}" destId="{F4619747-6439-4BE4-A19B-8C2F10AAC456}" srcOrd="1" destOrd="0" parTransId="{DB05F9F5-B6A2-4846-BD5B-726B7ACA7542}" sibTransId="{E5BA5603-33F6-44A8-83D1-F6B9DCB8EAF9}"/>
    <dgm:cxn modelId="{019D65C7-7169-4A4B-AA09-C89E2D17A050}" type="presOf" srcId="{CEE926A4-4CC7-428B-A754-08E377720212}" destId="{A8A83775-07CB-400F-BF7F-73F196A3B4DC}" srcOrd="1" destOrd="0" presId="urn:microsoft.com/office/officeart/2005/8/layout/list1"/>
    <dgm:cxn modelId="{5303BBC8-80D3-4A43-AA86-B081935BD568}" type="presOf" srcId="{9385E776-F832-4B47-9924-CFC5508E763E}" destId="{EC200174-550E-44C4-AA06-76BC96F9B539}" srcOrd="1" destOrd="0" presId="urn:microsoft.com/office/officeart/2005/8/layout/list1"/>
    <dgm:cxn modelId="{9FC4E6D0-8B6D-4C55-8BBE-A81B7D3629FA}" type="presOf" srcId="{A82CC518-C0E9-443A-8097-EB2220558E6A}" destId="{F4261E8F-44A1-4EB1-BFE1-42441675832E}" srcOrd="0" destOrd="0" presId="urn:microsoft.com/office/officeart/2005/8/layout/list1"/>
    <dgm:cxn modelId="{A7406CDC-BA46-402A-BC0A-5F4097FD165A}" srcId="{CEE926A4-4CC7-428B-A754-08E377720212}" destId="{EE6196CA-B86F-4247-8B6E-42853C1056EB}" srcOrd="0" destOrd="0" parTransId="{07436653-763D-44D9-91C9-09194A8FF2BA}" sibTransId="{31E0C9BD-1AD3-40FF-B127-644D3B81C002}"/>
    <dgm:cxn modelId="{3244767F-75E8-4DE5-B35F-6E62035369FA}" type="presParOf" srcId="{36757A6F-F520-46DC-8FF3-32F800BACEE0}" destId="{0CBF2BC2-72FD-493A-B457-B81A1607926E}" srcOrd="0" destOrd="0" presId="urn:microsoft.com/office/officeart/2005/8/layout/list1"/>
    <dgm:cxn modelId="{6C634EE8-18AE-47E0-8924-90A13B81E77B}" type="presParOf" srcId="{0CBF2BC2-72FD-493A-B457-B81A1607926E}" destId="{E49B51CB-74E4-4A61-A947-C66EC30EFB6A}" srcOrd="0" destOrd="0" presId="urn:microsoft.com/office/officeart/2005/8/layout/list1"/>
    <dgm:cxn modelId="{C75FF704-32FA-48F0-99BA-6942CECFEBA0}" type="presParOf" srcId="{0CBF2BC2-72FD-493A-B457-B81A1607926E}" destId="{A8A83775-07CB-400F-BF7F-73F196A3B4DC}" srcOrd="1" destOrd="0" presId="urn:microsoft.com/office/officeart/2005/8/layout/list1"/>
    <dgm:cxn modelId="{8D176110-104F-4E37-B721-7317AB6E44E6}" type="presParOf" srcId="{36757A6F-F520-46DC-8FF3-32F800BACEE0}" destId="{1B7E9D92-0148-4231-8C6C-E419F1C49F3E}" srcOrd="1" destOrd="0" presId="urn:microsoft.com/office/officeart/2005/8/layout/list1"/>
    <dgm:cxn modelId="{5D426D02-05EE-481B-9BB9-59B420F64659}" type="presParOf" srcId="{36757A6F-F520-46DC-8FF3-32F800BACEE0}" destId="{A2A2D156-0627-49F9-B2E1-3A9F5AAD36E8}" srcOrd="2" destOrd="0" presId="urn:microsoft.com/office/officeart/2005/8/layout/list1"/>
    <dgm:cxn modelId="{FE6DEFD5-A532-4C3B-A6DF-CD258E240240}" type="presParOf" srcId="{36757A6F-F520-46DC-8FF3-32F800BACEE0}" destId="{53EBE785-20AF-4EB3-9DA9-0A0074C8CD6E}" srcOrd="3" destOrd="0" presId="urn:microsoft.com/office/officeart/2005/8/layout/list1"/>
    <dgm:cxn modelId="{1D285FC3-FE41-4F4A-96C9-A85E7567EC68}" type="presParOf" srcId="{36757A6F-F520-46DC-8FF3-32F800BACEE0}" destId="{16D61AC1-E318-4AFB-89C9-733C68CAA55A}" srcOrd="4" destOrd="0" presId="urn:microsoft.com/office/officeart/2005/8/layout/list1"/>
    <dgm:cxn modelId="{F658DFE0-E65E-4D60-ADBB-13E41EC73796}" type="presParOf" srcId="{16D61AC1-E318-4AFB-89C9-733C68CAA55A}" destId="{84B38975-2FAE-47D9-AE28-D73C96F0B26C}" srcOrd="0" destOrd="0" presId="urn:microsoft.com/office/officeart/2005/8/layout/list1"/>
    <dgm:cxn modelId="{1B121FCF-4694-405A-A9CA-41BB36EED46C}" type="presParOf" srcId="{16D61AC1-E318-4AFB-89C9-733C68CAA55A}" destId="{EC200174-550E-44C4-AA06-76BC96F9B539}" srcOrd="1" destOrd="0" presId="urn:microsoft.com/office/officeart/2005/8/layout/list1"/>
    <dgm:cxn modelId="{E55CCC0B-0C6C-4574-98EE-F7EDFB88D470}" type="presParOf" srcId="{36757A6F-F520-46DC-8FF3-32F800BACEE0}" destId="{C41FAF62-82A2-409E-8692-D99952A8A474}" srcOrd="5" destOrd="0" presId="urn:microsoft.com/office/officeart/2005/8/layout/list1"/>
    <dgm:cxn modelId="{40C71CAD-7146-41AB-BBC8-008F1DEC7C2A}" type="presParOf" srcId="{36757A6F-F520-46DC-8FF3-32F800BACEE0}" destId="{F4261E8F-44A1-4EB1-BFE1-42441675832E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209330A-9773-409B-9149-161DD1B0E85F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BA48D9DA-7F69-47B9-A34F-A8DE68510D9A}">
      <dgm:prSet/>
      <dgm:spPr/>
      <dgm:t>
        <a:bodyPr/>
        <a:lstStyle/>
        <a:p>
          <a:r>
            <a:rPr lang="en-US"/>
            <a:t>By default, every new VPC blocks incoming traffic but allows outgoing traffic</a:t>
          </a:r>
        </a:p>
      </dgm:t>
    </dgm:pt>
    <dgm:pt modelId="{B496CCD0-B1D5-4ED2-A0C2-48DB7144E3FD}" type="parTrans" cxnId="{88DF4337-7A7C-4051-850E-ED2E9CED2DB7}">
      <dgm:prSet/>
      <dgm:spPr/>
      <dgm:t>
        <a:bodyPr/>
        <a:lstStyle/>
        <a:p>
          <a:endParaRPr lang="en-US"/>
        </a:p>
      </dgm:t>
    </dgm:pt>
    <dgm:pt modelId="{1FF83391-2CE2-4B3A-9C05-B587EED283C1}" type="sibTrans" cxnId="{88DF4337-7A7C-4051-850E-ED2E9CED2DB7}">
      <dgm:prSet/>
      <dgm:spPr/>
      <dgm:t>
        <a:bodyPr/>
        <a:lstStyle/>
        <a:p>
          <a:endParaRPr lang="en-US"/>
        </a:p>
      </dgm:t>
    </dgm:pt>
    <dgm:pt modelId="{F7F4E32C-64B0-47BD-9090-3EE4216EC1AF}">
      <dgm:prSet/>
      <dgm:spPr/>
      <dgm:t>
        <a:bodyPr/>
        <a:lstStyle/>
        <a:p>
          <a:r>
            <a:rPr lang="en-US"/>
            <a:t>Protects the instances in it</a:t>
          </a:r>
        </a:p>
      </dgm:t>
    </dgm:pt>
    <dgm:pt modelId="{BC66DE80-EAF0-47DE-A3B2-17EAB0950B18}" type="parTrans" cxnId="{7CC230E6-4CBB-46B9-9A9C-32D483CBA519}">
      <dgm:prSet/>
      <dgm:spPr/>
      <dgm:t>
        <a:bodyPr/>
        <a:lstStyle/>
        <a:p>
          <a:endParaRPr lang="en-US"/>
        </a:p>
      </dgm:t>
    </dgm:pt>
    <dgm:pt modelId="{5C27B457-A347-4CD7-9194-FE153CCDB2A4}" type="sibTrans" cxnId="{7CC230E6-4CBB-46B9-9A9C-32D483CBA519}">
      <dgm:prSet/>
      <dgm:spPr/>
      <dgm:t>
        <a:bodyPr/>
        <a:lstStyle/>
        <a:p>
          <a:endParaRPr lang="en-US"/>
        </a:p>
      </dgm:t>
    </dgm:pt>
    <dgm:pt modelId="{2FE9092B-A1A9-42A2-9A80-28DBEDE30B4C}">
      <dgm:prSet/>
      <dgm:spPr/>
      <dgm:t>
        <a:bodyPr/>
        <a:lstStyle/>
        <a:p>
          <a:r>
            <a:rPr lang="en-US"/>
            <a:t>In order to allow traffic use Firewall Rules</a:t>
          </a:r>
        </a:p>
      </dgm:t>
    </dgm:pt>
    <dgm:pt modelId="{4EB111BC-41BD-4962-9E39-D16767E68B9B}" type="parTrans" cxnId="{C9CB310D-26F5-40BF-910E-E0A62D7630B2}">
      <dgm:prSet/>
      <dgm:spPr/>
      <dgm:t>
        <a:bodyPr/>
        <a:lstStyle/>
        <a:p>
          <a:endParaRPr lang="en-US"/>
        </a:p>
      </dgm:t>
    </dgm:pt>
    <dgm:pt modelId="{EC02B22C-C901-4205-85E8-7B621D1F849A}" type="sibTrans" cxnId="{C9CB310D-26F5-40BF-910E-E0A62D7630B2}">
      <dgm:prSet/>
      <dgm:spPr/>
      <dgm:t>
        <a:bodyPr/>
        <a:lstStyle/>
        <a:p>
          <a:endParaRPr lang="en-US"/>
        </a:p>
      </dgm:t>
    </dgm:pt>
    <dgm:pt modelId="{A1250561-8381-4762-BA75-7049EFA0187E}" type="pres">
      <dgm:prSet presAssocID="{9209330A-9773-409B-9149-161DD1B0E85F}" presName="root" presStyleCnt="0">
        <dgm:presLayoutVars>
          <dgm:dir/>
          <dgm:resizeHandles val="exact"/>
        </dgm:presLayoutVars>
      </dgm:prSet>
      <dgm:spPr/>
    </dgm:pt>
    <dgm:pt modelId="{7A9D4193-B385-4427-B918-325C6EB11E2F}" type="pres">
      <dgm:prSet presAssocID="{BA48D9DA-7F69-47B9-A34F-A8DE68510D9A}" presName="compNode" presStyleCnt="0"/>
      <dgm:spPr/>
    </dgm:pt>
    <dgm:pt modelId="{A424CFAB-698D-4601-A95B-E33F790A8D7A}" type="pres">
      <dgm:prSet presAssocID="{BA48D9DA-7F69-47B9-A34F-A8DE68510D9A}" presName="bgRect" presStyleLbl="bgShp" presStyleIdx="0" presStyleCnt="3"/>
      <dgm:spPr/>
    </dgm:pt>
    <dgm:pt modelId="{FB10C94E-8B65-4E5A-AC35-8B2FC16CA107}" type="pres">
      <dgm:prSet presAssocID="{BA48D9DA-7F69-47B9-A34F-A8DE68510D9A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82A1CBBE-43D0-4983-88A3-78667F910476}" type="pres">
      <dgm:prSet presAssocID="{BA48D9DA-7F69-47B9-A34F-A8DE68510D9A}" presName="spaceRect" presStyleCnt="0"/>
      <dgm:spPr/>
    </dgm:pt>
    <dgm:pt modelId="{A6D1D0BF-B3B9-4916-8C67-D409D53CC43E}" type="pres">
      <dgm:prSet presAssocID="{BA48D9DA-7F69-47B9-A34F-A8DE68510D9A}" presName="parTx" presStyleLbl="revTx" presStyleIdx="0" presStyleCnt="3">
        <dgm:presLayoutVars>
          <dgm:chMax val="0"/>
          <dgm:chPref val="0"/>
        </dgm:presLayoutVars>
      </dgm:prSet>
      <dgm:spPr/>
    </dgm:pt>
    <dgm:pt modelId="{6977A67F-B370-4480-BD14-CE7711627831}" type="pres">
      <dgm:prSet presAssocID="{1FF83391-2CE2-4B3A-9C05-B587EED283C1}" presName="sibTrans" presStyleCnt="0"/>
      <dgm:spPr/>
    </dgm:pt>
    <dgm:pt modelId="{7D572342-7B7B-48BE-B920-2BE5AA9D173C}" type="pres">
      <dgm:prSet presAssocID="{F7F4E32C-64B0-47BD-9090-3EE4216EC1AF}" presName="compNode" presStyleCnt="0"/>
      <dgm:spPr/>
    </dgm:pt>
    <dgm:pt modelId="{2835ECCF-A7C6-4124-BF07-71F930DA451E}" type="pres">
      <dgm:prSet presAssocID="{F7F4E32C-64B0-47BD-9090-3EE4216EC1AF}" presName="bgRect" presStyleLbl="bgShp" presStyleIdx="1" presStyleCnt="3"/>
      <dgm:spPr/>
    </dgm:pt>
    <dgm:pt modelId="{9EAD1F47-FEF4-4F2A-8407-32ACF779B7E7}" type="pres">
      <dgm:prSet presAssocID="{F7F4E32C-64B0-47BD-9090-3EE4216EC1A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EF533117-0BFC-4F47-BD9A-4FAEFFBEFC43}" type="pres">
      <dgm:prSet presAssocID="{F7F4E32C-64B0-47BD-9090-3EE4216EC1AF}" presName="spaceRect" presStyleCnt="0"/>
      <dgm:spPr/>
    </dgm:pt>
    <dgm:pt modelId="{7C6F1583-B7DD-4639-BABA-B75020F21D6D}" type="pres">
      <dgm:prSet presAssocID="{F7F4E32C-64B0-47BD-9090-3EE4216EC1AF}" presName="parTx" presStyleLbl="revTx" presStyleIdx="1" presStyleCnt="3">
        <dgm:presLayoutVars>
          <dgm:chMax val="0"/>
          <dgm:chPref val="0"/>
        </dgm:presLayoutVars>
      </dgm:prSet>
      <dgm:spPr/>
    </dgm:pt>
    <dgm:pt modelId="{E804C94A-E723-4B4D-8BA9-85ACE8259E59}" type="pres">
      <dgm:prSet presAssocID="{5C27B457-A347-4CD7-9194-FE153CCDB2A4}" presName="sibTrans" presStyleCnt="0"/>
      <dgm:spPr/>
    </dgm:pt>
    <dgm:pt modelId="{6275A42A-BB4B-4C0F-9945-3388B45607CC}" type="pres">
      <dgm:prSet presAssocID="{2FE9092B-A1A9-42A2-9A80-28DBEDE30B4C}" presName="compNode" presStyleCnt="0"/>
      <dgm:spPr/>
    </dgm:pt>
    <dgm:pt modelId="{51FBD016-9B87-415D-A3E6-9D31E2FF60BB}" type="pres">
      <dgm:prSet presAssocID="{2FE9092B-A1A9-42A2-9A80-28DBEDE30B4C}" presName="bgRect" presStyleLbl="bgShp" presStyleIdx="2" presStyleCnt="3"/>
      <dgm:spPr/>
    </dgm:pt>
    <dgm:pt modelId="{E8E2E118-FB6B-443D-AEFA-EB8759018914}" type="pres">
      <dgm:prSet presAssocID="{2FE9092B-A1A9-42A2-9A80-28DBEDE30B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98114CBF-8EB1-4329-AA99-05D1CEEE2223}" type="pres">
      <dgm:prSet presAssocID="{2FE9092B-A1A9-42A2-9A80-28DBEDE30B4C}" presName="spaceRect" presStyleCnt="0"/>
      <dgm:spPr/>
    </dgm:pt>
    <dgm:pt modelId="{2A209484-1331-49D1-8A0D-B87EDDAFA675}" type="pres">
      <dgm:prSet presAssocID="{2FE9092B-A1A9-42A2-9A80-28DBEDE30B4C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C9CB310D-26F5-40BF-910E-E0A62D7630B2}" srcId="{9209330A-9773-409B-9149-161DD1B0E85F}" destId="{2FE9092B-A1A9-42A2-9A80-28DBEDE30B4C}" srcOrd="2" destOrd="0" parTransId="{4EB111BC-41BD-4962-9E39-D16767E68B9B}" sibTransId="{EC02B22C-C901-4205-85E8-7B621D1F849A}"/>
    <dgm:cxn modelId="{88DF4337-7A7C-4051-850E-ED2E9CED2DB7}" srcId="{9209330A-9773-409B-9149-161DD1B0E85F}" destId="{BA48D9DA-7F69-47B9-A34F-A8DE68510D9A}" srcOrd="0" destOrd="0" parTransId="{B496CCD0-B1D5-4ED2-A0C2-48DB7144E3FD}" sibTransId="{1FF83391-2CE2-4B3A-9C05-B587EED283C1}"/>
    <dgm:cxn modelId="{494E7294-3335-40BF-B9BB-5D488E99B922}" type="presOf" srcId="{BA48D9DA-7F69-47B9-A34F-A8DE68510D9A}" destId="{A6D1D0BF-B3B9-4916-8C67-D409D53CC43E}" srcOrd="0" destOrd="0" presId="urn:microsoft.com/office/officeart/2018/2/layout/IconVerticalSolidList"/>
    <dgm:cxn modelId="{2EB9E0B3-AFF1-4B1C-AAAA-6855B4AA942B}" type="presOf" srcId="{9209330A-9773-409B-9149-161DD1B0E85F}" destId="{A1250561-8381-4762-BA75-7049EFA0187E}" srcOrd="0" destOrd="0" presId="urn:microsoft.com/office/officeart/2018/2/layout/IconVerticalSolidList"/>
    <dgm:cxn modelId="{6F0099D4-21B8-416F-80D6-8B16AAFF804B}" type="presOf" srcId="{2FE9092B-A1A9-42A2-9A80-28DBEDE30B4C}" destId="{2A209484-1331-49D1-8A0D-B87EDDAFA675}" srcOrd="0" destOrd="0" presId="urn:microsoft.com/office/officeart/2018/2/layout/IconVerticalSolidList"/>
    <dgm:cxn modelId="{7CC230E6-4CBB-46B9-9A9C-32D483CBA519}" srcId="{9209330A-9773-409B-9149-161DD1B0E85F}" destId="{F7F4E32C-64B0-47BD-9090-3EE4216EC1AF}" srcOrd="1" destOrd="0" parTransId="{BC66DE80-EAF0-47DE-A3B2-17EAB0950B18}" sibTransId="{5C27B457-A347-4CD7-9194-FE153CCDB2A4}"/>
    <dgm:cxn modelId="{8AE0CAFA-390D-4A61-99A3-E60D614A7044}" type="presOf" srcId="{F7F4E32C-64B0-47BD-9090-3EE4216EC1AF}" destId="{7C6F1583-B7DD-4639-BABA-B75020F21D6D}" srcOrd="0" destOrd="0" presId="urn:microsoft.com/office/officeart/2018/2/layout/IconVerticalSolidList"/>
    <dgm:cxn modelId="{271FA719-2B6D-40E7-9192-22CAFFB8E82A}" type="presParOf" srcId="{A1250561-8381-4762-BA75-7049EFA0187E}" destId="{7A9D4193-B385-4427-B918-325C6EB11E2F}" srcOrd="0" destOrd="0" presId="urn:microsoft.com/office/officeart/2018/2/layout/IconVerticalSolidList"/>
    <dgm:cxn modelId="{B37357BD-6D60-41F6-841D-C18261D7071E}" type="presParOf" srcId="{7A9D4193-B385-4427-B918-325C6EB11E2F}" destId="{A424CFAB-698D-4601-A95B-E33F790A8D7A}" srcOrd="0" destOrd="0" presId="urn:microsoft.com/office/officeart/2018/2/layout/IconVerticalSolidList"/>
    <dgm:cxn modelId="{344E3497-243E-4B46-9A4A-102C8F744C81}" type="presParOf" srcId="{7A9D4193-B385-4427-B918-325C6EB11E2F}" destId="{FB10C94E-8B65-4E5A-AC35-8B2FC16CA107}" srcOrd="1" destOrd="0" presId="urn:microsoft.com/office/officeart/2018/2/layout/IconVerticalSolidList"/>
    <dgm:cxn modelId="{A31A1B3E-00B1-4CD6-91F4-DED1B1C7A439}" type="presParOf" srcId="{7A9D4193-B385-4427-B918-325C6EB11E2F}" destId="{82A1CBBE-43D0-4983-88A3-78667F910476}" srcOrd="2" destOrd="0" presId="urn:microsoft.com/office/officeart/2018/2/layout/IconVerticalSolidList"/>
    <dgm:cxn modelId="{DF6CF9BC-08D7-4378-AB4D-553D0A14FBAC}" type="presParOf" srcId="{7A9D4193-B385-4427-B918-325C6EB11E2F}" destId="{A6D1D0BF-B3B9-4916-8C67-D409D53CC43E}" srcOrd="3" destOrd="0" presId="urn:microsoft.com/office/officeart/2018/2/layout/IconVerticalSolidList"/>
    <dgm:cxn modelId="{5ED2F33E-06C0-49DD-BD36-053B1C8AB996}" type="presParOf" srcId="{A1250561-8381-4762-BA75-7049EFA0187E}" destId="{6977A67F-B370-4480-BD14-CE7711627831}" srcOrd="1" destOrd="0" presId="urn:microsoft.com/office/officeart/2018/2/layout/IconVerticalSolidList"/>
    <dgm:cxn modelId="{17E3575F-B942-49EC-9361-002B41EAA33A}" type="presParOf" srcId="{A1250561-8381-4762-BA75-7049EFA0187E}" destId="{7D572342-7B7B-48BE-B920-2BE5AA9D173C}" srcOrd="2" destOrd="0" presId="urn:microsoft.com/office/officeart/2018/2/layout/IconVerticalSolidList"/>
    <dgm:cxn modelId="{36719C56-198F-4080-82D4-9395E16CCC8A}" type="presParOf" srcId="{7D572342-7B7B-48BE-B920-2BE5AA9D173C}" destId="{2835ECCF-A7C6-4124-BF07-71F930DA451E}" srcOrd="0" destOrd="0" presId="urn:microsoft.com/office/officeart/2018/2/layout/IconVerticalSolidList"/>
    <dgm:cxn modelId="{14798113-280F-463D-B60F-53470E64CB87}" type="presParOf" srcId="{7D572342-7B7B-48BE-B920-2BE5AA9D173C}" destId="{9EAD1F47-FEF4-4F2A-8407-32ACF779B7E7}" srcOrd="1" destOrd="0" presId="urn:microsoft.com/office/officeart/2018/2/layout/IconVerticalSolidList"/>
    <dgm:cxn modelId="{57DDA88B-193A-48EF-800C-F7E47128A25E}" type="presParOf" srcId="{7D572342-7B7B-48BE-B920-2BE5AA9D173C}" destId="{EF533117-0BFC-4F47-BD9A-4FAEFFBEFC43}" srcOrd="2" destOrd="0" presId="urn:microsoft.com/office/officeart/2018/2/layout/IconVerticalSolidList"/>
    <dgm:cxn modelId="{216BDD31-B15E-4217-A759-C95C5BA74F9F}" type="presParOf" srcId="{7D572342-7B7B-48BE-B920-2BE5AA9D173C}" destId="{7C6F1583-B7DD-4639-BABA-B75020F21D6D}" srcOrd="3" destOrd="0" presId="urn:microsoft.com/office/officeart/2018/2/layout/IconVerticalSolidList"/>
    <dgm:cxn modelId="{C45BA2D3-0EAC-4AF5-B466-A417646ED389}" type="presParOf" srcId="{A1250561-8381-4762-BA75-7049EFA0187E}" destId="{E804C94A-E723-4B4D-8BA9-85ACE8259E59}" srcOrd="3" destOrd="0" presId="urn:microsoft.com/office/officeart/2018/2/layout/IconVerticalSolidList"/>
    <dgm:cxn modelId="{C45A2311-2809-496C-BCB9-B10B94C2D19A}" type="presParOf" srcId="{A1250561-8381-4762-BA75-7049EFA0187E}" destId="{6275A42A-BB4B-4C0F-9945-3388B45607CC}" srcOrd="4" destOrd="0" presId="urn:microsoft.com/office/officeart/2018/2/layout/IconVerticalSolidList"/>
    <dgm:cxn modelId="{C4F06700-144A-433E-A0C9-6A5E9934D145}" type="presParOf" srcId="{6275A42A-BB4B-4C0F-9945-3388B45607CC}" destId="{51FBD016-9B87-415D-A3E6-9D31E2FF60BB}" srcOrd="0" destOrd="0" presId="urn:microsoft.com/office/officeart/2018/2/layout/IconVerticalSolidList"/>
    <dgm:cxn modelId="{B9B6DBDE-60BE-4FBB-9A4F-DEEB182F827D}" type="presParOf" srcId="{6275A42A-BB4B-4C0F-9945-3388B45607CC}" destId="{E8E2E118-FB6B-443D-AEFA-EB8759018914}" srcOrd="1" destOrd="0" presId="urn:microsoft.com/office/officeart/2018/2/layout/IconVerticalSolidList"/>
    <dgm:cxn modelId="{E8AC61A8-E85A-4E04-AD9F-2C2730537E4C}" type="presParOf" srcId="{6275A42A-BB4B-4C0F-9945-3388B45607CC}" destId="{98114CBF-8EB1-4329-AA99-05D1CEEE2223}" srcOrd="2" destOrd="0" presId="urn:microsoft.com/office/officeart/2018/2/layout/IconVerticalSolidList"/>
    <dgm:cxn modelId="{79DDC680-5418-4E73-8793-85DB8402C3DF}" type="presParOf" srcId="{6275A42A-BB4B-4C0F-9945-3388B45607CC}" destId="{2A209484-1331-49D1-8A0D-B87EDDAFA67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2442125-5426-486F-941E-E28E35D7CFF4}" type="doc">
      <dgm:prSet loTypeId="urn:microsoft.com/office/officeart/2005/8/layout/list1" loCatId="list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891C39D1-D722-4043-A8B0-4C63FFCC90B2}">
      <dgm:prSet/>
      <dgm:spPr/>
      <dgm:t>
        <a:bodyPr/>
        <a:lstStyle/>
        <a:p>
          <a:r>
            <a:rPr lang="en-US"/>
            <a:t>Used to allow or deny traffic based on various parameters</a:t>
          </a:r>
        </a:p>
      </dgm:t>
    </dgm:pt>
    <dgm:pt modelId="{4E20EB90-BB79-4861-AA33-9F2B43757032}" type="parTrans" cxnId="{F241E462-2C5D-4275-839B-10CF9AD52ED2}">
      <dgm:prSet/>
      <dgm:spPr/>
      <dgm:t>
        <a:bodyPr/>
        <a:lstStyle/>
        <a:p>
          <a:endParaRPr lang="en-US"/>
        </a:p>
      </dgm:t>
    </dgm:pt>
    <dgm:pt modelId="{4969229E-B860-468F-AA25-56F850311E54}" type="sibTrans" cxnId="{F241E462-2C5D-4275-839B-10CF9AD52ED2}">
      <dgm:prSet/>
      <dgm:spPr/>
      <dgm:t>
        <a:bodyPr/>
        <a:lstStyle/>
        <a:p>
          <a:endParaRPr lang="en-US"/>
        </a:p>
      </dgm:t>
    </dgm:pt>
    <dgm:pt modelId="{7AD9986C-EA63-4554-AB85-8844792373BE}">
      <dgm:prSet/>
      <dgm:spPr/>
      <dgm:t>
        <a:bodyPr/>
        <a:lstStyle/>
        <a:p>
          <a:r>
            <a:rPr lang="en-US"/>
            <a:t>Traffic should match 5 tuples in order to be allowed:</a:t>
          </a:r>
        </a:p>
      </dgm:t>
    </dgm:pt>
    <dgm:pt modelId="{31267862-9674-46BC-9123-94BF0041F132}" type="parTrans" cxnId="{E9ED64EE-DB48-4273-91DD-999F73827CD0}">
      <dgm:prSet/>
      <dgm:spPr/>
      <dgm:t>
        <a:bodyPr/>
        <a:lstStyle/>
        <a:p>
          <a:endParaRPr lang="en-US"/>
        </a:p>
      </dgm:t>
    </dgm:pt>
    <dgm:pt modelId="{0B3EF615-0C6D-4C61-90A6-81D6892471E6}" type="sibTrans" cxnId="{E9ED64EE-DB48-4273-91DD-999F73827CD0}">
      <dgm:prSet/>
      <dgm:spPr/>
      <dgm:t>
        <a:bodyPr/>
        <a:lstStyle/>
        <a:p>
          <a:endParaRPr lang="en-US"/>
        </a:p>
      </dgm:t>
    </dgm:pt>
    <dgm:pt modelId="{5B591B55-168C-4B13-B36E-43F1880D434C}">
      <dgm:prSet/>
      <dgm:spPr/>
      <dgm:t>
        <a:bodyPr/>
        <a:lstStyle/>
        <a:p>
          <a:r>
            <a:rPr lang="en-US"/>
            <a:t>Source IP</a:t>
          </a:r>
        </a:p>
      </dgm:t>
    </dgm:pt>
    <dgm:pt modelId="{ABF97FBB-8AC3-41A7-8213-33CEF8396380}" type="parTrans" cxnId="{8953032F-A7AE-4891-8336-CDED7CF6C08F}">
      <dgm:prSet/>
      <dgm:spPr/>
      <dgm:t>
        <a:bodyPr/>
        <a:lstStyle/>
        <a:p>
          <a:endParaRPr lang="en-US"/>
        </a:p>
      </dgm:t>
    </dgm:pt>
    <dgm:pt modelId="{197B2261-3AE6-4D01-AC57-94F6503B4B41}" type="sibTrans" cxnId="{8953032F-A7AE-4891-8336-CDED7CF6C08F}">
      <dgm:prSet/>
      <dgm:spPr/>
      <dgm:t>
        <a:bodyPr/>
        <a:lstStyle/>
        <a:p>
          <a:endParaRPr lang="en-US"/>
        </a:p>
      </dgm:t>
    </dgm:pt>
    <dgm:pt modelId="{D259429A-E0A7-42B4-8183-753278A6EDBB}">
      <dgm:prSet/>
      <dgm:spPr/>
      <dgm:t>
        <a:bodyPr/>
        <a:lstStyle/>
        <a:p>
          <a:r>
            <a:rPr lang="en-US"/>
            <a:t>Destination IP</a:t>
          </a:r>
        </a:p>
      </dgm:t>
    </dgm:pt>
    <dgm:pt modelId="{D46E7A3E-8025-4A8B-9850-AA3201B995EC}" type="parTrans" cxnId="{E91030DC-BC00-4F17-A02E-C4033D8BA2CA}">
      <dgm:prSet/>
      <dgm:spPr/>
      <dgm:t>
        <a:bodyPr/>
        <a:lstStyle/>
        <a:p>
          <a:endParaRPr lang="en-US"/>
        </a:p>
      </dgm:t>
    </dgm:pt>
    <dgm:pt modelId="{9AB6972E-2CAF-4CE3-BBA8-FCC6A8E6AE82}" type="sibTrans" cxnId="{E91030DC-BC00-4F17-A02E-C4033D8BA2CA}">
      <dgm:prSet/>
      <dgm:spPr/>
      <dgm:t>
        <a:bodyPr/>
        <a:lstStyle/>
        <a:p>
          <a:endParaRPr lang="en-US"/>
        </a:p>
      </dgm:t>
    </dgm:pt>
    <dgm:pt modelId="{1A7F6454-AABD-42A4-AF03-5F47EB40E0AB}">
      <dgm:prSet/>
      <dgm:spPr/>
      <dgm:t>
        <a:bodyPr/>
        <a:lstStyle/>
        <a:p>
          <a:r>
            <a:rPr lang="en-US"/>
            <a:t>Source port</a:t>
          </a:r>
        </a:p>
      </dgm:t>
    </dgm:pt>
    <dgm:pt modelId="{EE3497BF-84DF-4D13-8003-4B9185E391CE}" type="parTrans" cxnId="{39D13428-DCE5-4677-BAC0-6E0527972E85}">
      <dgm:prSet/>
      <dgm:spPr/>
      <dgm:t>
        <a:bodyPr/>
        <a:lstStyle/>
        <a:p>
          <a:endParaRPr lang="en-US"/>
        </a:p>
      </dgm:t>
    </dgm:pt>
    <dgm:pt modelId="{9DAE8A28-A06A-48FB-8F1A-2A7C953954B7}" type="sibTrans" cxnId="{39D13428-DCE5-4677-BAC0-6E0527972E85}">
      <dgm:prSet/>
      <dgm:spPr/>
      <dgm:t>
        <a:bodyPr/>
        <a:lstStyle/>
        <a:p>
          <a:endParaRPr lang="en-US"/>
        </a:p>
      </dgm:t>
    </dgm:pt>
    <dgm:pt modelId="{2EC5400C-5824-469A-B5A9-A5CE28E016D6}">
      <dgm:prSet/>
      <dgm:spPr/>
      <dgm:t>
        <a:bodyPr/>
        <a:lstStyle/>
        <a:p>
          <a:r>
            <a:rPr lang="en-US"/>
            <a:t>Destination port</a:t>
          </a:r>
        </a:p>
      </dgm:t>
    </dgm:pt>
    <dgm:pt modelId="{6885C549-FC61-4A44-8E81-C4020A50D60F}" type="parTrans" cxnId="{068D69C6-9A9D-4535-AA25-789BC61DABF8}">
      <dgm:prSet/>
      <dgm:spPr/>
      <dgm:t>
        <a:bodyPr/>
        <a:lstStyle/>
        <a:p>
          <a:endParaRPr lang="en-US"/>
        </a:p>
      </dgm:t>
    </dgm:pt>
    <dgm:pt modelId="{C59B0360-416C-4EB0-8063-4CAE2F018DD4}" type="sibTrans" cxnId="{068D69C6-9A9D-4535-AA25-789BC61DABF8}">
      <dgm:prSet/>
      <dgm:spPr/>
      <dgm:t>
        <a:bodyPr/>
        <a:lstStyle/>
        <a:p>
          <a:endParaRPr lang="en-US"/>
        </a:p>
      </dgm:t>
    </dgm:pt>
    <dgm:pt modelId="{E87550D7-E5EA-45E2-96BC-CBB783AF5C2A}">
      <dgm:prSet/>
      <dgm:spPr/>
      <dgm:t>
        <a:bodyPr/>
        <a:lstStyle/>
        <a:p>
          <a:r>
            <a:rPr lang="en-US"/>
            <a:t>Protocol</a:t>
          </a:r>
        </a:p>
      </dgm:t>
    </dgm:pt>
    <dgm:pt modelId="{151C710B-CCE5-41B2-8C1A-46201B766FEA}" type="parTrans" cxnId="{1EA4B11D-13E9-447C-BC29-39AFCCB0640D}">
      <dgm:prSet/>
      <dgm:spPr/>
      <dgm:t>
        <a:bodyPr/>
        <a:lstStyle/>
        <a:p>
          <a:endParaRPr lang="en-US"/>
        </a:p>
      </dgm:t>
    </dgm:pt>
    <dgm:pt modelId="{8F5AC2B0-915C-423C-90E6-E0E7E6DDD074}" type="sibTrans" cxnId="{1EA4B11D-13E9-447C-BC29-39AFCCB0640D}">
      <dgm:prSet/>
      <dgm:spPr/>
      <dgm:t>
        <a:bodyPr/>
        <a:lstStyle/>
        <a:p>
          <a:endParaRPr lang="en-US"/>
        </a:p>
      </dgm:t>
    </dgm:pt>
    <dgm:pt modelId="{C3BA99EF-F48A-45EA-B555-8EAA8D582926}" type="pres">
      <dgm:prSet presAssocID="{32442125-5426-486F-941E-E28E35D7CFF4}" presName="linear" presStyleCnt="0">
        <dgm:presLayoutVars>
          <dgm:dir/>
          <dgm:animLvl val="lvl"/>
          <dgm:resizeHandles val="exact"/>
        </dgm:presLayoutVars>
      </dgm:prSet>
      <dgm:spPr/>
    </dgm:pt>
    <dgm:pt modelId="{36EF1C06-89DC-4BDE-A68A-630B49553FF1}" type="pres">
      <dgm:prSet presAssocID="{891C39D1-D722-4043-A8B0-4C63FFCC90B2}" presName="parentLin" presStyleCnt="0"/>
      <dgm:spPr/>
    </dgm:pt>
    <dgm:pt modelId="{464866CE-0BB0-406C-B36C-C867F205C8D4}" type="pres">
      <dgm:prSet presAssocID="{891C39D1-D722-4043-A8B0-4C63FFCC90B2}" presName="parentLeftMargin" presStyleLbl="node1" presStyleIdx="0" presStyleCnt="2"/>
      <dgm:spPr/>
    </dgm:pt>
    <dgm:pt modelId="{EC9BB8E2-D2D9-4DEE-AE4C-848EB5217FDE}" type="pres">
      <dgm:prSet presAssocID="{891C39D1-D722-4043-A8B0-4C63FFCC90B2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E418EFF7-8444-4DAA-8668-751A2EF45223}" type="pres">
      <dgm:prSet presAssocID="{891C39D1-D722-4043-A8B0-4C63FFCC90B2}" presName="negativeSpace" presStyleCnt="0"/>
      <dgm:spPr/>
    </dgm:pt>
    <dgm:pt modelId="{07FA1098-585F-4FB4-805B-4DBE4F8594D1}" type="pres">
      <dgm:prSet presAssocID="{891C39D1-D722-4043-A8B0-4C63FFCC90B2}" presName="childText" presStyleLbl="conFgAcc1" presStyleIdx="0" presStyleCnt="2">
        <dgm:presLayoutVars>
          <dgm:bulletEnabled val="1"/>
        </dgm:presLayoutVars>
      </dgm:prSet>
      <dgm:spPr/>
    </dgm:pt>
    <dgm:pt modelId="{354C0589-4E22-4248-823C-785C84BAD05A}" type="pres">
      <dgm:prSet presAssocID="{4969229E-B860-468F-AA25-56F850311E54}" presName="spaceBetweenRectangles" presStyleCnt="0"/>
      <dgm:spPr/>
    </dgm:pt>
    <dgm:pt modelId="{4E746B93-22C5-4206-AABB-F3721A16AC7F}" type="pres">
      <dgm:prSet presAssocID="{7AD9986C-EA63-4554-AB85-8844792373BE}" presName="parentLin" presStyleCnt="0"/>
      <dgm:spPr/>
    </dgm:pt>
    <dgm:pt modelId="{0962C9A8-47FA-4FB0-A1B7-73BE80969CD7}" type="pres">
      <dgm:prSet presAssocID="{7AD9986C-EA63-4554-AB85-8844792373BE}" presName="parentLeftMargin" presStyleLbl="node1" presStyleIdx="0" presStyleCnt="2"/>
      <dgm:spPr/>
    </dgm:pt>
    <dgm:pt modelId="{794B7466-31B6-4D9E-A2BF-424DF9A8D13B}" type="pres">
      <dgm:prSet presAssocID="{7AD9986C-EA63-4554-AB85-8844792373BE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F43EF38-AB6B-49FC-8E44-9275C12599B6}" type="pres">
      <dgm:prSet presAssocID="{7AD9986C-EA63-4554-AB85-8844792373BE}" presName="negativeSpace" presStyleCnt="0"/>
      <dgm:spPr/>
    </dgm:pt>
    <dgm:pt modelId="{DC5A851D-821E-4DDE-BBA0-821F2EA89B42}" type="pres">
      <dgm:prSet presAssocID="{7AD9986C-EA63-4554-AB85-8844792373BE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17A30F06-9BAA-4919-B411-04D751ECE5DB}" type="presOf" srcId="{2EC5400C-5824-469A-B5A9-A5CE28E016D6}" destId="{DC5A851D-821E-4DDE-BBA0-821F2EA89B42}" srcOrd="0" destOrd="3" presId="urn:microsoft.com/office/officeart/2005/8/layout/list1"/>
    <dgm:cxn modelId="{5A7B0408-6385-41F9-877B-C6960080F302}" type="presOf" srcId="{7AD9986C-EA63-4554-AB85-8844792373BE}" destId="{0962C9A8-47FA-4FB0-A1B7-73BE80969CD7}" srcOrd="0" destOrd="0" presId="urn:microsoft.com/office/officeart/2005/8/layout/list1"/>
    <dgm:cxn modelId="{D1DE1613-603D-45BF-B932-6717244F5071}" type="presOf" srcId="{1A7F6454-AABD-42A4-AF03-5F47EB40E0AB}" destId="{DC5A851D-821E-4DDE-BBA0-821F2EA89B42}" srcOrd="0" destOrd="2" presId="urn:microsoft.com/office/officeart/2005/8/layout/list1"/>
    <dgm:cxn modelId="{1EA4B11D-13E9-447C-BC29-39AFCCB0640D}" srcId="{7AD9986C-EA63-4554-AB85-8844792373BE}" destId="{E87550D7-E5EA-45E2-96BC-CBB783AF5C2A}" srcOrd="4" destOrd="0" parTransId="{151C710B-CCE5-41B2-8C1A-46201B766FEA}" sibTransId="{8F5AC2B0-915C-423C-90E6-E0E7E6DDD074}"/>
    <dgm:cxn modelId="{39D13428-DCE5-4677-BAC0-6E0527972E85}" srcId="{7AD9986C-EA63-4554-AB85-8844792373BE}" destId="{1A7F6454-AABD-42A4-AF03-5F47EB40E0AB}" srcOrd="2" destOrd="0" parTransId="{EE3497BF-84DF-4D13-8003-4B9185E391CE}" sibTransId="{9DAE8A28-A06A-48FB-8F1A-2A7C953954B7}"/>
    <dgm:cxn modelId="{A182992A-032C-406C-9BF3-7B78BD3CF16B}" type="presOf" srcId="{E87550D7-E5EA-45E2-96BC-CBB783AF5C2A}" destId="{DC5A851D-821E-4DDE-BBA0-821F2EA89B42}" srcOrd="0" destOrd="4" presId="urn:microsoft.com/office/officeart/2005/8/layout/list1"/>
    <dgm:cxn modelId="{8953032F-A7AE-4891-8336-CDED7CF6C08F}" srcId="{7AD9986C-EA63-4554-AB85-8844792373BE}" destId="{5B591B55-168C-4B13-B36E-43F1880D434C}" srcOrd="0" destOrd="0" parTransId="{ABF97FBB-8AC3-41A7-8213-33CEF8396380}" sibTransId="{197B2261-3AE6-4D01-AC57-94F6503B4B41}"/>
    <dgm:cxn modelId="{F241E462-2C5D-4275-839B-10CF9AD52ED2}" srcId="{32442125-5426-486F-941E-E28E35D7CFF4}" destId="{891C39D1-D722-4043-A8B0-4C63FFCC90B2}" srcOrd="0" destOrd="0" parTransId="{4E20EB90-BB79-4861-AA33-9F2B43757032}" sibTransId="{4969229E-B860-468F-AA25-56F850311E54}"/>
    <dgm:cxn modelId="{8699368C-D966-4A88-B3B3-BB5434893914}" type="presOf" srcId="{D259429A-E0A7-42B4-8183-753278A6EDBB}" destId="{DC5A851D-821E-4DDE-BBA0-821F2EA89B42}" srcOrd="0" destOrd="1" presId="urn:microsoft.com/office/officeart/2005/8/layout/list1"/>
    <dgm:cxn modelId="{942F1A99-E744-4251-95F6-00AE34918C6F}" type="presOf" srcId="{7AD9986C-EA63-4554-AB85-8844792373BE}" destId="{794B7466-31B6-4D9E-A2BF-424DF9A8D13B}" srcOrd="1" destOrd="0" presId="urn:microsoft.com/office/officeart/2005/8/layout/list1"/>
    <dgm:cxn modelId="{102D859B-D2D8-4D87-A8C9-6E18F4BDEE64}" type="presOf" srcId="{891C39D1-D722-4043-A8B0-4C63FFCC90B2}" destId="{EC9BB8E2-D2D9-4DEE-AE4C-848EB5217FDE}" srcOrd="1" destOrd="0" presId="urn:microsoft.com/office/officeart/2005/8/layout/list1"/>
    <dgm:cxn modelId="{C158E49C-3457-484C-8B0C-E502CD23FAE8}" type="presOf" srcId="{891C39D1-D722-4043-A8B0-4C63FFCC90B2}" destId="{464866CE-0BB0-406C-B36C-C867F205C8D4}" srcOrd="0" destOrd="0" presId="urn:microsoft.com/office/officeart/2005/8/layout/list1"/>
    <dgm:cxn modelId="{068D69C6-9A9D-4535-AA25-789BC61DABF8}" srcId="{7AD9986C-EA63-4554-AB85-8844792373BE}" destId="{2EC5400C-5824-469A-B5A9-A5CE28E016D6}" srcOrd="3" destOrd="0" parTransId="{6885C549-FC61-4A44-8E81-C4020A50D60F}" sibTransId="{C59B0360-416C-4EB0-8063-4CAE2F018DD4}"/>
    <dgm:cxn modelId="{E91030DC-BC00-4F17-A02E-C4033D8BA2CA}" srcId="{7AD9986C-EA63-4554-AB85-8844792373BE}" destId="{D259429A-E0A7-42B4-8183-753278A6EDBB}" srcOrd="1" destOrd="0" parTransId="{D46E7A3E-8025-4A8B-9850-AA3201B995EC}" sibTransId="{9AB6972E-2CAF-4CE3-BBA8-FCC6A8E6AE82}"/>
    <dgm:cxn modelId="{84774FEA-AC07-491C-BF40-278FEC1F4D09}" type="presOf" srcId="{5B591B55-168C-4B13-B36E-43F1880D434C}" destId="{DC5A851D-821E-4DDE-BBA0-821F2EA89B42}" srcOrd="0" destOrd="0" presId="urn:microsoft.com/office/officeart/2005/8/layout/list1"/>
    <dgm:cxn modelId="{E9ED64EE-DB48-4273-91DD-999F73827CD0}" srcId="{32442125-5426-486F-941E-E28E35D7CFF4}" destId="{7AD9986C-EA63-4554-AB85-8844792373BE}" srcOrd="1" destOrd="0" parTransId="{31267862-9674-46BC-9123-94BF0041F132}" sibTransId="{0B3EF615-0C6D-4C61-90A6-81D6892471E6}"/>
    <dgm:cxn modelId="{958422EF-A361-4BD5-862C-FD4EAE4C81FD}" type="presOf" srcId="{32442125-5426-486F-941E-E28E35D7CFF4}" destId="{C3BA99EF-F48A-45EA-B555-8EAA8D582926}" srcOrd="0" destOrd="0" presId="urn:microsoft.com/office/officeart/2005/8/layout/list1"/>
    <dgm:cxn modelId="{D9249C32-724F-4783-89DB-011038572E2C}" type="presParOf" srcId="{C3BA99EF-F48A-45EA-B555-8EAA8D582926}" destId="{36EF1C06-89DC-4BDE-A68A-630B49553FF1}" srcOrd="0" destOrd="0" presId="urn:microsoft.com/office/officeart/2005/8/layout/list1"/>
    <dgm:cxn modelId="{AE8BF3A0-EC58-4B4D-94F6-D0CBC36C3A03}" type="presParOf" srcId="{36EF1C06-89DC-4BDE-A68A-630B49553FF1}" destId="{464866CE-0BB0-406C-B36C-C867F205C8D4}" srcOrd="0" destOrd="0" presId="urn:microsoft.com/office/officeart/2005/8/layout/list1"/>
    <dgm:cxn modelId="{5A6DE0F2-BDA3-453F-A049-71E335ED87FE}" type="presParOf" srcId="{36EF1C06-89DC-4BDE-A68A-630B49553FF1}" destId="{EC9BB8E2-D2D9-4DEE-AE4C-848EB5217FDE}" srcOrd="1" destOrd="0" presId="urn:microsoft.com/office/officeart/2005/8/layout/list1"/>
    <dgm:cxn modelId="{A58F632C-6460-4523-88B8-A3E9D13AEA58}" type="presParOf" srcId="{C3BA99EF-F48A-45EA-B555-8EAA8D582926}" destId="{E418EFF7-8444-4DAA-8668-751A2EF45223}" srcOrd="1" destOrd="0" presId="urn:microsoft.com/office/officeart/2005/8/layout/list1"/>
    <dgm:cxn modelId="{148724C2-F132-45A3-8ADA-DAB8742C5849}" type="presParOf" srcId="{C3BA99EF-F48A-45EA-B555-8EAA8D582926}" destId="{07FA1098-585F-4FB4-805B-4DBE4F8594D1}" srcOrd="2" destOrd="0" presId="urn:microsoft.com/office/officeart/2005/8/layout/list1"/>
    <dgm:cxn modelId="{ED46D08E-AE75-40F6-A85A-EE21CDC1BF75}" type="presParOf" srcId="{C3BA99EF-F48A-45EA-B555-8EAA8D582926}" destId="{354C0589-4E22-4248-823C-785C84BAD05A}" srcOrd="3" destOrd="0" presId="urn:microsoft.com/office/officeart/2005/8/layout/list1"/>
    <dgm:cxn modelId="{637C4064-BE79-485F-9BEE-1D2CC948BBF1}" type="presParOf" srcId="{C3BA99EF-F48A-45EA-B555-8EAA8D582926}" destId="{4E746B93-22C5-4206-AABB-F3721A16AC7F}" srcOrd="4" destOrd="0" presId="urn:microsoft.com/office/officeart/2005/8/layout/list1"/>
    <dgm:cxn modelId="{6AFA1E3B-6C45-4347-93C9-EF8C4AF87D3C}" type="presParOf" srcId="{4E746B93-22C5-4206-AABB-F3721A16AC7F}" destId="{0962C9A8-47FA-4FB0-A1B7-73BE80969CD7}" srcOrd="0" destOrd="0" presId="urn:microsoft.com/office/officeart/2005/8/layout/list1"/>
    <dgm:cxn modelId="{9C6E97DD-0C6B-434E-83FD-8613F5819383}" type="presParOf" srcId="{4E746B93-22C5-4206-AABB-F3721A16AC7F}" destId="{794B7466-31B6-4D9E-A2BF-424DF9A8D13B}" srcOrd="1" destOrd="0" presId="urn:microsoft.com/office/officeart/2005/8/layout/list1"/>
    <dgm:cxn modelId="{6A7E83E6-8FA5-4B2E-A767-567C5E7228B4}" type="presParOf" srcId="{C3BA99EF-F48A-45EA-B555-8EAA8D582926}" destId="{DF43EF38-AB6B-49FC-8E44-9275C12599B6}" srcOrd="5" destOrd="0" presId="urn:microsoft.com/office/officeart/2005/8/layout/list1"/>
    <dgm:cxn modelId="{3D84522B-2A21-4A6D-B674-2761A55F60BB}" type="presParOf" srcId="{C3BA99EF-F48A-45EA-B555-8EAA8D582926}" destId="{DC5A851D-821E-4DDE-BBA0-821F2EA89B42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2529603-C8B1-49AD-9BC5-99694E035FF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6C954D1-8BEA-49DD-8707-3A1DA5A6A327}">
      <dgm:prSet/>
      <dgm:spPr/>
      <dgm:t>
        <a:bodyPr/>
        <a:lstStyle/>
        <a:p>
          <a:r>
            <a:rPr lang="en-US"/>
            <a:t>Target and destinations can be specified also using tags and</a:t>
          </a:r>
        </a:p>
      </dgm:t>
    </dgm:pt>
    <dgm:pt modelId="{A9503994-8C25-4914-9E34-60A2DB4BAB61}" type="parTrans" cxnId="{605B925C-3B7D-46B8-A143-08451EE0925E}">
      <dgm:prSet/>
      <dgm:spPr/>
      <dgm:t>
        <a:bodyPr/>
        <a:lstStyle/>
        <a:p>
          <a:endParaRPr lang="en-US"/>
        </a:p>
      </dgm:t>
    </dgm:pt>
    <dgm:pt modelId="{3825A856-BEA4-480C-97A3-7153FB195076}" type="sibTrans" cxnId="{605B925C-3B7D-46B8-A143-08451EE0925E}">
      <dgm:prSet/>
      <dgm:spPr/>
      <dgm:t>
        <a:bodyPr/>
        <a:lstStyle/>
        <a:p>
          <a:endParaRPr lang="en-US"/>
        </a:p>
      </dgm:t>
    </dgm:pt>
    <dgm:pt modelId="{EF0E0ECD-82E5-4B74-9606-68D16E89A620}">
      <dgm:prSet/>
      <dgm:spPr/>
      <dgm:t>
        <a:bodyPr/>
        <a:lstStyle/>
        <a:p>
          <a:r>
            <a:rPr lang="en-US"/>
            <a:t>service accounts</a:t>
          </a:r>
        </a:p>
      </dgm:t>
    </dgm:pt>
    <dgm:pt modelId="{1A7F37A1-9D53-44E1-9C01-F198F0D0971C}" type="parTrans" cxnId="{69658701-6D44-427F-ABE9-D5996C2E4889}">
      <dgm:prSet/>
      <dgm:spPr/>
      <dgm:t>
        <a:bodyPr/>
        <a:lstStyle/>
        <a:p>
          <a:endParaRPr lang="en-US"/>
        </a:p>
      </dgm:t>
    </dgm:pt>
    <dgm:pt modelId="{320B18F9-DB66-4451-908A-A80054158B24}" type="sibTrans" cxnId="{69658701-6D44-427F-ABE9-D5996C2E4889}">
      <dgm:prSet/>
      <dgm:spPr/>
      <dgm:t>
        <a:bodyPr/>
        <a:lstStyle/>
        <a:p>
          <a:endParaRPr lang="en-US"/>
        </a:p>
      </dgm:t>
    </dgm:pt>
    <dgm:pt modelId="{BE63219F-8A5E-47F4-9F71-1C803E34FB6D}">
      <dgm:prSet/>
      <dgm:spPr/>
      <dgm:t>
        <a:bodyPr/>
        <a:lstStyle/>
        <a:p>
          <a:r>
            <a:rPr lang="en-US"/>
            <a:t>Default VPC network allows access to ports 22, 3389 and the icmp protocol</a:t>
          </a:r>
        </a:p>
      </dgm:t>
    </dgm:pt>
    <dgm:pt modelId="{96173B3F-FBE5-4FF9-991B-677E85AB14C3}" type="parTrans" cxnId="{D126B306-4C61-4E22-8BE1-E93C0E25BA1F}">
      <dgm:prSet/>
      <dgm:spPr/>
      <dgm:t>
        <a:bodyPr/>
        <a:lstStyle/>
        <a:p>
          <a:endParaRPr lang="en-US"/>
        </a:p>
      </dgm:t>
    </dgm:pt>
    <dgm:pt modelId="{29F7E0F5-A2AA-417A-820A-1C9AE2AF37BF}" type="sibTrans" cxnId="{D126B306-4C61-4E22-8BE1-E93C0E25BA1F}">
      <dgm:prSet/>
      <dgm:spPr/>
      <dgm:t>
        <a:bodyPr/>
        <a:lstStyle/>
        <a:p>
          <a:endParaRPr lang="en-US"/>
        </a:p>
      </dgm:t>
    </dgm:pt>
    <dgm:pt modelId="{7497CA85-F658-425F-A1C8-AFC7CF2864A8}">
      <dgm:prSet/>
      <dgm:spPr/>
      <dgm:t>
        <a:bodyPr/>
        <a:lstStyle/>
        <a:p>
          <a:r>
            <a:rPr lang="en-US"/>
            <a:t>New VPCs block everything</a:t>
          </a:r>
        </a:p>
      </dgm:t>
    </dgm:pt>
    <dgm:pt modelId="{151331D7-B794-4F2C-807A-CB72151F7952}" type="parTrans" cxnId="{268B0D09-BEC9-4209-9DCD-227EF7625572}">
      <dgm:prSet/>
      <dgm:spPr/>
      <dgm:t>
        <a:bodyPr/>
        <a:lstStyle/>
        <a:p>
          <a:endParaRPr lang="en-US"/>
        </a:p>
      </dgm:t>
    </dgm:pt>
    <dgm:pt modelId="{E435F000-3C0D-4148-8B5B-5A681B47D192}" type="sibTrans" cxnId="{268B0D09-BEC9-4209-9DCD-227EF7625572}">
      <dgm:prSet/>
      <dgm:spPr/>
      <dgm:t>
        <a:bodyPr/>
        <a:lstStyle/>
        <a:p>
          <a:endParaRPr lang="en-US"/>
        </a:p>
      </dgm:t>
    </dgm:pt>
    <dgm:pt modelId="{4DF621C0-58FB-432D-B495-FEB1C5EA2506}" type="pres">
      <dgm:prSet presAssocID="{42529603-C8B1-49AD-9BC5-99694E035FF2}" presName="linear" presStyleCnt="0">
        <dgm:presLayoutVars>
          <dgm:animLvl val="lvl"/>
          <dgm:resizeHandles val="exact"/>
        </dgm:presLayoutVars>
      </dgm:prSet>
      <dgm:spPr/>
    </dgm:pt>
    <dgm:pt modelId="{9C85926A-34FF-4492-8EAB-D353C615BC75}" type="pres">
      <dgm:prSet presAssocID="{06C954D1-8BEA-49DD-8707-3A1DA5A6A327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BBF1EC1B-0992-4599-9287-6354A2F09D46}" type="pres">
      <dgm:prSet presAssocID="{3825A856-BEA4-480C-97A3-7153FB195076}" presName="spacer" presStyleCnt="0"/>
      <dgm:spPr/>
    </dgm:pt>
    <dgm:pt modelId="{6E48DAA8-D5E0-447C-B67F-651AE7EC755B}" type="pres">
      <dgm:prSet presAssocID="{EF0E0ECD-82E5-4B74-9606-68D16E89A620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15E7F7FE-788F-45B2-AB04-8B3C57D62236}" type="pres">
      <dgm:prSet presAssocID="{320B18F9-DB66-4451-908A-A80054158B24}" presName="spacer" presStyleCnt="0"/>
      <dgm:spPr/>
    </dgm:pt>
    <dgm:pt modelId="{651CD5DF-6039-47F9-8C8A-41374424F888}" type="pres">
      <dgm:prSet presAssocID="{BE63219F-8A5E-47F4-9F71-1C803E34FB6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CA5284F-2162-4404-83E5-5E7B1053CF1C}" type="pres">
      <dgm:prSet presAssocID="{29F7E0F5-A2AA-417A-820A-1C9AE2AF37BF}" presName="spacer" presStyleCnt="0"/>
      <dgm:spPr/>
    </dgm:pt>
    <dgm:pt modelId="{0BC01D8A-0BD9-4CAD-B07E-42A48B95BEE9}" type="pres">
      <dgm:prSet presAssocID="{7497CA85-F658-425F-A1C8-AFC7CF2864A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9658701-6D44-427F-ABE9-D5996C2E4889}" srcId="{42529603-C8B1-49AD-9BC5-99694E035FF2}" destId="{EF0E0ECD-82E5-4B74-9606-68D16E89A620}" srcOrd="1" destOrd="0" parTransId="{1A7F37A1-9D53-44E1-9C01-F198F0D0971C}" sibTransId="{320B18F9-DB66-4451-908A-A80054158B24}"/>
    <dgm:cxn modelId="{D126B306-4C61-4E22-8BE1-E93C0E25BA1F}" srcId="{42529603-C8B1-49AD-9BC5-99694E035FF2}" destId="{BE63219F-8A5E-47F4-9F71-1C803E34FB6D}" srcOrd="2" destOrd="0" parTransId="{96173B3F-FBE5-4FF9-991B-677E85AB14C3}" sibTransId="{29F7E0F5-A2AA-417A-820A-1C9AE2AF37BF}"/>
    <dgm:cxn modelId="{268B0D09-BEC9-4209-9DCD-227EF7625572}" srcId="{42529603-C8B1-49AD-9BC5-99694E035FF2}" destId="{7497CA85-F658-425F-A1C8-AFC7CF2864A8}" srcOrd="3" destOrd="0" parTransId="{151331D7-B794-4F2C-807A-CB72151F7952}" sibTransId="{E435F000-3C0D-4148-8B5B-5A681B47D192}"/>
    <dgm:cxn modelId="{842E5909-E01B-4975-B76A-0BA514C6FA91}" type="presOf" srcId="{BE63219F-8A5E-47F4-9F71-1C803E34FB6D}" destId="{651CD5DF-6039-47F9-8C8A-41374424F888}" srcOrd="0" destOrd="0" presId="urn:microsoft.com/office/officeart/2005/8/layout/vList2"/>
    <dgm:cxn modelId="{59F2723E-8F21-425B-9545-92CA0000499F}" type="presOf" srcId="{7497CA85-F658-425F-A1C8-AFC7CF2864A8}" destId="{0BC01D8A-0BD9-4CAD-B07E-42A48B95BEE9}" srcOrd="0" destOrd="0" presId="urn:microsoft.com/office/officeart/2005/8/layout/vList2"/>
    <dgm:cxn modelId="{605B925C-3B7D-46B8-A143-08451EE0925E}" srcId="{42529603-C8B1-49AD-9BC5-99694E035FF2}" destId="{06C954D1-8BEA-49DD-8707-3A1DA5A6A327}" srcOrd="0" destOrd="0" parTransId="{A9503994-8C25-4914-9E34-60A2DB4BAB61}" sibTransId="{3825A856-BEA4-480C-97A3-7153FB195076}"/>
    <dgm:cxn modelId="{26EC5B9C-B188-4233-9883-150F3DC2784C}" type="presOf" srcId="{06C954D1-8BEA-49DD-8707-3A1DA5A6A327}" destId="{9C85926A-34FF-4492-8EAB-D353C615BC75}" srcOrd="0" destOrd="0" presId="urn:microsoft.com/office/officeart/2005/8/layout/vList2"/>
    <dgm:cxn modelId="{CEA84AC5-F840-4C9F-86B1-F9B4933C8365}" type="presOf" srcId="{EF0E0ECD-82E5-4B74-9606-68D16E89A620}" destId="{6E48DAA8-D5E0-447C-B67F-651AE7EC755B}" srcOrd="0" destOrd="0" presId="urn:microsoft.com/office/officeart/2005/8/layout/vList2"/>
    <dgm:cxn modelId="{A0FE69CB-C7D6-4315-A432-B4B736C656EA}" type="presOf" srcId="{42529603-C8B1-49AD-9BC5-99694E035FF2}" destId="{4DF621C0-58FB-432D-B495-FEB1C5EA2506}" srcOrd="0" destOrd="0" presId="urn:microsoft.com/office/officeart/2005/8/layout/vList2"/>
    <dgm:cxn modelId="{EA0C505E-18D4-4F0E-B9E9-F346F015226C}" type="presParOf" srcId="{4DF621C0-58FB-432D-B495-FEB1C5EA2506}" destId="{9C85926A-34FF-4492-8EAB-D353C615BC75}" srcOrd="0" destOrd="0" presId="urn:microsoft.com/office/officeart/2005/8/layout/vList2"/>
    <dgm:cxn modelId="{4958B0AF-8F5C-4742-83BA-3FCA90A36FB7}" type="presParOf" srcId="{4DF621C0-58FB-432D-B495-FEB1C5EA2506}" destId="{BBF1EC1B-0992-4599-9287-6354A2F09D46}" srcOrd="1" destOrd="0" presId="urn:microsoft.com/office/officeart/2005/8/layout/vList2"/>
    <dgm:cxn modelId="{C268B75F-1189-41C5-ACDA-EBAFAA503EB9}" type="presParOf" srcId="{4DF621C0-58FB-432D-B495-FEB1C5EA2506}" destId="{6E48DAA8-D5E0-447C-B67F-651AE7EC755B}" srcOrd="2" destOrd="0" presId="urn:microsoft.com/office/officeart/2005/8/layout/vList2"/>
    <dgm:cxn modelId="{FC9D81EE-33ED-45B7-A5BD-024390CF6E23}" type="presParOf" srcId="{4DF621C0-58FB-432D-B495-FEB1C5EA2506}" destId="{15E7F7FE-788F-45B2-AB04-8B3C57D62236}" srcOrd="3" destOrd="0" presId="urn:microsoft.com/office/officeart/2005/8/layout/vList2"/>
    <dgm:cxn modelId="{C370A3BB-5D06-41FB-AF47-026E6E5B9087}" type="presParOf" srcId="{4DF621C0-58FB-432D-B495-FEB1C5EA2506}" destId="{651CD5DF-6039-47F9-8C8A-41374424F888}" srcOrd="4" destOrd="0" presId="urn:microsoft.com/office/officeart/2005/8/layout/vList2"/>
    <dgm:cxn modelId="{ABF09548-8D71-44FB-B0F2-609605F0A260}" type="presParOf" srcId="{4DF621C0-58FB-432D-B495-FEB1C5EA2506}" destId="{4CA5284F-2162-4404-83E5-5E7B1053CF1C}" srcOrd="5" destOrd="0" presId="urn:microsoft.com/office/officeart/2005/8/layout/vList2"/>
    <dgm:cxn modelId="{AB9C8860-F77C-4EFA-865A-7391DC8E8C53}" type="presParOf" srcId="{4DF621C0-58FB-432D-B495-FEB1C5EA2506}" destId="{0BC01D8A-0BD9-4CAD-B07E-42A48B95BEE9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2389F7C3-A9C1-4D60-ADE8-35B8F934F1D6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E878F192-70D7-444A-938C-D4DE355BB7AA}">
      <dgm:prSet/>
      <dgm:spPr/>
      <dgm:t>
        <a:bodyPr/>
        <a:lstStyle/>
        <a:p>
          <a:r>
            <a:rPr lang="en-US"/>
            <a:t>Sometimes, to increase security, we want to place some resources in a completely different VPC Not just Subnet!</a:t>
          </a:r>
        </a:p>
      </dgm:t>
    </dgm:pt>
    <dgm:pt modelId="{82D0DE39-4678-4FD8-85FB-BAD9A4C2467B}" type="parTrans" cxnId="{2CEB24EF-B9C0-416A-9B84-490A3167CDDB}">
      <dgm:prSet/>
      <dgm:spPr/>
      <dgm:t>
        <a:bodyPr/>
        <a:lstStyle/>
        <a:p>
          <a:endParaRPr lang="en-US"/>
        </a:p>
      </dgm:t>
    </dgm:pt>
    <dgm:pt modelId="{F50FB06D-2789-4B82-8F0D-9EFB2D591DA0}" type="sibTrans" cxnId="{2CEB24EF-B9C0-416A-9B84-490A3167CDDB}">
      <dgm:prSet/>
      <dgm:spPr/>
      <dgm:t>
        <a:bodyPr/>
        <a:lstStyle/>
        <a:p>
          <a:endParaRPr lang="en-US"/>
        </a:p>
      </dgm:t>
    </dgm:pt>
    <dgm:pt modelId="{9E780873-AB87-4C68-8802-56C4900159FD}">
      <dgm:prSet/>
      <dgm:spPr/>
      <dgm:t>
        <a:bodyPr/>
        <a:lstStyle/>
        <a:p>
          <a:r>
            <a:rPr lang="en-US"/>
            <a:t>Not to place Public resources in private VPC</a:t>
          </a:r>
        </a:p>
      </dgm:t>
    </dgm:pt>
    <dgm:pt modelId="{7FBF662B-09D0-4829-ADC8-005E025F40DF}" type="parTrans" cxnId="{E82A4401-8394-4071-9495-77D653F8A279}">
      <dgm:prSet/>
      <dgm:spPr/>
      <dgm:t>
        <a:bodyPr/>
        <a:lstStyle/>
        <a:p>
          <a:endParaRPr lang="en-US"/>
        </a:p>
      </dgm:t>
    </dgm:pt>
    <dgm:pt modelId="{447C4A1E-11B2-4BF2-80E8-4B4EDE8E9E0A}" type="sibTrans" cxnId="{E82A4401-8394-4071-9495-77D653F8A279}">
      <dgm:prSet/>
      <dgm:spPr/>
      <dgm:t>
        <a:bodyPr/>
        <a:lstStyle/>
        <a:p>
          <a:endParaRPr lang="en-US"/>
        </a:p>
      </dgm:t>
    </dgm:pt>
    <dgm:pt modelId="{6F897D38-22B0-451B-9934-96D4B6BCAF51}">
      <dgm:prSet/>
      <dgm:spPr/>
      <dgm:t>
        <a:bodyPr/>
        <a:lstStyle/>
        <a:p>
          <a:r>
            <a:rPr lang="en-US"/>
            <a:t>Different environments have different VPC</a:t>
          </a:r>
        </a:p>
      </dgm:t>
    </dgm:pt>
    <dgm:pt modelId="{A7A7D921-68A3-497D-859D-F8DC6011703E}" type="parTrans" cxnId="{5549E38F-79BE-493F-9FB9-3A9BEB4D7DAA}">
      <dgm:prSet/>
      <dgm:spPr/>
      <dgm:t>
        <a:bodyPr/>
        <a:lstStyle/>
        <a:p>
          <a:endParaRPr lang="en-US"/>
        </a:p>
      </dgm:t>
    </dgm:pt>
    <dgm:pt modelId="{A3990270-D81A-4006-8924-C228CDED53A4}" type="sibTrans" cxnId="{5549E38F-79BE-493F-9FB9-3A9BEB4D7DAA}">
      <dgm:prSet/>
      <dgm:spPr/>
      <dgm:t>
        <a:bodyPr/>
        <a:lstStyle/>
        <a:p>
          <a:endParaRPr lang="en-US"/>
        </a:p>
      </dgm:t>
    </dgm:pt>
    <dgm:pt modelId="{85AC1849-A82B-463C-AC1E-B24B67D8CCF3}">
      <dgm:prSet/>
      <dgm:spPr/>
      <dgm:t>
        <a:bodyPr/>
        <a:lstStyle/>
        <a:p>
          <a:r>
            <a:rPr lang="en-US"/>
            <a:t>Different Utility VPC</a:t>
          </a:r>
        </a:p>
      </dgm:t>
    </dgm:pt>
    <dgm:pt modelId="{D8526DC9-177B-467D-92E9-9858AF3765CD}" type="parTrans" cxnId="{98D9A13B-D84C-4765-9B92-F775F9D1ED18}">
      <dgm:prSet/>
      <dgm:spPr/>
      <dgm:t>
        <a:bodyPr/>
        <a:lstStyle/>
        <a:p>
          <a:endParaRPr lang="en-US"/>
        </a:p>
      </dgm:t>
    </dgm:pt>
    <dgm:pt modelId="{E8DAC53A-6130-4AC5-9EBC-0F07C04620C9}" type="sibTrans" cxnId="{98D9A13B-D84C-4765-9B92-F775F9D1ED18}">
      <dgm:prSet/>
      <dgm:spPr/>
      <dgm:t>
        <a:bodyPr/>
        <a:lstStyle/>
        <a:p>
          <a:endParaRPr lang="en-US"/>
        </a:p>
      </dgm:t>
    </dgm:pt>
    <dgm:pt modelId="{A68840B2-3114-4BF0-A4CA-E1C459B86BBD}">
      <dgm:prSet/>
      <dgm:spPr/>
      <dgm:t>
        <a:bodyPr/>
        <a:lstStyle/>
        <a:p>
          <a:r>
            <a:rPr lang="en-US"/>
            <a:t>Examples:</a:t>
          </a:r>
        </a:p>
      </dgm:t>
    </dgm:pt>
    <dgm:pt modelId="{37DB2825-8C35-4C77-9C18-DD06F10E2E04}" type="parTrans" cxnId="{1E521103-3A3D-4F56-8940-8E9B8BA1F278}">
      <dgm:prSet/>
      <dgm:spPr/>
      <dgm:t>
        <a:bodyPr/>
        <a:lstStyle/>
        <a:p>
          <a:endParaRPr lang="en-US"/>
        </a:p>
      </dgm:t>
    </dgm:pt>
    <dgm:pt modelId="{1B70CE4F-A7A6-4E0A-9315-33CA16678C2D}" type="sibTrans" cxnId="{1E521103-3A3D-4F56-8940-8E9B8BA1F278}">
      <dgm:prSet/>
      <dgm:spPr/>
      <dgm:t>
        <a:bodyPr/>
        <a:lstStyle/>
        <a:p>
          <a:endParaRPr lang="en-US"/>
        </a:p>
      </dgm:t>
    </dgm:pt>
    <dgm:pt modelId="{5632DE78-9CA9-4898-B1E9-E1F1547A2196}">
      <dgm:prSet/>
      <dgm:spPr/>
      <dgm:t>
        <a:bodyPr/>
        <a:lstStyle/>
        <a:p>
          <a:r>
            <a:rPr lang="en-US"/>
            <a:t>Separate systems</a:t>
          </a:r>
        </a:p>
      </dgm:t>
    </dgm:pt>
    <dgm:pt modelId="{66668672-72A5-4287-AA82-BB9556559C28}" type="parTrans" cxnId="{CFD2FCB5-975B-41FD-8F9F-F64776F5B4AA}">
      <dgm:prSet/>
      <dgm:spPr/>
      <dgm:t>
        <a:bodyPr/>
        <a:lstStyle/>
        <a:p>
          <a:endParaRPr lang="en-US"/>
        </a:p>
      </dgm:t>
    </dgm:pt>
    <dgm:pt modelId="{5A99972A-2476-441C-8D4E-6E1473096483}" type="sibTrans" cxnId="{CFD2FCB5-975B-41FD-8F9F-F64776F5B4AA}">
      <dgm:prSet/>
      <dgm:spPr/>
      <dgm:t>
        <a:bodyPr/>
        <a:lstStyle/>
        <a:p>
          <a:endParaRPr lang="en-US"/>
        </a:p>
      </dgm:t>
    </dgm:pt>
    <dgm:pt modelId="{FCE7723F-389E-4262-93E7-22B8F7831DEC}">
      <dgm:prSet/>
      <dgm:spPr/>
      <dgm:t>
        <a:bodyPr/>
        <a:lstStyle/>
        <a:p>
          <a:r>
            <a:rPr lang="en-US"/>
            <a:t>System layers</a:t>
          </a:r>
        </a:p>
      </dgm:t>
    </dgm:pt>
    <dgm:pt modelId="{94612B6C-950D-4738-8672-D59CB075DD80}" type="parTrans" cxnId="{447ED1B2-B96C-402C-AEDB-CECDD8197238}">
      <dgm:prSet/>
      <dgm:spPr/>
      <dgm:t>
        <a:bodyPr/>
        <a:lstStyle/>
        <a:p>
          <a:endParaRPr lang="en-US"/>
        </a:p>
      </dgm:t>
    </dgm:pt>
    <dgm:pt modelId="{FCCA0E5E-1AC8-4EB2-9B7A-5D89551426E1}" type="sibTrans" cxnId="{447ED1B2-B96C-402C-AEDB-CECDD8197238}">
      <dgm:prSet/>
      <dgm:spPr/>
      <dgm:t>
        <a:bodyPr/>
        <a:lstStyle/>
        <a:p>
          <a:endParaRPr lang="en-US"/>
        </a:p>
      </dgm:t>
    </dgm:pt>
    <dgm:pt modelId="{B3261426-B780-4ED8-AF94-335B6FFA1C6D}">
      <dgm:prSet/>
      <dgm:spPr/>
      <dgm:t>
        <a:bodyPr/>
        <a:lstStyle/>
        <a:p>
          <a:r>
            <a:rPr lang="en-US"/>
            <a:t>Sensitive databases</a:t>
          </a:r>
        </a:p>
      </dgm:t>
    </dgm:pt>
    <dgm:pt modelId="{7A3E79C7-77F7-409A-9CCE-2F46CA4BC659}" type="parTrans" cxnId="{62A7FDD3-D1BF-40DB-B75B-90A5E8AB96E6}">
      <dgm:prSet/>
      <dgm:spPr/>
      <dgm:t>
        <a:bodyPr/>
        <a:lstStyle/>
        <a:p>
          <a:endParaRPr lang="en-US"/>
        </a:p>
      </dgm:t>
    </dgm:pt>
    <dgm:pt modelId="{A95F7C94-89AB-4945-93D2-AFE1C67E0FF7}" type="sibTrans" cxnId="{62A7FDD3-D1BF-40DB-B75B-90A5E8AB96E6}">
      <dgm:prSet/>
      <dgm:spPr/>
      <dgm:t>
        <a:bodyPr/>
        <a:lstStyle/>
        <a:p>
          <a:endParaRPr lang="en-US"/>
        </a:p>
      </dgm:t>
    </dgm:pt>
    <dgm:pt modelId="{21EFC1DC-71F0-4A32-B1F5-97F837477A7D}" type="pres">
      <dgm:prSet presAssocID="{2389F7C3-A9C1-4D60-ADE8-35B8F934F1D6}" presName="root" presStyleCnt="0">
        <dgm:presLayoutVars>
          <dgm:dir/>
          <dgm:resizeHandles val="exact"/>
        </dgm:presLayoutVars>
      </dgm:prSet>
      <dgm:spPr/>
    </dgm:pt>
    <dgm:pt modelId="{A7C50765-3013-48B2-B8DB-9047420C9897}" type="pres">
      <dgm:prSet presAssocID="{E878F192-70D7-444A-938C-D4DE355BB7AA}" presName="compNode" presStyleCnt="0"/>
      <dgm:spPr/>
    </dgm:pt>
    <dgm:pt modelId="{290560C1-B666-4A30-91F3-EA9E615C1418}" type="pres">
      <dgm:prSet presAssocID="{E878F192-70D7-444A-938C-D4DE355BB7AA}" presName="bgRect" presStyleLbl="bgShp" presStyleIdx="0" presStyleCnt="5"/>
      <dgm:spPr/>
    </dgm:pt>
    <dgm:pt modelId="{1177F95B-B994-455F-8927-A208FD07673E}" type="pres">
      <dgm:prSet presAssocID="{E878F192-70D7-444A-938C-D4DE355BB7AA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reless"/>
        </a:ext>
      </dgm:extLst>
    </dgm:pt>
    <dgm:pt modelId="{1FD77892-9012-4B29-9446-DE046D7CFF3C}" type="pres">
      <dgm:prSet presAssocID="{E878F192-70D7-444A-938C-D4DE355BB7AA}" presName="spaceRect" presStyleCnt="0"/>
      <dgm:spPr/>
    </dgm:pt>
    <dgm:pt modelId="{540B6CCF-5571-4435-8CFE-FEFA7D585355}" type="pres">
      <dgm:prSet presAssocID="{E878F192-70D7-444A-938C-D4DE355BB7AA}" presName="parTx" presStyleLbl="revTx" presStyleIdx="0" presStyleCnt="6">
        <dgm:presLayoutVars>
          <dgm:chMax val="0"/>
          <dgm:chPref val="0"/>
        </dgm:presLayoutVars>
      </dgm:prSet>
      <dgm:spPr/>
    </dgm:pt>
    <dgm:pt modelId="{872F3B01-8D82-460C-8ADE-1FDD69DB83B1}" type="pres">
      <dgm:prSet presAssocID="{F50FB06D-2789-4B82-8F0D-9EFB2D591DA0}" presName="sibTrans" presStyleCnt="0"/>
      <dgm:spPr/>
    </dgm:pt>
    <dgm:pt modelId="{3AA28481-BCD5-49AA-80EE-12A346B7583C}" type="pres">
      <dgm:prSet presAssocID="{9E780873-AB87-4C68-8802-56C4900159FD}" presName="compNode" presStyleCnt="0"/>
      <dgm:spPr/>
    </dgm:pt>
    <dgm:pt modelId="{09E963D2-728F-478C-939A-B6036518DDE0}" type="pres">
      <dgm:prSet presAssocID="{9E780873-AB87-4C68-8802-56C4900159FD}" presName="bgRect" presStyleLbl="bgShp" presStyleIdx="1" presStyleCnt="5"/>
      <dgm:spPr/>
    </dgm:pt>
    <dgm:pt modelId="{FA5C20AD-DC18-4D74-AFF3-84794A26A881}" type="pres">
      <dgm:prSet presAssocID="{9E780873-AB87-4C68-8802-56C4900159F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"/>
        </a:ext>
      </dgm:extLst>
    </dgm:pt>
    <dgm:pt modelId="{B52EC249-0335-4003-B3DB-41EAB457040C}" type="pres">
      <dgm:prSet presAssocID="{9E780873-AB87-4C68-8802-56C4900159FD}" presName="spaceRect" presStyleCnt="0"/>
      <dgm:spPr/>
    </dgm:pt>
    <dgm:pt modelId="{DF9F3EE1-096E-4C1A-92B1-7C8729B34F39}" type="pres">
      <dgm:prSet presAssocID="{9E780873-AB87-4C68-8802-56C4900159FD}" presName="parTx" presStyleLbl="revTx" presStyleIdx="1" presStyleCnt="6">
        <dgm:presLayoutVars>
          <dgm:chMax val="0"/>
          <dgm:chPref val="0"/>
        </dgm:presLayoutVars>
      </dgm:prSet>
      <dgm:spPr/>
    </dgm:pt>
    <dgm:pt modelId="{EECBA5BF-7360-4DB0-8FE1-F128B6708EAA}" type="pres">
      <dgm:prSet presAssocID="{447C4A1E-11B2-4BF2-80E8-4B4EDE8E9E0A}" presName="sibTrans" presStyleCnt="0"/>
      <dgm:spPr/>
    </dgm:pt>
    <dgm:pt modelId="{CF69F3F3-4228-42E7-9E53-CB2CA6BC27A6}" type="pres">
      <dgm:prSet presAssocID="{6F897D38-22B0-451B-9934-96D4B6BCAF51}" presName="compNode" presStyleCnt="0"/>
      <dgm:spPr/>
    </dgm:pt>
    <dgm:pt modelId="{E63E42FF-2552-4D5D-817B-FD9FC6F0FEB9}" type="pres">
      <dgm:prSet presAssocID="{6F897D38-22B0-451B-9934-96D4B6BCAF51}" presName="bgRect" presStyleLbl="bgShp" presStyleIdx="2" presStyleCnt="5"/>
      <dgm:spPr/>
    </dgm:pt>
    <dgm:pt modelId="{E483D847-DAF2-4A5A-90FF-06F0A1638BA6}" type="pres">
      <dgm:prSet presAssocID="{6F897D38-22B0-451B-9934-96D4B6BCAF5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0C6D1C29-CA4D-40F3-B716-FBF7E7F9F58E}" type="pres">
      <dgm:prSet presAssocID="{6F897D38-22B0-451B-9934-96D4B6BCAF51}" presName="spaceRect" presStyleCnt="0"/>
      <dgm:spPr/>
    </dgm:pt>
    <dgm:pt modelId="{D03A0207-41B7-4031-A37B-8412AD9D88C7}" type="pres">
      <dgm:prSet presAssocID="{6F897D38-22B0-451B-9934-96D4B6BCAF51}" presName="parTx" presStyleLbl="revTx" presStyleIdx="2" presStyleCnt="6">
        <dgm:presLayoutVars>
          <dgm:chMax val="0"/>
          <dgm:chPref val="0"/>
        </dgm:presLayoutVars>
      </dgm:prSet>
      <dgm:spPr/>
    </dgm:pt>
    <dgm:pt modelId="{41C75B50-79D9-4A5C-83AB-C670FE10134D}" type="pres">
      <dgm:prSet presAssocID="{A3990270-D81A-4006-8924-C228CDED53A4}" presName="sibTrans" presStyleCnt="0"/>
      <dgm:spPr/>
    </dgm:pt>
    <dgm:pt modelId="{2F2BD313-51CD-4E32-8B76-64F722C52F25}" type="pres">
      <dgm:prSet presAssocID="{85AC1849-A82B-463C-AC1E-B24B67D8CCF3}" presName="compNode" presStyleCnt="0"/>
      <dgm:spPr/>
    </dgm:pt>
    <dgm:pt modelId="{8566D512-F3C3-478C-AF11-B0A69210FE21}" type="pres">
      <dgm:prSet presAssocID="{85AC1849-A82B-463C-AC1E-B24B67D8CCF3}" presName="bgRect" presStyleLbl="bgShp" presStyleIdx="3" presStyleCnt="5"/>
      <dgm:spPr/>
    </dgm:pt>
    <dgm:pt modelId="{C3C92F1B-CD28-42FE-BB7E-79262F96A540}" type="pres">
      <dgm:prSet presAssocID="{85AC1849-A82B-463C-AC1E-B24B67D8CCF3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03A81E58-4C3D-4ED8-87D2-12931DF3E5F1}" type="pres">
      <dgm:prSet presAssocID="{85AC1849-A82B-463C-AC1E-B24B67D8CCF3}" presName="spaceRect" presStyleCnt="0"/>
      <dgm:spPr/>
    </dgm:pt>
    <dgm:pt modelId="{D98AF190-1955-47D4-B48D-70933ACB95EE}" type="pres">
      <dgm:prSet presAssocID="{85AC1849-A82B-463C-AC1E-B24B67D8CCF3}" presName="parTx" presStyleLbl="revTx" presStyleIdx="3" presStyleCnt="6">
        <dgm:presLayoutVars>
          <dgm:chMax val="0"/>
          <dgm:chPref val="0"/>
        </dgm:presLayoutVars>
      </dgm:prSet>
      <dgm:spPr/>
    </dgm:pt>
    <dgm:pt modelId="{C6EB3583-F8D5-476A-ADDA-58B0FD5ACABA}" type="pres">
      <dgm:prSet presAssocID="{E8DAC53A-6130-4AC5-9EBC-0F07C04620C9}" presName="sibTrans" presStyleCnt="0"/>
      <dgm:spPr/>
    </dgm:pt>
    <dgm:pt modelId="{1C780E1A-A5CC-44E5-B88B-0797F74F6527}" type="pres">
      <dgm:prSet presAssocID="{A68840B2-3114-4BF0-A4CA-E1C459B86BBD}" presName="compNode" presStyleCnt="0"/>
      <dgm:spPr/>
    </dgm:pt>
    <dgm:pt modelId="{125470EC-46D1-4CF4-A656-EA2BCC495514}" type="pres">
      <dgm:prSet presAssocID="{A68840B2-3114-4BF0-A4CA-E1C459B86BBD}" presName="bgRect" presStyleLbl="bgShp" presStyleIdx="4" presStyleCnt="5"/>
      <dgm:spPr/>
    </dgm:pt>
    <dgm:pt modelId="{76CF3097-6392-4705-BE31-2BC0DFC91330}" type="pres">
      <dgm:prSet presAssocID="{A68840B2-3114-4BF0-A4CA-E1C459B86BBD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9BF860A-39E9-4CFA-B8A3-D26DEEEC31E4}" type="pres">
      <dgm:prSet presAssocID="{A68840B2-3114-4BF0-A4CA-E1C459B86BBD}" presName="spaceRect" presStyleCnt="0"/>
      <dgm:spPr/>
    </dgm:pt>
    <dgm:pt modelId="{4DB66C85-7D66-4FB2-89C4-50471E89A36E}" type="pres">
      <dgm:prSet presAssocID="{A68840B2-3114-4BF0-A4CA-E1C459B86BBD}" presName="parTx" presStyleLbl="revTx" presStyleIdx="4" presStyleCnt="6">
        <dgm:presLayoutVars>
          <dgm:chMax val="0"/>
          <dgm:chPref val="0"/>
        </dgm:presLayoutVars>
      </dgm:prSet>
      <dgm:spPr/>
    </dgm:pt>
    <dgm:pt modelId="{0B79F429-6CEF-4FC1-9179-2F7BD2C3A372}" type="pres">
      <dgm:prSet presAssocID="{A68840B2-3114-4BF0-A4CA-E1C459B86BBD}" presName="desTx" presStyleLbl="revTx" presStyleIdx="5" presStyleCnt="6">
        <dgm:presLayoutVars/>
      </dgm:prSet>
      <dgm:spPr/>
    </dgm:pt>
  </dgm:ptLst>
  <dgm:cxnLst>
    <dgm:cxn modelId="{E82A4401-8394-4071-9495-77D653F8A279}" srcId="{2389F7C3-A9C1-4D60-ADE8-35B8F934F1D6}" destId="{9E780873-AB87-4C68-8802-56C4900159FD}" srcOrd="1" destOrd="0" parTransId="{7FBF662B-09D0-4829-ADC8-005E025F40DF}" sibTransId="{447C4A1E-11B2-4BF2-80E8-4B4EDE8E9E0A}"/>
    <dgm:cxn modelId="{1E521103-3A3D-4F56-8940-8E9B8BA1F278}" srcId="{2389F7C3-A9C1-4D60-ADE8-35B8F934F1D6}" destId="{A68840B2-3114-4BF0-A4CA-E1C459B86BBD}" srcOrd="4" destOrd="0" parTransId="{37DB2825-8C35-4C77-9C18-DD06F10E2E04}" sibTransId="{1B70CE4F-A7A6-4E0A-9315-33CA16678C2D}"/>
    <dgm:cxn modelId="{C30A4C0A-FC87-4716-917D-B5DE9F3739FD}" type="presOf" srcId="{9E780873-AB87-4C68-8802-56C4900159FD}" destId="{DF9F3EE1-096E-4C1A-92B1-7C8729B34F39}" srcOrd="0" destOrd="0" presId="urn:microsoft.com/office/officeart/2018/2/layout/IconVerticalSolidList"/>
    <dgm:cxn modelId="{89E53B27-CC6C-4C91-B47E-2D1703AF8D07}" type="presOf" srcId="{E878F192-70D7-444A-938C-D4DE355BB7AA}" destId="{540B6CCF-5571-4435-8CFE-FEFA7D585355}" srcOrd="0" destOrd="0" presId="urn:microsoft.com/office/officeart/2018/2/layout/IconVerticalSolidList"/>
    <dgm:cxn modelId="{98D9A13B-D84C-4765-9B92-F775F9D1ED18}" srcId="{2389F7C3-A9C1-4D60-ADE8-35B8F934F1D6}" destId="{85AC1849-A82B-463C-AC1E-B24B67D8CCF3}" srcOrd="3" destOrd="0" parTransId="{D8526DC9-177B-467D-92E9-9858AF3765CD}" sibTransId="{E8DAC53A-6130-4AC5-9EBC-0F07C04620C9}"/>
    <dgm:cxn modelId="{3086F34A-C31F-4F97-ADCA-643528EDB1D6}" type="presOf" srcId="{85AC1849-A82B-463C-AC1E-B24B67D8CCF3}" destId="{D98AF190-1955-47D4-B48D-70933ACB95EE}" srcOrd="0" destOrd="0" presId="urn:microsoft.com/office/officeart/2018/2/layout/IconVerticalSolidList"/>
    <dgm:cxn modelId="{965A3C8A-291A-4EE7-BA37-411B38402F59}" type="presOf" srcId="{5632DE78-9CA9-4898-B1E9-E1F1547A2196}" destId="{0B79F429-6CEF-4FC1-9179-2F7BD2C3A372}" srcOrd="0" destOrd="0" presId="urn:microsoft.com/office/officeart/2018/2/layout/IconVerticalSolidList"/>
    <dgm:cxn modelId="{5549E38F-79BE-493F-9FB9-3A9BEB4D7DAA}" srcId="{2389F7C3-A9C1-4D60-ADE8-35B8F934F1D6}" destId="{6F897D38-22B0-451B-9934-96D4B6BCAF51}" srcOrd="2" destOrd="0" parTransId="{A7A7D921-68A3-497D-859D-F8DC6011703E}" sibTransId="{A3990270-D81A-4006-8924-C228CDED53A4}"/>
    <dgm:cxn modelId="{595226A0-EFA6-458B-9CCD-FE674F180647}" type="presOf" srcId="{2389F7C3-A9C1-4D60-ADE8-35B8F934F1D6}" destId="{21EFC1DC-71F0-4A32-B1F5-97F837477A7D}" srcOrd="0" destOrd="0" presId="urn:microsoft.com/office/officeart/2018/2/layout/IconVerticalSolidList"/>
    <dgm:cxn modelId="{6DF47FAF-4F14-4B48-B0B6-0336CC1F003A}" type="presOf" srcId="{6F897D38-22B0-451B-9934-96D4B6BCAF51}" destId="{D03A0207-41B7-4031-A37B-8412AD9D88C7}" srcOrd="0" destOrd="0" presId="urn:microsoft.com/office/officeart/2018/2/layout/IconVerticalSolidList"/>
    <dgm:cxn modelId="{447ED1B2-B96C-402C-AEDB-CECDD8197238}" srcId="{A68840B2-3114-4BF0-A4CA-E1C459B86BBD}" destId="{FCE7723F-389E-4262-93E7-22B8F7831DEC}" srcOrd="1" destOrd="0" parTransId="{94612B6C-950D-4738-8672-D59CB075DD80}" sibTransId="{FCCA0E5E-1AC8-4EB2-9B7A-5D89551426E1}"/>
    <dgm:cxn modelId="{CFD2FCB5-975B-41FD-8F9F-F64776F5B4AA}" srcId="{A68840B2-3114-4BF0-A4CA-E1C459B86BBD}" destId="{5632DE78-9CA9-4898-B1E9-E1F1547A2196}" srcOrd="0" destOrd="0" parTransId="{66668672-72A5-4287-AA82-BB9556559C28}" sibTransId="{5A99972A-2476-441C-8D4E-6E1473096483}"/>
    <dgm:cxn modelId="{D33EEDC9-DF52-4407-8C9A-D012D8342742}" type="presOf" srcId="{FCE7723F-389E-4262-93E7-22B8F7831DEC}" destId="{0B79F429-6CEF-4FC1-9179-2F7BD2C3A372}" srcOrd="0" destOrd="1" presId="urn:microsoft.com/office/officeart/2018/2/layout/IconVerticalSolidList"/>
    <dgm:cxn modelId="{62A7FDD3-D1BF-40DB-B75B-90A5E8AB96E6}" srcId="{A68840B2-3114-4BF0-A4CA-E1C459B86BBD}" destId="{B3261426-B780-4ED8-AF94-335B6FFA1C6D}" srcOrd="2" destOrd="0" parTransId="{7A3E79C7-77F7-409A-9CCE-2F46CA4BC659}" sibTransId="{A95F7C94-89AB-4945-93D2-AFE1C67E0FF7}"/>
    <dgm:cxn modelId="{63A07ADF-2D0E-4250-ACFC-E4B4ABB109B0}" type="presOf" srcId="{A68840B2-3114-4BF0-A4CA-E1C459B86BBD}" destId="{4DB66C85-7D66-4FB2-89C4-50471E89A36E}" srcOrd="0" destOrd="0" presId="urn:microsoft.com/office/officeart/2018/2/layout/IconVerticalSolidList"/>
    <dgm:cxn modelId="{2DC6EBEA-307A-4060-BA18-CE619CAA8098}" type="presOf" srcId="{B3261426-B780-4ED8-AF94-335B6FFA1C6D}" destId="{0B79F429-6CEF-4FC1-9179-2F7BD2C3A372}" srcOrd="0" destOrd="2" presId="urn:microsoft.com/office/officeart/2018/2/layout/IconVerticalSolidList"/>
    <dgm:cxn modelId="{2CEB24EF-B9C0-416A-9B84-490A3167CDDB}" srcId="{2389F7C3-A9C1-4D60-ADE8-35B8F934F1D6}" destId="{E878F192-70D7-444A-938C-D4DE355BB7AA}" srcOrd="0" destOrd="0" parTransId="{82D0DE39-4678-4FD8-85FB-BAD9A4C2467B}" sibTransId="{F50FB06D-2789-4B82-8F0D-9EFB2D591DA0}"/>
    <dgm:cxn modelId="{0DD892B7-7E4D-43A1-9798-B175BD736ED8}" type="presParOf" srcId="{21EFC1DC-71F0-4A32-B1F5-97F837477A7D}" destId="{A7C50765-3013-48B2-B8DB-9047420C9897}" srcOrd="0" destOrd="0" presId="urn:microsoft.com/office/officeart/2018/2/layout/IconVerticalSolidList"/>
    <dgm:cxn modelId="{3D2F4DFA-8FD3-435D-AD6C-D34CAC185D19}" type="presParOf" srcId="{A7C50765-3013-48B2-B8DB-9047420C9897}" destId="{290560C1-B666-4A30-91F3-EA9E615C1418}" srcOrd="0" destOrd="0" presId="urn:microsoft.com/office/officeart/2018/2/layout/IconVerticalSolidList"/>
    <dgm:cxn modelId="{47DB5B03-8940-4C53-835E-43DF0CE104E4}" type="presParOf" srcId="{A7C50765-3013-48B2-B8DB-9047420C9897}" destId="{1177F95B-B994-455F-8927-A208FD07673E}" srcOrd="1" destOrd="0" presId="urn:microsoft.com/office/officeart/2018/2/layout/IconVerticalSolidList"/>
    <dgm:cxn modelId="{485B9CB3-3D93-48A6-8CFE-0A2E7F0CB6C5}" type="presParOf" srcId="{A7C50765-3013-48B2-B8DB-9047420C9897}" destId="{1FD77892-9012-4B29-9446-DE046D7CFF3C}" srcOrd="2" destOrd="0" presId="urn:microsoft.com/office/officeart/2018/2/layout/IconVerticalSolidList"/>
    <dgm:cxn modelId="{7FF49A1D-30B6-4284-90CD-BA523A550F60}" type="presParOf" srcId="{A7C50765-3013-48B2-B8DB-9047420C9897}" destId="{540B6CCF-5571-4435-8CFE-FEFA7D585355}" srcOrd="3" destOrd="0" presId="urn:microsoft.com/office/officeart/2018/2/layout/IconVerticalSolidList"/>
    <dgm:cxn modelId="{32D2271C-A3C3-4977-8116-0C062D0C140D}" type="presParOf" srcId="{21EFC1DC-71F0-4A32-B1F5-97F837477A7D}" destId="{872F3B01-8D82-460C-8ADE-1FDD69DB83B1}" srcOrd="1" destOrd="0" presId="urn:microsoft.com/office/officeart/2018/2/layout/IconVerticalSolidList"/>
    <dgm:cxn modelId="{98CFCADB-9EA0-419C-8561-B60D816B9FBA}" type="presParOf" srcId="{21EFC1DC-71F0-4A32-B1F5-97F837477A7D}" destId="{3AA28481-BCD5-49AA-80EE-12A346B7583C}" srcOrd="2" destOrd="0" presId="urn:microsoft.com/office/officeart/2018/2/layout/IconVerticalSolidList"/>
    <dgm:cxn modelId="{3508A386-A6B7-467E-A6D6-E227852F39AE}" type="presParOf" srcId="{3AA28481-BCD5-49AA-80EE-12A346B7583C}" destId="{09E963D2-728F-478C-939A-B6036518DDE0}" srcOrd="0" destOrd="0" presId="urn:microsoft.com/office/officeart/2018/2/layout/IconVerticalSolidList"/>
    <dgm:cxn modelId="{1FFFCEB4-9C39-4522-8225-840F961D55DB}" type="presParOf" srcId="{3AA28481-BCD5-49AA-80EE-12A346B7583C}" destId="{FA5C20AD-DC18-4D74-AFF3-84794A26A881}" srcOrd="1" destOrd="0" presId="urn:microsoft.com/office/officeart/2018/2/layout/IconVerticalSolidList"/>
    <dgm:cxn modelId="{AB96BF72-BA95-4742-9FDA-4306D546EE8A}" type="presParOf" srcId="{3AA28481-BCD5-49AA-80EE-12A346B7583C}" destId="{B52EC249-0335-4003-B3DB-41EAB457040C}" srcOrd="2" destOrd="0" presId="urn:microsoft.com/office/officeart/2018/2/layout/IconVerticalSolidList"/>
    <dgm:cxn modelId="{5E121EDC-3B79-4ABF-9C92-ACCBB09E3703}" type="presParOf" srcId="{3AA28481-BCD5-49AA-80EE-12A346B7583C}" destId="{DF9F3EE1-096E-4C1A-92B1-7C8729B34F39}" srcOrd="3" destOrd="0" presId="urn:microsoft.com/office/officeart/2018/2/layout/IconVerticalSolidList"/>
    <dgm:cxn modelId="{C141AE81-458B-44C7-ACDA-8E77CBBA81FE}" type="presParOf" srcId="{21EFC1DC-71F0-4A32-B1F5-97F837477A7D}" destId="{EECBA5BF-7360-4DB0-8FE1-F128B6708EAA}" srcOrd="3" destOrd="0" presId="urn:microsoft.com/office/officeart/2018/2/layout/IconVerticalSolidList"/>
    <dgm:cxn modelId="{E4AED19B-7B54-4ED8-9CA5-4A426A6B2C6B}" type="presParOf" srcId="{21EFC1DC-71F0-4A32-B1F5-97F837477A7D}" destId="{CF69F3F3-4228-42E7-9E53-CB2CA6BC27A6}" srcOrd="4" destOrd="0" presId="urn:microsoft.com/office/officeart/2018/2/layout/IconVerticalSolidList"/>
    <dgm:cxn modelId="{88C8B532-6BE6-47AB-B005-A65B5412B13A}" type="presParOf" srcId="{CF69F3F3-4228-42E7-9E53-CB2CA6BC27A6}" destId="{E63E42FF-2552-4D5D-817B-FD9FC6F0FEB9}" srcOrd="0" destOrd="0" presId="urn:microsoft.com/office/officeart/2018/2/layout/IconVerticalSolidList"/>
    <dgm:cxn modelId="{1FDF62E5-9994-4A05-9922-55ED6512F9D3}" type="presParOf" srcId="{CF69F3F3-4228-42E7-9E53-CB2CA6BC27A6}" destId="{E483D847-DAF2-4A5A-90FF-06F0A1638BA6}" srcOrd="1" destOrd="0" presId="urn:microsoft.com/office/officeart/2018/2/layout/IconVerticalSolidList"/>
    <dgm:cxn modelId="{3D4EF7C0-8190-4959-8D5B-BD91E58CFBE5}" type="presParOf" srcId="{CF69F3F3-4228-42E7-9E53-CB2CA6BC27A6}" destId="{0C6D1C29-CA4D-40F3-B716-FBF7E7F9F58E}" srcOrd="2" destOrd="0" presId="urn:microsoft.com/office/officeart/2018/2/layout/IconVerticalSolidList"/>
    <dgm:cxn modelId="{5AF6B691-64CA-48F9-B373-23BBBB4C518A}" type="presParOf" srcId="{CF69F3F3-4228-42E7-9E53-CB2CA6BC27A6}" destId="{D03A0207-41B7-4031-A37B-8412AD9D88C7}" srcOrd="3" destOrd="0" presId="urn:microsoft.com/office/officeart/2018/2/layout/IconVerticalSolidList"/>
    <dgm:cxn modelId="{75C4F316-E561-41A7-8D78-98A6161194B8}" type="presParOf" srcId="{21EFC1DC-71F0-4A32-B1F5-97F837477A7D}" destId="{41C75B50-79D9-4A5C-83AB-C670FE10134D}" srcOrd="5" destOrd="0" presId="urn:microsoft.com/office/officeart/2018/2/layout/IconVerticalSolidList"/>
    <dgm:cxn modelId="{38F42FCC-B0B8-49C5-99E3-32532A44C206}" type="presParOf" srcId="{21EFC1DC-71F0-4A32-B1F5-97F837477A7D}" destId="{2F2BD313-51CD-4E32-8B76-64F722C52F25}" srcOrd="6" destOrd="0" presId="urn:microsoft.com/office/officeart/2018/2/layout/IconVerticalSolidList"/>
    <dgm:cxn modelId="{FEAA7BCA-D07B-436D-93D0-D5417FCCFA0C}" type="presParOf" srcId="{2F2BD313-51CD-4E32-8B76-64F722C52F25}" destId="{8566D512-F3C3-478C-AF11-B0A69210FE21}" srcOrd="0" destOrd="0" presId="urn:microsoft.com/office/officeart/2018/2/layout/IconVerticalSolidList"/>
    <dgm:cxn modelId="{431BEB8F-1A03-4667-9406-0E0FD99FECAF}" type="presParOf" srcId="{2F2BD313-51CD-4E32-8B76-64F722C52F25}" destId="{C3C92F1B-CD28-42FE-BB7E-79262F96A540}" srcOrd="1" destOrd="0" presId="urn:microsoft.com/office/officeart/2018/2/layout/IconVerticalSolidList"/>
    <dgm:cxn modelId="{DA082527-094B-4CCA-A263-A6E1D64AA16F}" type="presParOf" srcId="{2F2BD313-51CD-4E32-8B76-64F722C52F25}" destId="{03A81E58-4C3D-4ED8-87D2-12931DF3E5F1}" srcOrd="2" destOrd="0" presId="urn:microsoft.com/office/officeart/2018/2/layout/IconVerticalSolidList"/>
    <dgm:cxn modelId="{E9AD30AD-D0C2-45D5-9D57-53560B0A456B}" type="presParOf" srcId="{2F2BD313-51CD-4E32-8B76-64F722C52F25}" destId="{D98AF190-1955-47D4-B48D-70933ACB95EE}" srcOrd="3" destOrd="0" presId="urn:microsoft.com/office/officeart/2018/2/layout/IconVerticalSolidList"/>
    <dgm:cxn modelId="{6CFBCBA5-FD60-4199-A946-947717AE758B}" type="presParOf" srcId="{21EFC1DC-71F0-4A32-B1F5-97F837477A7D}" destId="{C6EB3583-F8D5-476A-ADDA-58B0FD5ACABA}" srcOrd="7" destOrd="0" presId="urn:microsoft.com/office/officeart/2018/2/layout/IconVerticalSolidList"/>
    <dgm:cxn modelId="{9C53F516-E4CD-4064-A88B-BD849B4B1C62}" type="presParOf" srcId="{21EFC1DC-71F0-4A32-B1F5-97F837477A7D}" destId="{1C780E1A-A5CC-44E5-B88B-0797F74F6527}" srcOrd="8" destOrd="0" presId="urn:microsoft.com/office/officeart/2018/2/layout/IconVerticalSolidList"/>
    <dgm:cxn modelId="{002E6705-18E5-403F-8573-BC82CFC6310F}" type="presParOf" srcId="{1C780E1A-A5CC-44E5-B88B-0797F74F6527}" destId="{125470EC-46D1-4CF4-A656-EA2BCC495514}" srcOrd="0" destOrd="0" presId="urn:microsoft.com/office/officeart/2018/2/layout/IconVerticalSolidList"/>
    <dgm:cxn modelId="{B24E8867-0B31-4C7D-AFBE-E0C93B11573D}" type="presParOf" srcId="{1C780E1A-A5CC-44E5-B88B-0797F74F6527}" destId="{76CF3097-6392-4705-BE31-2BC0DFC91330}" srcOrd="1" destOrd="0" presId="urn:microsoft.com/office/officeart/2018/2/layout/IconVerticalSolidList"/>
    <dgm:cxn modelId="{471A33D6-EE1A-4FB4-B878-C6C899CA558D}" type="presParOf" srcId="{1C780E1A-A5CC-44E5-B88B-0797F74F6527}" destId="{A9BF860A-39E9-4CFA-B8A3-D26DEEEC31E4}" srcOrd="2" destOrd="0" presId="urn:microsoft.com/office/officeart/2018/2/layout/IconVerticalSolidList"/>
    <dgm:cxn modelId="{80788C20-4784-4803-9B10-96509C4399BF}" type="presParOf" srcId="{1C780E1A-A5CC-44E5-B88B-0797F74F6527}" destId="{4DB66C85-7D66-4FB2-89C4-50471E89A36E}" srcOrd="3" destOrd="0" presId="urn:microsoft.com/office/officeart/2018/2/layout/IconVerticalSolidList"/>
    <dgm:cxn modelId="{A1498EE4-9148-415E-ACBB-EEAFB96FB9FB}" type="presParOf" srcId="{1C780E1A-A5CC-44E5-B88B-0797F74F6527}" destId="{0B79F429-6CEF-4FC1-9179-2F7BD2C3A372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DB23611-8568-47B1-A29B-59D3F90942E4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0516A0FB-1120-4E1D-8C16-39457EF73612}">
      <dgm:prSet/>
      <dgm:spPr/>
      <dgm:t>
        <a:bodyPr/>
        <a:lstStyle/>
        <a:p>
          <a:r>
            <a:rPr lang="en-US"/>
            <a:t>Allows two VPCs to connect to each other</a:t>
          </a:r>
        </a:p>
      </dgm:t>
    </dgm:pt>
    <dgm:pt modelId="{65332177-62D3-4277-A039-B2D3A61FA068}" type="parTrans" cxnId="{A2861DBA-C9CF-479B-99BE-A828745FE95B}">
      <dgm:prSet/>
      <dgm:spPr/>
      <dgm:t>
        <a:bodyPr/>
        <a:lstStyle/>
        <a:p>
          <a:endParaRPr lang="en-US"/>
        </a:p>
      </dgm:t>
    </dgm:pt>
    <dgm:pt modelId="{322029D4-C658-418D-85F8-5E6F4A020F45}" type="sibTrans" cxnId="{A2861DBA-C9CF-479B-99BE-A828745FE95B}">
      <dgm:prSet/>
      <dgm:spPr/>
      <dgm:t>
        <a:bodyPr/>
        <a:lstStyle/>
        <a:p>
          <a:endParaRPr lang="en-US"/>
        </a:p>
      </dgm:t>
    </dgm:pt>
    <dgm:pt modelId="{48EE40F2-1475-41DB-96DB-81EA18DC931C}">
      <dgm:prSet/>
      <dgm:spPr/>
      <dgm:t>
        <a:bodyPr/>
        <a:lstStyle/>
        <a:p>
          <a:r>
            <a:rPr lang="en-US"/>
            <a:t>From the user’s point of view it’s a single VPC</a:t>
          </a:r>
        </a:p>
      </dgm:t>
    </dgm:pt>
    <dgm:pt modelId="{980681F2-CFF8-4817-A99F-B3AD2D8539A5}" type="parTrans" cxnId="{8989D619-D42F-44FF-959A-5F33B2E8EFF0}">
      <dgm:prSet/>
      <dgm:spPr/>
      <dgm:t>
        <a:bodyPr/>
        <a:lstStyle/>
        <a:p>
          <a:endParaRPr lang="en-US"/>
        </a:p>
      </dgm:t>
    </dgm:pt>
    <dgm:pt modelId="{2AC0B0FC-3968-42CB-A283-83A8E72169DE}" type="sibTrans" cxnId="{8989D619-D42F-44FF-959A-5F33B2E8EFF0}">
      <dgm:prSet/>
      <dgm:spPr/>
      <dgm:t>
        <a:bodyPr/>
        <a:lstStyle/>
        <a:p>
          <a:endParaRPr lang="en-US"/>
        </a:p>
      </dgm:t>
    </dgm:pt>
    <dgm:pt modelId="{84585361-07F5-4830-A595-66938302C15B}">
      <dgm:prSet/>
      <dgm:spPr/>
      <dgm:t>
        <a:bodyPr/>
        <a:lstStyle/>
        <a:p>
          <a:r>
            <a:rPr lang="en-US"/>
            <a:t>Make sure address spaces are not overlapped!</a:t>
          </a:r>
        </a:p>
      </dgm:t>
    </dgm:pt>
    <dgm:pt modelId="{E071FC1E-D8B3-42E3-A0F7-EA453829EE50}" type="parTrans" cxnId="{0F78E0B3-7F75-44BF-9133-17EA08CF9C81}">
      <dgm:prSet/>
      <dgm:spPr/>
      <dgm:t>
        <a:bodyPr/>
        <a:lstStyle/>
        <a:p>
          <a:endParaRPr lang="en-US"/>
        </a:p>
      </dgm:t>
    </dgm:pt>
    <dgm:pt modelId="{855B76B0-0FBF-4F4D-B46F-83A978E7ED97}" type="sibTrans" cxnId="{0F78E0B3-7F75-44BF-9133-17EA08CF9C81}">
      <dgm:prSet/>
      <dgm:spPr/>
      <dgm:t>
        <a:bodyPr/>
        <a:lstStyle/>
        <a:p>
          <a:endParaRPr lang="en-US"/>
        </a:p>
      </dgm:t>
    </dgm:pt>
    <dgm:pt modelId="{6C3AF6DD-B5D3-4D35-8288-F368C89EEC0E}">
      <dgm:prSet/>
      <dgm:spPr/>
      <dgm:t>
        <a:bodyPr/>
        <a:lstStyle/>
        <a:p>
          <a:r>
            <a:rPr lang="en-US"/>
            <a:t>Use Firewall Rules for protection</a:t>
          </a:r>
        </a:p>
      </dgm:t>
    </dgm:pt>
    <dgm:pt modelId="{AB4C9E58-F6B6-4F4F-B88F-0E4CB078D617}" type="parTrans" cxnId="{2AD1E8E9-C975-4DE4-9C38-237D5ED9459A}">
      <dgm:prSet/>
      <dgm:spPr/>
      <dgm:t>
        <a:bodyPr/>
        <a:lstStyle/>
        <a:p>
          <a:endParaRPr lang="en-US"/>
        </a:p>
      </dgm:t>
    </dgm:pt>
    <dgm:pt modelId="{50648827-59C2-463F-8B94-3BA4570DFC8C}" type="sibTrans" cxnId="{2AD1E8E9-C975-4DE4-9C38-237D5ED9459A}">
      <dgm:prSet/>
      <dgm:spPr/>
      <dgm:t>
        <a:bodyPr/>
        <a:lstStyle/>
        <a:p>
          <a:endParaRPr lang="en-US"/>
        </a:p>
      </dgm:t>
    </dgm:pt>
    <dgm:pt modelId="{CE3742B4-5417-4C4C-8A0F-32821D1B3F56}">
      <dgm:prSet/>
      <dgm:spPr/>
      <dgm:t>
        <a:bodyPr/>
        <a:lstStyle/>
        <a:p>
          <a:r>
            <a:rPr lang="en-US"/>
            <a:t>Works across projects and organizations</a:t>
          </a:r>
        </a:p>
      </dgm:t>
    </dgm:pt>
    <dgm:pt modelId="{869C3A68-D6FD-4395-B380-C6AA67BFBF82}" type="parTrans" cxnId="{BF90AB71-3326-41F4-8CC5-458C94E6418B}">
      <dgm:prSet/>
      <dgm:spPr/>
      <dgm:t>
        <a:bodyPr/>
        <a:lstStyle/>
        <a:p>
          <a:endParaRPr lang="en-US"/>
        </a:p>
      </dgm:t>
    </dgm:pt>
    <dgm:pt modelId="{9D55DECD-1BD4-4128-B758-429B16AF0766}" type="sibTrans" cxnId="{BF90AB71-3326-41F4-8CC5-458C94E6418B}">
      <dgm:prSet/>
      <dgm:spPr/>
      <dgm:t>
        <a:bodyPr/>
        <a:lstStyle/>
        <a:p>
          <a:endParaRPr lang="en-US"/>
        </a:p>
      </dgm:t>
    </dgm:pt>
    <dgm:pt modelId="{16C1C29B-1ABB-42A6-A223-C754DB34561E}" type="pres">
      <dgm:prSet presAssocID="{DDB23611-8568-47B1-A29B-59D3F90942E4}" presName="outerComposite" presStyleCnt="0">
        <dgm:presLayoutVars>
          <dgm:chMax val="5"/>
          <dgm:dir/>
          <dgm:resizeHandles val="exact"/>
        </dgm:presLayoutVars>
      </dgm:prSet>
      <dgm:spPr/>
    </dgm:pt>
    <dgm:pt modelId="{5CAF69B1-89A6-4CE7-8B02-3534B1B5B194}" type="pres">
      <dgm:prSet presAssocID="{DDB23611-8568-47B1-A29B-59D3F90942E4}" presName="dummyMaxCanvas" presStyleCnt="0">
        <dgm:presLayoutVars/>
      </dgm:prSet>
      <dgm:spPr/>
    </dgm:pt>
    <dgm:pt modelId="{E6DAD8FC-6228-4135-8A22-6D3380D5ACBD}" type="pres">
      <dgm:prSet presAssocID="{DDB23611-8568-47B1-A29B-59D3F90942E4}" presName="FiveNodes_1" presStyleLbl="node1" presStyleIdx="0" presStyleCnt="5">
        <dgm:presLayoutVars>
          <dgm:bulletEnabled val="1"/>
        </dgm:presLayoutVars>
      </dgm:prSet>
      <dgm:spPr/>
    </dgm:pt>
    <dgm:pt modelId="{35697AA2-598D-4568-BA75-04D7DE1D4C85}" type="pres">
      <dgm:prSet presAssocID="{DDB23611-8568-47B1-A29B-59D3F90942E4}" presName="FiveNodes_2" presStyleLbl="node1" presStyleIdx="1" presStyleCnt="5">
        <dgm:presLayoutVars>
          <dgm:bulletEnabled val="1"/>
        </dgm:presLayoutVars>
      </dgm:prSet>
      <dgm:spPr/>
    </dgm:pt>
    <dgm:pt modelId="{96DD42F8-DC76-445F-B989-D3C2CDC9971C}" type="pres">
      <dgm:prSet presAssocID="{DDB23611-8568-47B1-A29B-59D3F90942E4}" presName="FiveNodes_3" presStyleLbl="node1" presStyleIdx="2" presStyleCnt="5">
        <dgm:presLayoutVars>
          <dgm:bulletEnabled val="1"/>
        </dgm:presLayoutVars>
      </dgm:prSet>
      <dgm:spPr/>
    </dgm:pt>
    <dgm:pt modelId="{F2D71F32-6E9F-4FDE-90AB-CB6061F153E8}" type="pres">
      <dgm:prSet presAssocID="{DDB23611-8568-47B1-A29B-59D3F90942E4}" presName="FiveNodes_4" presStyleLbl="node1" presStyleIdx="3" presStyleCnt="5">
        <dgm:presLayoutVars>
          <dgm:bulletEnabled val="1"/>
        </dgm:presLayoutVars>
      </dgm:prSet>
      <dgm:spPr/>
    </dgm:pt>
    <dgm:pt modelId="{2A9788D4-074D-43CF-9A23-E01EE1F4FC95}" type="pres">
      <dgm:prSet presAssocID="{DDB23611-8568-47B1-A29B-59D3F90942E4}" presName="FiveNodes_5" presStyleLbl="node1" presStyleIdx="4" presStyleCnt="5">
        <dgm:presLayoutVars>
          <dgm:bulletEnabled val="1"/>
        </dgm:presLayoutVars>
      </dgm:prSet>
      <dgm:spPr/>
    </dgm:pt>
    <dgm:pt modelId="{94F56832-0A24-4C78-99E5-D90B402B6DE7}" type="pres">
      <dgm:prSet presAssocID="{DDB23611-8568-47B1-A29B-59D3F90942E4}" presName="FiveConn_1-2" presStyleLbl="fgAccFollowNode1" presStyleIdx="0" presStyleCnt="4">
        <dgm:presLayoutVars>
          <dgm:bulletEnabled val="1"/>
        </dgm:presLayoutVars>
      </dgm:prSet>
      <dgm:spPr/>
    </dgm:pt>
    <dgm:pt modelId="{CDA20AEF-C33A-4AF9-B089-B1CC522D749E}" type="pres">
      <dgm:prSet presAssocID="{DDB23611-8568-47B1-A29B-59D3F90942E4}" presName="FiveConn_2-3" presStyleLbl="fgAccFollowNode1" presStyleIdx="1" presStyleCnt="4">
        <dgm:presLayoutVars>
          <dgm:bulletEnabled val="1"/>
        </dgm:presLayoutVars>
      </dgm:prSet>
      <dgm:spPr/>
    </dgm:pt>
    <dgm:pt modelId="{E02685BF-3522-42B9-B666-7331FC4949D8}" type="pres">
      <dgm:prSet presAssocID="{DDB23611-8568-47B1-A29B-59D3F90942E4}" presName="FiveConn_3-4" presStyleLbl="fgAccFollowNode1" presStyleIdx="2" presStyleCnt="4">
        <dgm:presLayoutVars>
          <dgm:bulletEnabled val="1"/>
        </dgm:presLayoutVars>
      </dgm:prSet>
      <dgm:spPr/>
    </dgm:pt>
    <dgm:pt modelId="{692E4431-573B-4847-8EA4-A46B40A87823}" type="pres">
      <dgm:prSet presAssocID="{DDB23611-8568-47B1-A29B-59D3F90942E4}" presName="FiveConn_4-5" presStyleLbl="fgAccFollowNode1" presStyleIdx="3" presStyleCnt="4">
        <dgm:presLayoutVars>
          <dgm:bulletEnabled val="1"/>
        </dgm:presLayoutVars>
      </dgm:prSet>
      <dgm:spPr/>
    </dgm:pt>
    <dgm:pt modelId="{AA12E708-DA56-43AC-85EB-7FA47A14EF72}" type="pres">
      <dgm:prSet presAssocID="{DDB23611-8568-47B1-A29B-59D3F90942E4}" presName="FiveNodes_1_text" presStyleLbl="node1" presStyleIdx="4" presStyleCnt="5">
        <dgm:presLayoutVars>
          <dgm:bulletEnabled val="1"/>
        </dgm:presLayoutVars>
      </dgm:prSet>
      <dgm:spPr/>
    </dgm:pt>
    <dgm:pt modelId="{6597669C-3145-4BF6-A4A2-EBB1A6131CD3}" type="pres">
      <dgm:prSet presAssocID="{DDB23611-8568-47B1-A29B-59D3F90942E4}" presName="FiveNodes_2_text" presStyleLbl="node1" presStyleIdx="4" presStyleCnt="5">
        <dgm:presLayoutVars>
          <dgm:bulletEnabled val="1"/>
        </dgm:presLayoutVars>
      </dgm:prSet>
      <dgm:spPr/>
    </dgm:pt>
    <dgm:pt modelId="{56C9A8CA-E3E2-46CB-9331-1ED4CF79AD68}" type="pres">
      <dgm:prSet presAssocID="{DDB23611-8568-47B1-A29B-59D3F90942E4}" presName="FiveNodes_3_text" presStyleLbl="node1" presStyleIdx="4" presStyleCnt="5">
        <dgm:presLayoutVars>
          <dgm:bulletEnabled val="1"/>
        </dgm:presLayoutVars>
      </dgm:prSet>
      <dgm:spPr/>
    </dgm:pt>
    <dgm:pt modelId="{9A5F7F8B-A867-46D0-A87B-768EFD6E55A7}" type="pres">
      <dgm:prSet presAssocID="{DDB23611-8568-47B1-A29B-59D3F90942E4}" presName="FiveNodes_4_text" presStyleLbl="node1" presStyleIdx="4" presStyleCnt="5">
        <dgm:presLayoutVars>
          <dgm:bulletEnabled val="1"/>
        </dgm:presLayoutVars>
      </dgm:prSet>
      <dgm:spPr/>
    </dgm:pt>
    <dgm:pt modelId="{0CF10354-ED5B-4259-820B-449EA49280D4}" type="pres">
      <dgm:prSet presAssocID="{DDB23611-8568-47B1-A29B-59D3F90942E4}" presName="FiveNodes_5_text" presStyleLbl="node1" presStyleIdx="4" presStyleCnt="5">
        <dgm:presLayoutVars>
          <dgm:bulletEnabled val="1"/>
        </dgm:presLayoutVars>
      </dgm:prSet>
      <dgm:spPr/>
    </dgm:pt>
  </dgm:ptLst>
  <dgm:cxnLst>
    <dgm:cxn modelId="{8989D619-D42F-44FF-959A-5F33B2E8EFF0}" srcId="{DDB23611-8568-47B1-A29B-59D3F90942E4}" destId="{48EE40F2-1475-41DB-96DB-81EA18DC931C}" srcOrd="1" destOrd="0" parTransId="{980681F2-CFF8-4817-A99F-B3AD2D8539A5}" sibTransId="{2AC0B0FC-3968-42CB-A283-83A8E72169DE}"/>
    <dgm:cxn modelId="{B77F851B-138F-498E-8357-54D26F6783A7}" type="presOf" srcId="{6C3AF6DD-B5D3-4D35-8288-F368C89EEC0E}" destId="{F2D71F32-6E9F-4FDE-90AB-CB6061F153E8}" srcOrd="0" destOrd="0" presId="urn:microsoft.com/office/officeart/2005/8/layout/vProcess5"/>
    <dgm:cxn modelId="{456F0121-06EA-4BE4-B188-FB57C1F38A7F}" type="presOf" srcId="{855B76B0-0FBF-4F4D-B46F-83A978E7ED97}" destId="{E02685BF-3522-42B9-B666-7331FC4949D8}" srcOrd="0" destOrd="0" presId="urn:microsoft.com/office/officeart/2005/8/layout/vProcess5"/>
    <dgm:cxn modelId="{AFB99A2E-1DFB-4281-AF3E-2790047A5349}" type="presOf" srcId="{6C3AF6DD-B5D3-4D35-8288-F368C89EEC0E}" destId="{9A5F7F8B-A867-46D0-A87B-768EFD6E55A7}" srcOrd="1" destOrd="0" presId="urn:microsoft.com/office/officeart/2005/8/layout/vProcess5"/>
    <dgm:cxn modelId="{CA106C60-29A8-419A-9E32-53A8053B3D85}" type="presOf" srcId="{322029D4-C658-418D-85F8-5E6F4A020F45}" destId="{94F56832-0A24-4C78-99E5-D90B402B6DE7}" srcOrd="0" destOrd="0" presId="urn:microsoft.com/office/officeart/2005/8/layout/vProcess5"/>
    <dgm:cxn modelId="{53411E4B-8A4B-4052-9D30-2528C5BB6745}" type="presOf" srcId="{84585361-07F5-4830-A595-66938302C15B}" destId="{96DD42F8-DC76-445F-B989-D3C2CDC9971C}" srcOrd="0" destOrd="0" presId="urn:microsoft.com/office/officeart/2005/8/layout/vProcess5"/>
    <dgm:cxn modelId="{BF90AB71-3326-41F4-8CC5-458C94E6418B}" srcId="{DDB23611-8568-47B1-A29B-59D3F90942E4}" destId="{CE3742B4-5417-4C4C-8A0F-32821D1B3F56}" srcOrd="4" destOrd="0" parTransId="{869C3A68-D6FD-4395-B380-C6AA67BFBF82}" sibTransId="{9D55DECD-1BD4-4128-B758-429B16AF0766}"/>
    <dgm:cxn modelId="{425EF588-8EBF-4891-8DE8-3C12A72AF599}" type="presOf" srcId="{2AC0B0FC-3968-42CB-A283-83A8E72169DE}" destId="{CDA20AEF-C33A-4AF9-B089-B1CC522D749E}" srcOrd="0" destOrd="0" presId="urn:microsoft.com/office/officeart/2005/8/layout/vProcess5"/>
    <dgm:cxn modelId="{91542C90-B275-400C-BCE9-624C0092671C}" type="presOf" srcId="{0516A0FB-1120-4E1D-8C16-39457EF73612}" destId="{AA12E708-DA56-43AC-85EB-7FA47A14EF72}" srcOrd="1" destOrd="0" presId="urn:microsoft.com/office/officeart/2005/8/layout/vProcess5"/>
    <dgm:cxn modelId="{342271A7-7103-43EF-BB5B-2C4C2C742840}" type="presOf" srcId="{CE3742B4-5417-4C4C-8A0F-32821D1B3F56}" destId="{0CF10354-ED5B-4259-820B-449EA49280D4}" srcOrd="1" destOrd="0" presId="urn:microsoft.com/office/officeart/2005/8/layout/vProcess5"/>
    <dgm:cxn modelId="{165055AF-53E4-48E4-8624-50F5CD65C1AE}" type="presOf" srcId="{84585361-07F5-4830-A595-66938302C15B}" destId="{56C9A8CA-E3E2-46CB-9331-1ED4CF79AD68}" srcOrd="1" destOrd="0" presId="urn:microsoft.com/office/officeart/2005/8/layout/vProcess5"/>
    <dgm:cxn modelId="{0F78E0B3-7F75-44BF-9133-17EA08CF9C81}" srcId="{DDB23611-8568-47B1-A29B-59D3F90942E4}" destId="{84585361-07F5-4830-A595-66938302C15B}" srcOrd="2" destOrd="0" parTransId="{E071FC1E-D8B3-42E3-A0F7-EA453829EE50}" sibTransId="{855B76B0-0FBF-4F4D-B46F-83A978E7ED97}"/>
    <dgm:cxn modelId="{A2861DBA-C9CF-479B-99BE-A828745FE95B}" srcId="{DDB23611-8568-47B1-A29B-59D3F90942E4}" destId="{0516A0FB-1120-4E1D-8C16-39457EF73612}" srcOrd="0" destOrd="0" parTransId="{65332177-62D3-4277-A039-B2D3A61FA068}" sibTransId="{322029D4-C658-418D-85F8-5E6F4A020F45}"/>
    <dgm:cxn modelId="{972495BB-E3FD-4071-9F69-7B653B871FA0}" type="presOf" srcId="{50648827-59C2-463F-8B94-3BA4570DFC8C}" destId="{692E4431-573B-4847-8EA4-A46B40A87823}" srcOrd="0" destOrd="0" presId="urn:microsoft.com/office/officeart/2005/8/layout/vProcess5"/>
    <dgm:cxn modelId="{84E58CD2-66B8-47C5-8145-FBA0AA970938}" type="presOf" srcId="{48EE40F2-1475-41DB-96DB-81EA18DC931C}" destId="{6597669C-3145-4BF6-A4A2-EBB1A6131CD3}" srcOrd="1" destOrd="0" presId="urn:microsoft.com/office/officeart/2005/8/layout/vProcess5"/>
    <dgm:cxn modelId="{C21F78D3-C7CF-4770-A945-D491C9AA2825}" type="presOf" srcId="{0516A0FB-1120-4E1D-8C16-39457EF73612}" destId="{E6DAD8FC-6228-4135-8A22-6D3380D5ACBD}" srcOrd="0" destOrd="0" presId="urn:microsoft.com/office/officeart/2005/8/layout/vProcess5"/>
    <dgm:cxn modelId="{4B7A44D7-438F-48E7-8D01-D8CA909E24A0}" type="presOf" srcId="{DDB23611-8568-47B1-A29B-59D3F90942E4}" destId="{16C1C29B-1ABB-42A6-A223-C754DB34561E}" srcOrd="0" destOrd="0" presId="urn:microsoft.com/office/officeart/2005/8/layout/vProcess5"/>
    <dgm:cxn modelId="{2AD1E8E9-C975-4DE4-9C38-237D5ED9459A}" srcId="{DDB23611-8568-47B1-A29B-59D3F90942E4}" destId="{6C3AF6DD-B5D3-4D35-8288-F368C89EEC0E}" srcOrd="3" destOrd="0" parTransId="{AB4C9E58-F6B6-4F4F-B88F-0E4CB078D617}" sibTransId="{50648827-59C2-463F-8B94-3BA4570DFC8C}"/>
    <dgm:cxn modelId="{FAC3FFEE-0A85-4067-87B7-EFEF8FC386EB}" type="presOf" srcId="{48EE40F2-1475-41DB-96DB-81EA18DC931C}" destId="{35697AA2-598D-4568-BA75-04D7DE1D4C85}" srcOrd="0" destOrd="0" presId="urn:microsoft.com/office/officeart/2005/8/layout/vProcess5"/>
    <dgm:cxn modelId="{E67FE0FC-ECEA-4225-8D71-3DA884661A44}" type="presOf" srcId="{CE3742B4-5417-4C4C-8A0F-32821D1B3F56}" destId="{2A9788D4-074D-43CF-9A23-E01EE1F4FC95}" srcOrd="0" destOrd="0" presId="urn:microsoft.com/office/officeart/2005/8/layout/vProcess5"/>
    <dgm:cxn modelId="{4E99C9AD-441A-4C81-8138-532A889030C1}" type="presParOf" srcId="{16C1C29B-1ABB-42A6-A223-C754DB34561E}" destId="{5CAF69B1-89A6-4CE7-8B02-3534B1B5B194}" srcOrd="0" destOrd="0" presId="urn:microsoft.com/office/officeart/2005/8/layout/vProcess5"/>
    <dgm:cxn modelId="{942DE675-DD7F-4EB3-87D4-244609A66365}" type="presParOf" srcId="{16C1C29B-1ABB-42A6-A223-C754DB34561E}" destId="{E6DAD8FC-6228-4135-8A22-6D3380D5ACBD}" srcOrd="1" destOrd="0" presId="urn:microsoft.com/office/officeart/2005/8/layout/vProcess5"/>
    <dgm:cxn modelId="{5F691022-8045-4752-A066-BDA0FD457DF8}" type="presParOf" srcId="{16C1C29B-1ABB-42A6-A223-C754DB34561E}" destId="{35697AA2-598D-4568-BA75-04D7DE1D4C85}" srcOrd="2" destOrd="0" presId="urn:microsoft.com/office/officeart/2005/8/layout/vProcess5"/>
    <dgm:cxn modelId="{43580732-05C3-459D-8648-4655DEAC38A8}" type="presParOf" srcId="{16C1C29B-1ABB-42A6-A223-C754DB34561E}" destId="{96DD42F8-DC76-445F-B989-D3C2CDC9971C}" srcOrd="3" destOrd="0" presId="urn:microsoft.com/office/officeart/2005/8/layout/vProcess5"/>
    <dgm:cxn modelId="{F3C3E1A3-F91A-4182-937A-C79ADDCA051F}" type="presParOf" srcId="{16C1C29B-1ABB-42A6-A223-C754DB34561E}" destId="{F2D71F32-6E9F-4FDE-90AB-CB6061F153E8}" srcOrd="4" destOrd="0" presId="urn:microsoft.com/office/officeart/2005/8/layout/vProcess5"/>
    <dgm:cxn modelId="{4DA41223-C142-4022-9FB9-C5137CCB6BCB}" type="presParOf" srcId="{16C1C29B-1ABB-42A6-A223-C754DB34561E}" destId="{2A9788D4-074D-43CF-9A23-E01EE1F4FC95}" srcOrd="5" destOrd="0" presId="urn:microsoft.com/office/officeart/2005/8/layout/vProcess5"/>
    <dgm:cxn modelId="{1E65765B-210A-4B4C-B5C5-B44DCB9198DC}" type="presParOf" srcId="{16C1C29B-1ABB-42A6-A223-C754DB34561E}" destId="{94F56832-0A24-4C78-99E5-D90B402B6DE7}" srcOrd="6" destOrd="0" presId="urn:microsoft.com/office/officeart/2005/8/layout/vProcess5"/>
    <dgm:cxn modelId="{AC6ADFAB-C09B-4382-B617-FF1E3809A16B}" type="presParOf" srcId="{16C1C29B-1ABB-42A6-A223-C754DB34561E}" destId="{CDA20AEF-C33A-4AF9-B089-B1CC522D749E}" srcOrd="7" destOrd="0" presId="urn:microsoft.com/office/officeart/2005/8/layout/vProcess5"/>
    <dgm:cxn modelId="{1A2FD5D8-5980-4B82-B04F-5E4F8B3F423C}" type="presParOf" srcId="{16C1C29B-1ABB-42A6-A223-C754DB34561E}" destId="{E02685BF-3522-42B9-B666-7331FC4949D8}" srcOrd="8" destOrd="0" presId="urn:microsoft.com/office/officeart/2005/8/layout/vProcess5"/>
    <dgm:cxn modelId="{F68B7BD9-7DCC-4DC5-861C-E8EA3576B1AB}" type="presParOf" srcId="{16C1C29B-1ABB-42A6-A223-C754DB34561E}" destId="{692E4431-573B-4847-8EA4-A46B40A87823}" srcOrd="9" destOrd="0" presId="urn:microsoft.com/office/officeart/2005/8/layout/vProcess5"/>
    <dgm:cxn modelId="{0A56735A-1911-46F4-9786-70A501C379BB}" type="presParOf" srcId="{16C1C29B-1ABB-42A6-A223-C754DB34561E}" destId="{AA12E708-DA56-43AC-85EB-7FA47A14EF72}" srcOrd="10" destOrd="0" presId="urn:microsoft.com/office/officeart/2005/8/layout/vProcess5"/>
    <dgm:cxn modelId="{ADB7B804-26EB-4C6B-B498-ADD0C59E6730}" type="presParOf" srcId="{16C1C29B-1ABB-42A6-A223-C754DB34561E}" destId="{6597669C-3145-4BF6-A4A2-EBB1A6131CD3}" srcOrd="11" destOrd="0" presId="urn:microsoft.com/office/officeart/2005/8/layout/vProcess5"/>
    <dgm:cxn modelId="{0947EBF4-9E81-4348-AE62-FE1DE9F9EF95}" type="presParOf" srcId="{16C1C29B-1ABB-42A6-A223-C754DB34561E}" destId="{56C9A8CA-E3E2-46CB-9331-1ED4CF79AD68}" srcOrd="12" destOrd="0" presId="urn:microsoft.com/office/officeart/2005/8/layout/vProcess5"/>
    <dgm:cxn modelId="{2A769657-B397-4B41-89FF-EA75C743E2A1}" type="presParOf" srcId="{16C1C29B-1ABB-42A6-A223-C754DB34561E}" destId="{9A5F7F8B-A867-46D0-A87B-768EFD6E55A7}" srcOrd="13" destOrd="0" presId="urn:microsoft.com/office/officeart/2005/8/layout/vProcess5"/>
    <dgm:cxn modelId="{960AC9BD-23A6-4562-BE0C-9966FD58AACD}" type="presParOf" srcId="{16C1C29B-1ABB-42A6-A223-C754DB34561E}" destId="{0CF10354-ED5B-4259-820B-449EA49280D4}" srcOrd="14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C57DBF0-4171-4959-8DBB-E84A6A088625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3A98F31-DE8C-4B65-8E64-C6FA047DD58F}">
      <dgm:prSet/>
      <dgm:spPr/>
      <dgm:t>
        <a:bodyPr/>
        <a:lstStyle/>
        <a:p>
          <a:r>
            <a:rPr lang="en-US"/>
            <a:t>Shared VPC allows connecting resources in multiple projects in the same organization</a:t>
          </a:r>
        </a:p>
      </dgm:t>
    </dgm:pt>
    <dgm:pt modelId="{7A5E7D25-3714-4EE4-963E-864D85A49953}" type="parTrans" cxnId="{A2846177-9B7D-4223-BC8D-82290FB87725}">
      <dgm:prSet/>
      <dgm:spPr/>
      <dgm:t>
        <a:bodyPr/>
        <a:lstStyle/>
        <a:p>
          <a:endParaRPr lang="en-US"/>
        </a:p>
      </dgm:t>
    </dgm:pt>
    <dgm:pt modelId="{EDB9E087-D878-4E49-8F79-DC058EC65C92}" type="sibTrans" cxnId="{A2846177-9B7D-4223-BC8D-82290FB87725}">
      <dgm:prSet/>
      <dgm:spPr/>
      <dgm:t>
        <a:bodyPr/>
        <a:lstStyle/>
        <a:p>
          <a:endParaRPr lang="en-US"/>
        </a:p>
      </dgm:t>
    </dgm:pt>
    <dgm:pt modelId="{3FBA653D-E654-424B-9A61-75A999EEF6ED}">
      <dgm:prSet/>
      <dgm:spPr/>
      <dgm:t>
        <a:bodyPr/>
        <a:lstStyle/>
        <a:p>
          <a:r>
            <a:rPr lang="en-US"/>
            <a:t>Two types of projects in Shared VPC Host and Service Project</a:t>
          </a:r>
        </a:p>
      </dgm:t>
    </dgm:pt>
    <dgm:pt modelId="{4E874F2A-7DBF-4BE0-84AD-D8AB974042B3}" type="parTrans" cxnId="{C10ACE4E-5AE0-486B-A35E-340FB13FAFC1}">
      <dgm:prSet/>
      <dgm:spPr/>
      <dgm:t>
        <a:bodyPr/>
        <a:lstStyle/>
        <a:p>
          <a:endParaRPr lang="en-US"/>
        </a:p>
      </dgm:t>
    </dgm:pt>
    <dgm:pt modelId="{C0C281F9-EE7D-4AB7-BD80-4086C02273FD}" type="sibTrans" cxnId="{C10ACE4E-5AE0-486B-A35E-340FB13FAFC1}">
      <dgm:prSet/>
      <dgm:spPr/>
      <dgm:t>
        <a:bodyPr/>
        <a:lstStyle/>
        <a:p>
          <a:endParaRPr lang="en-US"/>
        </a:p>
      </dgm:t>
    </dgm:pt>
    <dgm:pt modelId="{7CB7F293-2524-4C09-9812-ACF494653183}">
      <dgm:prSet/>
      <dgm:spPr/>
      <dgm:t>
        <a:bodyPr/>
        <a:lstStyle/>
        <a:p>
          <a:r>
            <a:rPr lang="en-US"/>
            <a:t>Host Project</a:t>
          </a:r>
        </a:p>
      </dgm:t>
    </dgm:pt>
    <dgm:pt modelId="{D9705B53-6F54-4095-813B-E2680ED15A4A}" type="parTrans" cxnId="{3E6E72A4-2C16-4147-BF75-05B74B3D5EC5}">
      <dgm:prSet/>
      <dgm:spPr/>
      <dgm:t>
        <a:bodyPr/>
        <a:lstStyle/>
        <a:p>
          <a:endParaRPr lang="en-US"/>
        </a:p>
      </dgm:t>
    </dgm:pt>
    <dgm:pt modelId="{F49E1E7A-6DCE-430D-95E1-6F91A8FE0378}" type="sibTrans" cxnId="{3E6E72A4-2C16-4147-BF75-05B74B3D5EC5}">
      <dgm:prSet/>
      <dgm:spPr/>
      <dgm:t>
        <a:bodyPr/>
        <a:lstStyle/>
        <a:p>
          <a:endParaRPr lang="en-US"/>
        </a:p>
      </dgm:t>
    </dgm:pt>
    <dgm:pt modelId="{88BB9D15-4277-4BF4-8CB8-00D6452CA252}">
      <dgm:prSet/>
      <dgm:spPr/>
      <dgm:t>
        <a:bodyPr/>
        <a:lstStyle/>
        <a:p>
          <a:r>
            <a:rPr lang="en-US"/>
            <a:t>The project where VPC is created</a:t>
          </a:r>
        </a:p>
      </dgm:t>
    </dgm:pt>
    <dgm:pt modelId="{010456EB-1D2B-42A3-8F0F-8287B9F62395}" type="parTrans" cxnId="{D44B59AD-8B1F-44FA-9743-A5494A556D3B}">
      <dgm:prSet/>
      <dgm:spPr/>
      <dgm:t>
        <a:bodyPr/>
        <a:lstStyle/>
        <a:p>
          <a:endParaRPr lang="en-US"/>
        </a:p>
      </dgm:t>
    </dgm:pt>
    <dgm:pt modelId="{9711B7E9-A261-45A3-8130-00D91E9B8EB5}" type="sibTrans" cxnId="{D44B59AD-8B1F-44FA-9743-A5494A556D3B}">
      <dgm:prSet/>
      <dgm:spPr/>
      <dgm:t>
        <a:bodyPr/>
        <a:lstStyle/>
        <a:p>
          <a:endParaRPr lang="en-US"/>
        </a:p>
      </dgm:t>
    </dgm:pt>
    <dgm:pt modelId="{D1556A3D-AEBB-441D-94A5-D886E24B7AD3}">
      <dgm:prSet/>
      <dgm:spPr/>
      <dgm:t>
        <a:bodyPr/>
        <a:lstStyle/>
        <a:p>
          <a:r>
            <a:rPr lang="en-US"/>
            <a:t>Requires special for being host project</a:t>
          </a:r>
        </a:p>
      </dgm:t>
    </dgm:pt>
    <dgm:pt modelId="{4AD34DF2-EC67-4C82-B31C-36D3A5B5252C}" type="parTrans" cxnId="{00961A1A-FA51-4B7D-98E4-51F6F40E2216}">
      <dgm:prSet/>
      <dgm:spPr/>
      <dgm:t>
        <a:bodyPr/>
        <a:lstStyle/>
        <a:p>
          <a:endParaRPr lang="en-US"/>
        </a:p>
      </dgm:t>
    </dgm:pt>
    <dgm:pt modelId="{E95AB1EC-2F2D-40C6-ACA5-4A5BA331EB2C}" type="sibTrans" cxnId="{00961A1A-FA51-4B7D-98E4-51F6F40E2216}">
      <dgm:prSet/>
      <dgm:spPr/>
      <dgm:t>
        <a:bodyPr/>
        <a:lstStyle/>
        <a:p>
          <a:endParaRPr lang="en-US"/>
        </a:p>
      </dgm:t>
    </dgm:pt>
    <dgm:pt modelId="{62F8EA32-D7A7-4399-9043-564BDDC949B6}">
      <dgm:prSet/>
      <dgm:spPr/>
      <dgm:t>
        <a:bodyPr/>
        <a:lstStyle/>
        <a:p>
          <a:r>
            <a:rPr lang="en-US"/>
            <a:t>Service Project</a:t>
          </a:r>
        </a:p>
      </dgm:t>
    </dgm:pt>
    <dgm:pt modelId="{49F284B0-E28A-4447-83D0-29A204249CE6}" type="parTrans" cxnId="{77E9B549-2D3A-45D1-A329-A05CC8E3115B}">
      <dgm:prSet/>
      <dgm:spPr/>
      <dgm:t>
        <a:bodyPr/>
        <a:lstStyle/>
        <a:p>
          <a:endParaRPr lang="en-US"/>
        </a:p>
      </dgm:t>
    </dgm:pt>
    <dgm:pt modelId="{55C96476-1979-4FBE-B5CC-6B18F2FD9E04}" type="sibTrans" cxnId="{77E9B549-2D3A-45D1-A329-A05CC8E3115B}">
      <dgm:prSet/>
      <dgm:spPr/>
      <dgm:t>
        <a:bodyPr/>
        <a:lstStyle/>
        <a:p>
          <a:endParaRPr lang="en-US"/>
        </a:p>
      </dgm:t>
    </dgm:pt>
    <dgm:pt modelId="{3492B9D1-3C40-4484-A756-1931D171F3F3}">
      <dgm:prSet/>
      <dgm:spPr/>
      <dgm:t>
        <a:bodyPr/>
        <a:lstStyle/>
        <a:p>
          <a:r>
            <a:rPr lang="en-US"/>
            <a:t>Attached to Host project</a:t>
          </a:r>
        </a:p>
      </dgm:t>
    </dgm:pt>
    <dgm:pt modelId="{39F18401-A5E9-47E9-8718-32F66A8D1A4E}" type="parTrans" cxnId="{BAF2654E-72AA-4A4E-86DA-AAD5A9852408}">
      <dgm:prSet/>
      <dgm:spPr/>
      <dgm:t>
        <a:bodyPr/>
        <a:lstStyle/>
        <a:p>
          <a:endParaRPr lang="en-US"/>
        </a:p>
      </dgm:t>
    </dgm:pt>
    <dgm:pt modelId="{8B1DBD46-1404-428E-961B-DA713D11B4B1}" type="sibTrans" cxnId="{BAF2654E-72AA-4A4E-86DA-AAD5A9852408}">
      <dgm:prSet/>
      <dgm:spPr/>
      <dgm:t>
        <a:bodyPr/>
        <a:lstStyle/>
        <a:p>
          <a:endParaRPr lang="en-US"/>
        </a:p>
      </dgm:t>
    </dgm:pt>
    <dgm:pt modelId="{481368D3-9DC7-4FA6-A481-DE87BDE6EB07}">
      <dgm:prSet/>
      <dgm:spPr/>
      <dgm:t>
        <a:bodyPr/>
        <a:lstStyle/>
        <a:p>
          <a:r>
            <a:rPr lang="en-US"/>
            <a:t>Becomes connected to it through Shared VPS</a:t>
          </a:r>
        </a:p>
      </dgm:t>
    </dgm:pt>
    <dgm:pt modelId="{C28A170F-E853-4C33-BA9F-752E3CC50774}" type="parTrans" cxnId="{CF325035-AAD5-4FC5-977A-428121070FBF}">
      <dgm:prSet/>
      <dgm:spPr/>
      <dgm:t>
        <a:bodyPr/>
        <a:lstStyle/>
        <a:p>
          <a:endParaRPr lang="en-US"/>
        </a:p>
      </dgm:t>
    </dgm:pt>
    <dgm:pt modelId="{1E084DDA-DA9C-4EE3-9C16-9F2B14D88C0D}" type="sibTrans" cxnId="{CF325035-AAD5-4FC5-977A-428121070FBF}">
      <dgm:prSet/>
      <dgm:spPr/>
      <dgm:t>
        <a:bodyPr/>
        <a:lstStyle/>
        <a:p>
          <a:endParaRPr lang="en-US"/>
        </a:p>
      </dgm:t>
    </dgm:pt>
    <dgm:pt modelId="{9327059A-0B18-4679-BFBD-D902FE86A9D5}">
      <dgm:prSet/>
      <dgm:spPr/>
      <dgm:t>
        <a:bodyPr/>
        <a:lstStyle/>
        <a:p>
          <a:r>
            <a:rPr lang="en-US"/>
            <a:t>Can be connected to a dingle host project only</a:t>
          </a:r>
        </a:p>
      </dgm:t>
    </dgm:pt>
    <dgm:pt modelId="{BA1D6D8E-7A92-469A-B90E-368E2328072F}" type="parTrans" cxnId="{5889F29B-1EFF-44F1-9EB0-816BDBD91704}">
      <dgm:prSet/>
      <dgm:spPr/>
      <dgm:t>
        <a:bodyPr/>
        <a:lstStyle/>
        <a:p>
          <a:endParaRPr lang="en-US"/>
        </a:p>
      </dgm:t>
    </dgm:pt>
    <dgm:pt modelId="{F43E2C06-064F-4CDD-A276-D9518797077A}" type="sibTrans" cxnId="{5889F29B-1EFF-44F1-9EB0-816BDBD91704}">
      <dgm:prSet/>
      <dgm:spPr/>
      <dgm:t>
        <a:bodyPr/>
        <a:lstStyle/>
        <a:p>
          <a:endParaRPr lang="en-US"/>
        </a:p>
      </dgm:t>
    </dgm:pt>
    <dgm:pt modelId="{99F2C3E9-AE17-48CF-BD00-10C4FC2128B8}" type="pres">
      <dgm:prSet presAssocID="{EC57DBF0-4171-4959-8DBB-E84A6A088625}" presName="linear" presStyleCnt="0">
        <dgm:presLayoutVars>
          <dgm:animLvl val="lvl"/>
          <dgm:resizeHandles val="exact"/>
        </dgm:presLayoutVars>
      </dgm:prSet>
      <dgm:spPr/>
    </dgm:pt>
    <dgm:pt modelId="{69B3B1DD-54D2-4E4D-A58E-18603B40335C}" type="pres">
      <dgm:prSet presAssocID="{A3A98F31-DE8C-4B65-8E64-C6FA047DD58F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E7215B50-D276-41F3-838D-D1B324991D7B}" type="pres">
      <dgm:prSet presAssocID="{EDB9E087-D878-4E49-8F79-DC058EC65C92}" presName="spacer" presStyleCnt="0"/>
      <dgm:spPr/>
    </dgm:pt>
    <dgm:pt modelId="{8B33E70A-1F61-4D7F-88B5-7DDD78D52758}" type="pres">
      <dgm:prSet presAssocID="{3FBA653D-E654-424B-9A61-75A999EEF6E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A377E54-8E8B-4DEF-B90A-31A281CCB48C}" type="pres">
      <dgm:prSet presAssocID="{C0C281F9-EE7D-4AB7-BD80-4086C02273FD}" presName="spacer" presStyleCnt="0"/>
      <dgm:spPr/>
    </dgm:pt>
    <dgm:pt modelId="{B20691A8-4363-4438-93E7-654704797CFC}" type="pres">
      <dgm:prSet presAssocID="{7CB7F293-2524-4C09-9812-ACF494653183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3FA1BD04-4426-45D2-B5F8-E9949C86B764}" type="pres">
      <dgm:prSet presAssocID="{7CB7F293-2524-4C09-9812-ACF494653183}" presName="childText" presStyleLbl="revTx" presStyleIdx="0" presStyleCnt="2">
        <dgm:presLayoutVars>
          <dgm:bulletEnabled val="1"/>
        </dgm:presLayoutVars>
      </dgm:prSet>
      <dgm:spPr/>
    </dgm:pt>
    <dgm:pt modelId="{FC6F5464-8F2F-4717-A0B6-3CB5BD88BDF1}" type="pres">
      <dgm:prSet presAssocID="{62F8EA32-D7A7-4399-9043-564BDDC949B6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1D5F1123-4003-4663-A103-7E31D42EE4C6}" type="pres">
      <dgm:prSet presAssocID="{62F8EA32-D7A7-4399-9043-564BDDC949B6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015B0B05-92F7-4414-AB61-978DB02D4B51}" type="presOf" srcId="{7CB7F293-2524-4C09-9812-ACF494653183}" destId="{B20691A8-4363-4438-93E7-654704797CFC}" srcOrd="0" destOrd="0" presId="urn:microsoft.com/office/officeart/2005/8/layout/vList2"/>
    <dgm:cxn modelId="{00961A1A-FA51-4B7D-98E4-51F6F40E2216}" srcId="{7CB7F293-2524-4C09-9812-ACF494653183}" destId="{D1556A3D-AEBB-441D-94A5-D886E24B7AD3}" srcOrd="1" destOrd="0" parTransId="{4AD34DF2-EC67-4C82-B31C-36D3A5B5252C}" sibTransId="{E95AB1EC-2F2D-40C6-ACA5-4A5BA331EB2C}"/>
    <dgm:cxn modelId="{F0B25E28-06FE-4649-B204-8E3B670AC4EA}" type="presOf" srcId="{481368D3-9DC7-4FA6-A481-DE87BDE6EB07}" destId="{1D5F1123-4003-4663-A103-7E31D42EE4C6}" srcOrd="0" destOrd="1" presId="urn:microsoft.com/office/officeart/2005/8/layout/vList2"/>
    <dgm:cxn modelId="{EFAE492E-10D3-4628-95AA-3089E54ADA0F}" type="presOf" srcId="{88BB9D15-4277-4BF4-8CB8-00D6452CA252}" destId="{3FA1BD04-4426-45D2-B5F8-E9949C86B764}" srcOrd="0" destOrd="0" presId="urn:microsoft.com/office/officeart/2005/8/layout/vList2"/>
    <dgm:cxn modelId="{4D86502E-B387-486E-8011-E9453B7B2936}" type="presOf" srcId="{62F8EA32-D7A7-4399-9043-564BDDC949B6}" destId="{FC6F5464-8F2F-4717-A0B6-3CB5BD88BDF1}" srcOrd="0" destOrd="0" presId="urn:microsoft.com/office/officeart/2005/8/layout/vList2"/>
    <dgm:cxn modelId="{83E37933-B67F-420C-9FE0-15893A665A5B}" type="presOf" srcId="{D1556A3D-AEBB-441D-94A5-D886E24B7AD3}" destId="{3FA1BD04-4426-45D2-B5F8-E9949C86B764}" srcOrd="0" destOrd="1" presId="urn:microsoft.com/office/officeart/2005/8/layout/vList2"/>
    <dgm:cxn modelId="{CF325035-AAD5-4FC5-977A-428121070FBF}" srcId="{62F8EA32-D7A7-4399-9043-564BDDC949B6}" destId="{481368D3-9DC7-4FA6-A481-DE87BDE6EB07}" srcOrd="1" destOrd="0" parTransId="{C28A170F-E853-4C33-BA9F-752E3CC50774}" sibTransId="{1E084DDA-DA9C-4EE3-9C16-9F2B14D88C0D}"/>
    <dgm:cxn modelId="{280F5569-8A2B-4267-B3DC-C3F611F19BA8}" type="presOf" srcId="{EC57DBF0-4171-4959-8DBB-E84A6A088625}" destId="{99F2C3E9-AE17-48CF-BD00-10C4FC2128B8}" srcOrd="0" destOrd="0" presId="urn:microsoft.com/office/officeart/2005/8/layout/vList2"/>
    <dgm:cxn modelId="{77E9B549-2D3A-45D1-A329-A05CC8E3115B}" srcId="{EC57DBF0-4171-4959-8DBB-E84A6A088625}" destId="{62F8EA32-D7A7-4399-9043-564BDDC949B6}" srcOrd="3" destOrd="0" parTransId="{49F284B0-E28A-4447-83D0-29A204249CE6}" sibTransId="{55C96476-1979-4FBE-B5CC-6B18F2FD9E04}"/>
    <dgm:cxn modelId="{BAF2654E-72AA-4A4E-86DA-AAD5A9852408}" srcId="{62F8EA32-D7A7-4399-9043-564BDDC949B6}" destId="{3492B9D1-3C40-4484-A756-1931D171F3F3}" srcOrd="0" destOrd="0" parTransId="{39F18401-A5E9-47E9-8718-32F66A8D1A4E}" sibTransId="{8B1DBD46-1404-428E-961B-DA713D11B4B1}"/>
    <dgm:cxn modelId="{C10ACE4E-5AE0-486B-A35E-340FB13FAFC1}" srcId="{EC57DBF0-4171-4959-8DBB-E84A6A088625}" destId="{3FBA653D-E654-424B-9A61-75A999EEF6ED}" srcOrd="1" destOrd="0" parTransId="{4E874F2A-7DBF-4BE0-84AD-D8AB974042B3}" sibTransId="{C0C281F9-EE7D-4AB7-BD80-4086C02273FD}"/>
    <dgm:cxn modelId="{20780F70-B76D-4896-A0B0-796F75FFC983}" type="presOf" srcId="{3FBA653D-E654-424B-9A61-75A999EEF6ED}" destId="{8B33E70A-1F61-4D7F-88B5-7DDD78D52758}" srcOrd="0" destOrd="0" presId="urn:microsoft.com/office/officeart/2005/8/layout/vList2"/>
    <dgm:cxn modelId="{A2846177-9B7D-4223-BC8D-82290FB87725}" srcId="{EC57DBF0-4171-4959-8DBB-E84A6A088625}" destId="{A3A98F31-DE8C-4B65-8E64-C6FA047DD58F}" srcOrd="0" destOrd="0" parTransId="{7A5E7D25-3714-4EE4-963E-864D85A49953}" sibTransId="{EDB9E087-D878-4E49-8F79-DC058EC65C92}"/>
    <dgm:cxn modelId="{B838175A-6093-4356-ADAF-B29CA4FF8162}" type="presOf" srcId="{3492B9D1-3C40-4484-A756-1931D171F3F3}" destId="{1D5F1123-4003-4663-A103-7E31D42EE4C6}" srcOrd="0" destOrd="0" presId="urn:microsoft.com/office/officeart/2005/8/layout/vList2"/>
    <dgm:cxn modelId="{B8D28E8C-37CC-4013-8E9B-61147F1A36C1}" type="presOf" srcId="{9327059A-0B18-4679-BFBD-D902FE86A9D5}" destId="{1D5F1123-4003-4663-A103-7E31D42EE4C6}" srcOrd="0" destOrd="2" presId="urn:microsoft.com/office/officeart/2005/8/layout/vList2"/>
    <dgm:cxn modelId="{5889F29B-1EFF-44F1-9EB0-816BDBD91704}" srcId="{62F8EA32-D7A7-4399-9043-564BDDC949B6}" destId="{9327059A-0B18-4679-BFBD-D902FE86A9D5}" srcOrd="2" destOrd="0" parTransId="{BA1D6D8E-7A92-469A-B90E-368E2328072F}" sibTransId="{F43E2C06-064F-4CDD-A276-D9518797077A}"/>
    <dgm:cxn modelId="{3E6E72A4-2C16-4147-BF75-05B74B3D5EC5}" srcId="{EC57DBF0-4171-4959-8DBB-E84A6A088625}" destId="{7CB7F293-2524-4C09-9812-ACF494653183}" srcOrd="2" destOrd="0" parTransId="{D9705B53-6F54-4095-813B-E2680ED15A4A}" sibTransId="{F49E1E7A-6DCE-430D-95E1-6F91A8FE0378}"/>
    <dgm:cxn modelId="{D44B59AD-8B1F-44FA-9743-A5494A556D3B}" srcId="{7CB7F293-2524-4C09-9812-ACF494653183}" destId="{88BB9D15-4277-4BF4-8CB8-00D6452CA252}" srcOrd="0" destOrd="0" parTransId="{010456EB-1D2B-42A3-8F0F-8287B9F62395}" sibTransId="{9711B7E9-A261-45A3-8130-00D91E9B8EB5}"/>
    <dgm:cxn modelId="{58D5CBD6-755D-41EF-AF6A-8FE826FF39EF}" type="presOf" srcId="{A3A98F31-DE8C-4B65-8E64-C6FA047DD58F}" destId="{69B3B1DD-54D2-4E4D-A58E-18603B40335C}" srcOrd="0" destOrd="0" presId="urn:microsoft.com/office/officeart/2005/8/layout/vList2"/>
    <dgm:cxn modelId="{1CC8EBD4-C0F8-4AE7-9E8B-D2107852FCA9}" type="presParOf" srcId="{99F2C3E9-AE17-48CF-BD00-10C4FC2128B8}" destId="{69B3B1DD-54D2-4E4D-A58E-18603B40335C}" srcOrd="0" destOrd="0" presId="urn:microsoft.com/office/officeart/2005/8/layout/vList2"/>
    <dgm:cxn modelId="{F342799D-7C06-4AF5-BC19-1C2A7E5D28F2}" type="presParOf" srcId="{99F2C3E9-AE17-48CF-BD00-10C4FC2128B8}" destId="{E7215B50-D276-41F3-838D-D1B324991D7B}" srcOrd="1" destOrd="0" presId="urn:microsoft.com/office/officeart/2005/8/layout/vList2"/>
    <dgm:cxn modelId="{ED190D41-6552-40F4-AA22-0476104E5246}" type="presParOf" srcId="{99F2C3E9-AE17-48CF-BD00-10C4FC2128B8}" destId="{8B33E70A-1F61-4D7F-88B5-7DDD78D52758}" srcOrd="2" destOrd="0" presId="urn:microsoft.com/office/officeart/2005/8/layout/vList2"/>
    <dgm:cxn modelId="{9C5F9D9B-2355-4703-BC56-7F1AB9A94161}" type="presParOf" srcId="{99F2C3E9-AE17-48CF-BD00-10C4FC2128B8}" destId="{AA377E54-8E8B-4DEF-B90A-31A281CCB48C}" srcOrd="3" destOrd="0" presId="urn:microsoft.com/office/officeart/2005/8/layout/vList2"/>
    <dgm:cxn modelId="{FD9F405A-2A50-483A-BDB8-491FF2F84B58}" type="presParOf" srcId="{99F2C3E9-AE17-48CF-BD00-10C4FC2128B8}" destId="{B20691A8-4363-4438-93E7-654704797CFC}" srcOrd="4" destOrd="0" presId="urn:microsoft.com/office/officeart/2005/8/layout/vList2"/>
    <dgm:cxn modelId="{4FB83A2D-5DA5-45F3-8BE5-E39CE2035034}" type="presParOf" srcId="{99F2C3E9-AE17-48CF-BD00-10C4FC2128B8}" destId="{3FA1BD04-4426-45D2-B5F8-E9949C86B764}" srcOrd="5" destOrd="0" presId="urn:microsoft.com/office/officeart/2005/8/layout/vList2"/>
    <dgm:cxn modelId="{F27576FD-F2AA-460B-AD02-975950839687}" type="presParOf" srcId="{99F2C3E9-AE17-48CF-BD00-10C4FC2128B8}" destId="{FC6F5464-8F2F-4717-A0B6-3CB5BD88BDF1}" srcOrd="6" destOrd="0" presId="urn:microsoft.com/office/officeart/2005/8/layout/vList2"/>
    <dgm:cxn modelId="{76E4A1B9-56E2-4088-95F8-A9706BC57A50}" type="presParOf" srcId="{99F2C3E9-AE17-48CF-BD00-10C4FC2128B8}" destId="{1D5F1123-4003-4663-A103-7E31D42EE4C6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A27D8E-886B-4AE6-A767-9DD1F82AF27B}">
      <dsp:nvSpPr>
        <dsp:cNvPr id="0" name=""/>
        <dsp:cNvSpPr/>
      </dsp:nvSpPr>
      <dsp:spPr>
        <a:xfrm>
          <a:off x="813044" y="25559"/>
          <a:ext cx="1620455" cy="162045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835257-DDC0-461C-85E5-D9DB52A34CEB}">
      <dsp:nvSpPr>
        <dsp:cNvPr id="0" name=""/>
        <dsp:cNvSpPr/>
      </dsp:nvSpPr>
      <dsp:spPr>
        <a:xfrm>
          <a:off x="1158387" y="370901"/>
          <a:ext cx="929769" cy="9297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228DAF-65FC-43BD-8697-1ED509DD25FC}">
      <dsp:nvSpPr>
        <dsp:cNvPr id="0" name=""/>
        <dsp:cNvSpPr/>
      </dsp:nvSpPr>
      <dsp:spPr>
        <a:xfrm>
          <a:off x="295030" y="2150746"/>
          <a:ext cx="26564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A logical segment in the VPC</a:t>
          </a:r>
        </a:p>
      </dsp:txBody>
      <dsp:txXfrm>
        <a:off x="295030" y="2150746"/>
        <a:ext cx="2656483" cy="720000"/>
      </dsp:txXfrm>
    </dsp:sp>
    <dsp:sp modelId="{E8CA0B3D-FEA2-4D1E-8534-1D0E27013E4D}">
      <dsp:nvSpPr>
        <dsp:cNvPr id="0" name=""/>
        <dsp:cNvSpPr/>
      </dsp:nvSpPr>
      <dsp:spPr>
        <a:xfrm>
          <a:off x="3934413" y="25559"/>
          <a:ext cx="1620455" cy="162045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B56ED4-1660-476C-90FD-190DE76A4299}">
      <dsp:nvSpPr>
        <dsp:cNvPr id="0" name=""/>
        <dsp:cNvSpPr/>
      </dsp:nvSpPr>
      <dsp:spPr>
        <a:xfrm>
          <a:off x="4279756" y="370901"/>
          <a:ext cx="929769" cy="9297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B60A8A-1C84-4537-ACDF-3955E0F2B9D6}">
      <dsp:nvSpPr>
        <dsp:cNvPr id="0" name=""/>
        <dsp:cNvSpPr/>
      </dsp:nvSpPr>
      <dsp:spPr>
        <a:xfrm>
          <a:off x="3416398" y="2150746"/>
          <a:ext cx="26564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Has its own IP range</a:t>
          </a:r>
        </a:p>
      </dsp:txBody>
      <dsp:txXfrm>
        <a:off x="3416398" y="2150746"/>
        <a:ext cx="2656483" cy="720000"/>
      </dsp:txXfrm>
    </dsp:sp>
    <dsp:sp modelId="{D0EE8DA3-3579-4BC6-86AD-A10EC419675C}">
      <dsp:nvSpPr>
        <dsp:cNvPr id="0" name=""/>
        <dsp:cNvSpPr/>
      </dsp:nvSpPr>
      <dsp:spPr>
        <a:xfrm>
          <a:off x="813044" y="3534866"/>
          <a:ext cx="1620455" cy="162045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2778DF-D959-4BBF-AE0F-7636E24AD0AB}">
      <dsp:nvSpPr>
        <dsp:cNvPr id="0" name=""/>
        <dsp:cNvSpPr/>
      </dsp:nvSpPr>
      <dsp:spPr>
        <a:xfrm>
          <a:off x="1158387" y="3880209"/>
          <a:ext cx="929769" cy="9297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FEE7F3-1E54-4072-95B3-2ADB2E2B4E81}">
      <dsp:nvSpPr>
        <dsp:cNvPr id="0" name=""/>
        <dsp:cNvSpPr/>
      </dsp:nvSpPr>
      <dsp:spPr>
        <a:xfrm>
          <a:off x="295030" y="5660053"/>
          <a:ext cx="26564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Used as a logical group of resources in the VPC</a:t>
          </a:r>
        </a:p>
      </dsp:txBody>
      <dsp:txXfrm>
        <a:off x="295030" y="5660053"/>
        <a:ext cx="2656483" cy="720000"/>
      </dsp:txXfrm>
    </dsp:sp>
    <dsp:sp modelId="{B3B2FC07-AE14-47DC-BE04-9318087DC26A}">
      <dsp:nvSpPr>
        <dsp:cNvPr id="0" name=""/>
        <dsp:cNvSpPr/>
      </dsp:nvSpPr>
      <dsp:spPr>
        <a:xfrm>
          <a:off x="3934413" y="3534866"/>
          <a:ext cx="1620455" cy="162045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51903E1-ADA9-4E52-83FC-D4D9B1B10492}">
      <dsp:nvSpPr>
        <dsp:cNvPr id="0" name=""/>
        <dsp:cNvSpPr/>
      </dsp:nvSpPr>
      <dsp:spPr>
        <a:xfrm>
          <a:off x="4279756" y="3880209"/>
          <a:ext cx="929769" cy="92976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D6A16E-51CA-4338-822F-74C25345D9A3}">
      <dsp:nvSpPr>
        <dsp:cNvPr id="0" name=""/>
        <dsp:cNvSpPr/>
      </dsp:nvSpPr>
      <dsp:spPr>
        <a:xfrm>
          <a:off x="3416398" y="5660053"/>
          <a:ext cx="2656483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400" kern="1200"/>
            <a:t>Is a must. Resources must be placed in a Subnet, cannot be placed directly in a VPC</a:t>
          </a:r>
        </a:p>
      </dsp:txBody>
      <dsp:txXfrm>
        <a:off x="3416398" y="5660053"/>
        <a:ext cx="2656483" cy="72000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EAB3CC-FF3E-41C4-A724-A834187217E0}">
      <dsp:nvSpPr>
        <dsp:cNvPr id="0" name=""/>
        <dsp:cNvSpPr/>
      </dsp:nvSpPr>
      <dsp:spPr>
        <a:xfrm>
          <a:off x="0" y="231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4092F2-CE33-43AF-991D-A56DD4AEC669}">
      <dsp:nvSpPr>
        <dsp:cNvPr id="0" name=""/>
        <dsp:cNvSpPr/>
      </dsp:nvSpPr>
      <dsp:spPr>
        <a:xfrm>
          <a:off x="355657" y="266858"/>
          <a:ext cx="646650" cy="646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5B87BB-DDF0-4DE1-B6F1-9781A2EC87FC}">
      <dsp:nvSpPr>
        <dsp:cNvPr id="0" name=""/>
        <dsp:cNvSpPr/>
      </dsp:nvSpPr>
      <dsp:spPr>
        <a:xfrm>
          <a:off x="1357965" y="231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Limit the SSH / RDP access only to source IPs that really need it </a:t>
          </a:r>
        </a:p>
      </dsp:txBody>
      <dsp:txXfrm>
        <a:off x="1357965" y="2319"/>
        <a:ext cx="4887299" cy="1175727"/>
      </dsp:txXfrm>
    </dsp:sp>
    <dsp:sp modelId="{27C9AC35-41A6-4F12-9771-273D4CAC7364}">
      <dsp:nvSpPr>
        <dsp:cNvPr id="0" name=""/>
        <dsp:cNvSpPr/>
      </dsp:nvSpPr>
      <dsp:spPr>
        <a:xfrm>
          <a:off x="0" y="147197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50B116-A2C9-4CC9-9555-E5A044E93FCB}">
      <dsp:nvSpPr>
        <dsp:cNvPr id="0" name=""/>
        <dsp:cNvSpPr/>
      </dsp:nvSpPr>
      <dsp:spPr>
        <a:xfrm>
          <a:off x="355657" y="1736518"/>
          <a:ext cx="646650" cy="646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E9B291-4EBF-495F-81DA-366419C77228}">
      <dsp:nvSpPr>
        <dsp:cNvPr id="0" name=""/>
        <dsp:cNvSpPr/>
      </dsp:nvSpPr>
      <dsp:spPr>
        <a:xfrm>
          <a:off x="1357965" y="147197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The default rule opens these ports to all IPs – change it!</a:t>
          </a:r>
        </a:p>
      </dsp:txBody>
      <dsp:txXfrm>
        <a:off x="1357965" y="1471979"/>
        <a:ext cx="4887299" cy="1175727"/>
      </dsp:txXfrm>
    </dsp:sp>
    <dsp:sp modelId="{E42CFC6F-DD9D-43E7-8756-261D34B109F8}">
      <dsp:nvSpPr>
        <dsp:cNvPr id="0" name=""/>
        <dsp:cNvSpPr/>
      </dsp:nvSpPr>
      <dsp:spPr>
        <a:xfrm>
          <a:off x="0" y="294163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2E6D2F-CAC4-47FA-8AAF-576E0ABD79C1}">
      <dsp:nvSpPr>
        <dsp:cNvPr id="0" name=""/>
        <dsp:cNvSpPr/>
      </dsp:nvSpPr>
      <dsp:spPr>
        <a:xfrm>
          <a:off x="355657" y="3206178"/>
          <a:ext cx="646650" cy="6466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AF2F1E6-9228-44B7-87AF-5CB88AF7AEF9}">
      <dsp:nvSpPr>
        <dsp:cNvPr id="0" name=""/>
        <dsp:cNvSpPr/>
      </dsp:nvSpPr>
      <dsp:spPr>
        <a:xfrm>
          <a:off x="1357965" y="294163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If VM does not need SSH / RDP – remove these rules</a:t>
          </a:r>
        </a:p>
      </dsp:txBody>
      <dsp:txXfrm>
        <a:off x="1357965" y="2941639"/>
        <a:ext cx="4887299" cy="1175727"/>
      </dsp:txXfrm>
    </dsp:sp>
    <dsp:sp modelId="{9E36621D-24A4-44BD-8EE7-5841600CBD1A}">
      <dsp:nvSpPr>
        <dsp:cNvPr id="0" name=""/>
        <dsp:cNvSpPr/>
      </dsp:nvSpPr>
      <dsp:spPr>
        <a:xfrm>
          <a:off x="0" y="441129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20A7C6-3A27-440C-AC6F-EC2C419F33E6}">
      <dsp:nvSpPr>
        <dsp:cNvPr id="0" name=""/>
        <dsp:cNvSpPr/>
      </dsp:nvSpPr>
      <dsp:spPr>
        <a:xfrm>
          <a:off x="355657" y="4675838"/>
          <a:ext cx="646650" cy="6466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B005D6-8D14-4D65-B6C1-DE053FF5DA7B}">
      <dsp:nvSpPr>
        <dsp:cNvPr id="0" name=""/>
        <dsp:cNvSpPr/>
      </dsp:nvSpPr>
      <dsp:spPr>
        <a:xfrm>
          <a:off x="1357965" y="441129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In general – do not have unneeded firewall rules</a:t>
          </a:r>
        </a:p>
      </dsp:txBody>
      <dsp:txXfrm>
        <a:off x="1357965" y="4411299"/>
        <a:ext cx="4887299" cy="1175727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46EC43-AAEE-4389-85AE-A6F0E1E36041}">
      <dsp:nvSpPr>
        <dsp:cNvPr id="0" name=""/>
        <dsp:cNvSpPr/>
      </dsp:nvSpPr>
      <dsp:spPr>
        <a:xfrm>
          <a:off x="205" y="687670"/>
          <a:ext cx="2479997" cy="2975996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4969" tIns="0" rIns="24496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 secure tunnel to the VPC</a:t>
          </a:r>
        </a:p>
      </dsp:txBody>
      <dsp:txXfrm>
        <a:off x="205" y="1878069"/>
        <a:ext cx="2479997" cy="1785598"/>
      </dsp:txXfrm>
    </dsp:sp>
    <dsp:sp modelId="{640720DB-CC49-4728-9158-2C74E92706B6}">
      <dsp:nvSpPr>
        <dsp:cNvPr id="0" name=""/>
        <dsp:cNvSpPr/>
      </dsp:nvSpPr>
      <dsp:spPr>
        <a:xfrm>
          <a:off x="205" y="687670"/>
          <a:ext cx="2479997" cy="11903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4969" tIns="165100" rIns="244969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/>
            <a:t>01</a:t>
          </a:r>
        </a:p>
      </dsp:txBody>
      <dsp:txXfrm>
        <a:off x="205" y="687670"/>
        <a:ext cx="2479997" cy="1190398"/>
      </dsp:txXfrm>
    </dsp:sp>
    <dsp:sp modelId="{91B1AA9B-59CA-489E-AEB3-BE517396EC77}">
      <dsp:nvSpPr>
        <dsp:cNvPr id="0" name=""/>
        <dsp:cNvSpPr/>
      </dsp:nvSpPr>
      <dsp:spPr>
        <a:xfrm>
          <a:off x="2678602" y="687670"/>
          <a:ext cx="2479997" cy="2975996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4969" tIns="0" rIns="24496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Can be configured so that no one else can connect to the VPC</a:t>
          </a:r>
        </a:p>
      </dsp:txBody>
      <dsp:txXfrm>
        <a:off x="2678602" y="1878069"/>
        <a:ext cx="2479997" cy="1785598"/>
      </dsp:txXfrm>
    </dsp:sp>
    <dsp:sp modelId="{52C77CD3-4555-4087-9C35-8BD74E84E627}">
      <dsp:nvSpPr>
        <dsp:cNvPr id="0" name=""/>
        <dsp:cNvSpPr/>
      </dsp:nvSpPr>
      <dsp:spPr>
        <a:xfrm>
          <a:off x="2678602" y="687670"/>
          <a:ext cx="2479997" cy="11903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4969" tIns="165100" rIns="244969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/>
            <a:t>02</a:t>
          </a:r>
        </a:p>
      </dsp:txBody>
      <dsp:txXfrm>
        <a:off x="2678602" y="687670"/>
        <a:ext cx="2479997" cy="1190398"/>
      </dsp:txXfrm>
    </dsp:sp>
    <dsp:sp modelId="{ECE6F821-0383-4D2C-88EA-8EF1E0F47F0B}">
      <dsp:nvSpPr>
        <dsp:cNvPr id="0" name=""/>
        <dsp:cNvSpPr/>
      </dsp:nvSpPr>
      <dsp:spPr>
        <a:xfrm>
          <a:off x="5356999" y="687670"/>
          <a:ext cx="2479997" cy="2975996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4969" tIns="0" rIns="24496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Implemented using the Cloud VPN service in GCP</a:t>
          </a:r>
        </a:p>
      </dsp:txBody>
      <dsp:txXfrm>
        <a:off x="5356999" y="1878069"/>
        <a:ext cx="2479997" cy="1785598"/>
      </dsp:txXfrm>
    </dsp:sp>
    <dsp:sp modelId="{2B91F6BE-2454-46D9-8500-95DC79F614C1}">
      <dsp:nvSpPr>
        <dsp:cNvPr id="0" name=""/>
        <dsp:cNvSpPr/>
      </dsp:nvSpPr>
      <dsp:spPr>
        <a:xfrm>
          <a:off x="5356999" y="687670"/>
          <a:ext cx="2479997" cy="11903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4969" tIns="165100" rIns="244969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/>
            <a:t>03</a:t>
          </a:r>
        </a:p>
      </dsp:txBody>
      <dsp:txXfrm>
        <a:off x="5356999" y="687670"/>
        <a:ext cx="2479997" cy="1190398"/>
      </dsp:txXfrm>
    </dsp:sp>
    <dsp:sp modelId="{12D5CB50-31FC-4989-9421-0C89AB2B968B}">
      <dsp:nvSpPr>
        <dsp:cNvPr id="0" name=""/>
        <dsp:cNvSpPr/>
      </dsp:nvSpPr>
      <dsp:spPr>
        <a:xfrm>
          <a:off x="8035397" y="687670"/>
          <a:ext cx="2479997" cy="2975996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4969" tIns="0" rIns="244969" bIns="330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Requires VPN software and license (not part of GCP)</a:t>
          </a:r>
        </a:p>
      </dsp:txBody>
      <dsp:txXfrm>
        <a:off x="8035397" y="1878069"/>
        <a:ext cx="2479997" cy="1785598"/>
      </dsp:txXfrm>
    </dsp:sp>
    <dsp:sp modelId="{8C054D55-16CA-452C-95AC-DB3CECEEC29E}">
      <dsp:nvSpPr>
        <dsp:cNvPr id="0" name=""/>
        <dsp:cNvSpPr/>
      </dsp:nvSpPr>
      <dsp:spPr>
        <a:xfrm>
          <a:off x="8035397" y="687670"/>
          <a:ext cx="2479997" cy="11903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  <a:sp3d/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244969" tIns="165100" rIns="244969" bIns="16510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/>
            <a:t>04</a:t>
          </a:r>
        </a:p>
      </dsp:txBody>
      <dsp:txXfrm>
        <a:off x="8035397" y="687670"/>
        <a:ext cx="2479997" cy="119039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78ADB0-75CF-49B0-A2D2-C7F0AB375C59}">
      <dsp:nvSpPr>
        <dsp:cNvPr id="0" name=""/>
        <dsp:cNvSpPr/>
      </dsp:nvSpPr>
      <dsp:spPr>
        <a:xfrm>
          <a:off x="3364992" y="1912"/>
          <a:ext cx="3785616" cy="8360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Create another VM in the VPC</a:t>
          </a:r>
        </a:p>
      </dsp:txBody>
      <dsp:txXfrm>
        <a:off x="3405805" y="42725"/>
        <a:ext cx="3703990" cy="754434"/>
      </dsp:txXfrm>
    </dsp:sp>
    <dsp:sp modelId="{C1B19A1C-E508-45BA-BB7C-D17D4A0E82A7}">
      <dsp:nvSpPr>
        <dsp:cNvPr id="0" name=""/>
        <dsp:cNvSpPr/>
      </dsp:nvSpPr>
      <dsp:spPr>
        <a:xfrm>
          <a:off x="3364992" y="879775"/>
          <a:ext cx="3785616" cy="836060"/>
        </a:xfrm>
        <a:prstGeom prst="roundRect">
          <a:avLst/>
        </a:prstGeom>
        <a:gradFill rotWithShape="0">
          <a:gsLst>
            <a:gs pos="0">
              <a:schemeClr val="accent5">
                <a:hueOff val="-3038037"/>
                <a:satOff val="-207"/>
                <a:lumOff val="49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3038037"/>
                <a:satOff val="-207"/>
                <a:lumOff val="49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3038037"/>
                <a:satOff val="-207"/>
                <a:lumOff val="49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Allow external access (RDP/SSH) ONLY to this VM</a:t>
          </a:r>
        </a:p>
      </dsp:txBody>
      <dsp:txXfrm>
        <a:off x="3405805" y="920588"/>
        <a:ext cx="3703990" cy="754434"/>
      </dsp:txXfrm>
    </dsp:sp>
    <dsp:sp modelId="{92371A07-9A29-42CA-A2C2-E1519AFF9DF5}">
      <dsp:nvSpPr>
        <dsp:cNvPr id="0" name=""/>
        <dsp:cNvSpPr/>
      </dsp:nvSpPr>
      <dsp:spPr>
        <a:xfrm>
          <a:off x="3364992" y="1757638"/>
          <a:ext cx="3785616" cy="836060"/>
        </a:xfrm>
        <a:prstGeom prst="roundRect">
          <a:avLst/>
        </a:prstGeom>
        <a:gradFill rotWithShape="0">
          <a:gsLst>
            <a:gs pos="0">
              <a:schemeClr val="accent5">
                <a:hueOff val="-6076075"/>
                <a:satOff val="-413"/>
                <a:lumOff val="98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6076075"/>
                <a:satOff val="-413"/>
                <a:lumOff val="98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6076075"/>
                <a:satOff val="-413"/>
                <a:lumOff val="98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When need to access one of the other VMs – connect to this one and connect from it to the relevant VM</a:t>
          </a:r>
        </a:p>
      </dsp:txBody>
      <dsp:txXfrm>
        <a:off x="3405805" y="1798451"/>
        <a:ext cx="3703990" cy="754434"/>
      </dsp:txXfrm>
    </dsp:sp>
    <dsp:sp modelId="{3F4839EE-94B4-4FAF-9BAD-01170FD48ACC}">
      <dsp:nvSpPr>
        <dsp:cNvPr id="0" name=""/>
        <dsp:cNvSpPr/>
      </dsp:nvSpPr>
      <dsp:spPr>
        <a:xfrm>
          <a:off x="3364992" y="2635502"/>
          <a:ext cx="3785616" cy="836060"/>
        </a:xfrm>
        <a:prstGeom prst="roundRect">
          <a:avLst/>
        </a:prstGeom>
        <a:gradFill rotWithShape="0">
          <a:gsLst>
            <a:gs pos="0">
              <a:schemeClr val="accent5">
                <a:hueOff val="-9114112"/>
                <a:satOff val="-620"/>
                <a:lumOff val="147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9114112"/>
                <a:satOff val="-620"/>
                <a:lumOff val="147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9114112"/>
                <a:satOff val="-620"/>
                <a:lumOff val="147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Only one port and IP is open (still kind of a problem…)</a:t>
          </a:r>
        </a:p>
      </dsp:txBody>
      <dsp:txXfrm>
        <a:off x="3405805" y="2676315"/>
        <a:ext cx="3703990" cy="754434"/>
      </dsp:txXfrm>
    </dsp:sp>
    <dsp:sp modelId="{CC144C61-6C08-463C-B246-DACD5E40D2EB}">
      <dsp:nvSpPr>
        <dsp:cNvPr id="0" name=""/>
        <dsp:cNvSpPr/>
      </dsp:nvSpPr>
      <dsp:spPr>
        <a:xfrm>
          <a:off x="3364992" y="3513365"/>
          <a:ext cx="3785616" cy="836060"/>
        </a:xfrm>
        <a:prstGeom prst="round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Cost: The additional VM (the Jump Box)</a:t>
          </a:r>
        </a:p>
      </dsp:txBody>
      <dsp:txXfrm>
        <a:off x="3405805" y="3554178"/>
        <a:ext cx="3703990" cy="75443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D02586-CE91-418E-95E3-F9AD1CF2380F}">
      <dsp:nvSpPr>
        <dsp:cNvPr id="0" name=""/>
        <dsp:cNvSpPr/>
      </dsp:nvSpPr>
      <dsp:spPr>
        <a:xfrm>
          <a:off x="0" y="2439"/>
          <a:ext cx="63016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951175-50D3-4F20-A23C-0BB6B7322447}">
      <dsp:nvSpPr>
        <dsp:cNvPr id="0" name=""/>
        <dsp:cNvSpPr/>
      </dsp:nvSpPr>
      <dsp:spPr>
        <a:xfrm>
          <a:off x="374076" y="280678"/>
          <a:ext cx="680139" cy="68013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D2D9AC-53A6-4081-B9C6-DC59E896A9AC}">
      <dsp:nvSpPr>
        <dsp:cNvPr id="0" name=""/>
        <dsp:cNvSpPr/>
      </dsp:nvSpPr>
      <dsp:spPr>
        <a:xfrm>
          <a:off x="1428292" y="2439"/>
          <a:ext cx="48733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Sometimes there’s a need to connect the on-prem organizational network to the cloud</a:t>
          </a:r>
        </a:p>
      </dsp:txBody>
      <dsp:txXfrm>
        <a:off x="1428292" y="2439"/>
        <a:ext cx="4873308" cy="1236616"/>
      </dsp:txXfrm>
    </dsp:sp>
    <dsp:sp modelId="{6A73341B-E774-4A06-A45B-8FB22DA3985A}">
      <dsp:nvSpPr>
        <dsp:cNvPr id="0" name=""/>
        <dsp:cNvSpPr/>
      </dsp:nvSpPr>
      <dsp:spPr>
        <a:xfrm>
          <a:off x="0" y="1548210"/>
          <a:ext cx="63016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6CC8E6B-44DC-4ECC-99DA-4EC22526EAB1}">
      <dsp:nvSpPr>
        <dsp:cNvPr id="0" name=""/>
        <dsp:cNvSpPr/>
      </dsp:nvSpPr>
      <dsp:spPr>
        <a:xfrm>
          <a:off x="374076" y="1826449"/>
          <a:ext cx="680139" cy="68013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D73518-7096-401E-A40F-A95A3C3868F4}">
      <dsp:nvSpPr>
        <dsp:cNvPr id="0" name=""/>
        <dsp:cNvSpPr/>
      </dsp:nvSpPr>
      <dsp:spPr>
        <a:xfrm>
          <a:off x="1428292" y="1548210"/>
          <a:ext cx="48733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Should be done securely</a:t>
          </a:r>
        </a:p>
      </dsp:txBody>
      <dsp:txXfrm>
        <a:off x="1428292" y="1548210"/>
        <a:ext cx="4873308" cy="1236616"/>
      </dsp:txXfrm>
    </dsp:sp>
    <dsp:sp modelId="{00E04EE2-0712-4F5C-B3C4-41C3C8AF0F05}">
      <dsp:nvSpPr>
        <dsp:cNvPr id="0" name=""/>
        <dsp:cNvSpPr/>
      </dsp:nvSpPr>
      <dsp:spPr>
        <a:xfrm>
          <a:off x="0" y="3093981"/>
          <a:ext cx="63016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330611-3B9D-4C46-ADA3-3343B6261405}">
      <dsp:nvSpPr>
        <dsp:cNvPr id="0" name=""/>
        <dsp:cNvSpPr/>
      </dsp:nvSpPr>
      <dsp:spPr>
        <a:xfrm>
          <a:off x="374076" y="3372220"/>
          <a:ext cx="680139" cy="68013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B7EDAA-A6DA-4F0D-A4CE-5CDF3EA1889B}">
      <dsp:nvSpPr>
        <dsp:cNvPr id="0" name=""/>
        <dsp:cNvSpPr/>
      </dsp:nvSpPr>
      <dsp:spPr>
        <a:xfrm>
          <a:off x="1428292" y="3093981"/>
          <a:ext cx="487330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Without exposing public I</a:t>
          </a:r>
          <a:r>
            <a:rPr lang="en-IN" sz="2200" kern="1200"/>
            <a:t>p</a:t>
          </a:r>
          <a:r>
            <a:rPr lang="en-US" sz="2200" kern="1200"/>
            <a:t>s</a:t>
          </a:r>
        </a:p>
      </dsp:txBody>
      <dsp:txXfrm>
        <a:off x="1428292" y="3093981"/>
        <a:ext cx="4873308" cy="1236616"/>
      </dsp:txXfrm>
    </dsp:sp>
    <dsp:sp modelId="{EA9E6D99-2BFC-437D-9446-04FDC9C9DBEA}">
      <dsp:nvSpPr>
        <dsp:cNvPr id="0" name=""/>
        <dsp:cNvSpPr/>
      </dsp:nvSpPr>
      <dsp:spPr>
        <a:xfrm>
          <a:off x="0" y="4639752"/>
          <a:ext cx="6301601" cy="1236616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B1B8FA-97FC-412C-BC24-6F6DFDB7A66B}">
      <dsp:nvSpPr>
        <dsp:cNvPr id="0" name=""/>
        <dsp:cNvSpPr/>
      </dsp:nvSpPr>
      <dsp:spPr>
        <a:xfrm>
          <a:off x="374076" y="4917991"/>
          <a:ext cx="680139" cy="68013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332CD7-F2CF-49A4-BBF4-2D04D850EE49}">
      <dsp:nvSpPr>
        <dsp:cNvPr id="0" name=""/>
        <dsp:cNvSpPr/>
      </dsp:nvSpPr>
      <dsp:spPr>
        <a:xfrm>
          <a:off x="1428292" y="4639752"/>
          <a:ext cx="2835720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200" kern="1200"/>
            <a:t>Two ways to do it:-</a:t>
          </a:r>
          <a:endParaRPr lang="en-US" sz="2200" kern="1200"/>
        </a:p>
      </dsp:txBody>
      <dsp:txXfrm>
        <a:off x="1428292" y="4639752"/>
        <a:ext cx="2835720" cy="1236616"/>
      </dsp:txXfrm>
    </dsp:sp>
    <dsp:sp modelId="{14CB6DDD-D6D6-4001-BB17-BF73BDC65C71}">
      <dsp:nvSpPr>
        <dsp:cNvPr id="0" name=""/>
        <dsp:cNvSpPr/>
      </dsp:nvSpPr>
      <dsp:spPr>
        <a:xfrm>
          <a:off x="4264012" y="4639752"/>
          <a:ext cx="2037588" cy="12366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0875" tIns="130875" rIns="130875" bIns="130875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VPN</a:t>
          </a:r>
          <a:endParaRPr lang="en-US" sz="1500" kern="1200"/>
        </a:p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Interconnect</a:t>
          </a:r>
          <a:endParaRPr lang="en-US" sz="1500" kern="1200"/>
        </a:p>
      </dsp:txBody>
      <dsp:txXfrm>
        <a:off x="4264012" y="4639752"/>
        <a:ext cx="2037588" cy="1236616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FF37EE-1CFE-47D7-9D72-547E9EDBE1F5}">
      <dsp:nvSpPr>
        <dsp:cNvPr id="0" name=""/>
        <dsp:cNvSpPr/>
      </dsp:nvSpPr>
      <dsp:spPr>
        <a:xfrm>
          <a:off x="0" y="0"/>
          <a:ext cx="8412480" cy="95729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A secure tunnel to the VPC</a:t>
          </a:r>
        </a:p>
      </dsp:txBody>
      <dsp:txXfrm>
        <a:off x="28038" y="28038"/>
        <a:ext cx="7298593" cy="901218"/>
      </dsp:txXfrm>
    </dsp:sp>
    <dsp:sp modelId="{B0941C57-4319-4D53-B9FF-96EC1826AC16}">
      <dsp:nvSpPr>
        <dsp:cNvPr id="0" name=""/>
        <dsp:cNvSpPr/>
      </dsp:nvSpPr>
      <dsp:spPr>
        <a:xfrm>
          <a:off x="704545" y="1131347"/>
          <a:ext cx="8412480" cy="95729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Uses the public internet infrastructure</a:t>
          </a:r>
        </a:p>
      </dsp:txBody>
      <dsp:txXfrm>
        <a:off x="732583" y="1159385"/>
        <a:ext cx="7029617" cy="901218"/>
      </dsp:txXfrm>
    </dsp:sp>
    <dsp:sp modelId="{7EA66F41-799E-4FFC-B555-61B22718E610}">
      <dsp:nvSpPr>
        <dsp:cNvPr id="0" name=""/>
        <dsp:cNvSpPr/>
      </dsp:nvSpPr>
      <dsp:spPr>
        <a:xfrm>
          <a:off x="1398574" y="2262695"/>
          <a:ext cx="8412480" cy="95729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Implemented using the Cloud VPN service in GCP</a:t>
          </a:r>
        </a:p>
      </dsp:txBody>
      <dsp:txXfrm>
        <a:off x="1426612" y="2290733"/>
        <a:ext cx="7040133" cy="901218"/>
      </dsp:txXfrm>
    </dsp:sp>
    <dsp:sp modelId="{397C49BE-EC88-4F99-B8A8-FB08966E44E5}">
      <dsp:nvSpPr>
        <dsp:cNvPr id="0" name=""/>
        <dsp:cNvSpPr/>
      </dsp:nvSpPr>
      <dsp:spPr>
        <a:xfrm>
          <a:off x="2103119" y="3394043"/>
          <a:ext cx="8412480" cy="95729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Requires VPN software and license (not part of GCP)</a:t>
          </a:r>
        </a:p>
      </dsp:txBody>
      <dsp:txXfrm>
        <a:off x="2131157" y="3422081"/>
        <a:ext cx="7029617" cy="901218"/>
      </dsp:txXfrm>
    </dsp:sp>
    <dsp:sp modelId="{257E7E5A-8ABA-4FA8-A390-9DB198B82021}">
      <dsp:nvSpPr>
        <dsp:cNvPr id="0" name=""/>
        <dsp:cNvSpPr/>
      </dsp:nvSpPr>
      <dsp:spPr>
        <a:xfrm>
          <a:off x="7790238" y="733200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7930242" y="733200"/>
        <a:ext cx="342233" cy="468236"/>
      </dsp:txXfrm>
    </dsp:sp>
    <dsp:sp modelId="{08E8FA16-E9C2-42B6-846B-3E7FEF188290}">
      <dsp:nvSpPr>
        <dsp:cNvPr id="0" name=""/>
        <dsp:cNvSpPr/>
      </dsp:nvSpPr>
      <dsp:spPr>
        <a:xfrm>
          <a:off x="8494783" y="1864548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8634787" y="1864548"/>
        <a:ext cx="342233" cy="468236"/>
      </dsp:txXfrm>
    </dsp:sp>
    <dsp:sp modelId="{AF3A9536-BD86-4638-8BC8-C0EE401EDC02}">
      <dsp:nvSpPr>
        <dsp:cNvPr id="0" name=""/>
        <dsp:cNvSpPr/>
      </dsp:nvSpPr>
      <dsp:spPr>
        <a:xfrm>
          <a:off x="9188813" y="2995896"/>
          <a:ext cx="622241" cy="622241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800" kern="1200"/>
        </a:p>
      </dsp:txBody>
      <dsp:txXfrm>
        <a:off x="9328817" y="2995896"/>
        <a:ext cx="342233" cy="46823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266A60-EB1A-491C-8DF9-E1B5B2F0D7C1}">
      <dsp:nvSpPr>
        <dsp:cNvPr id="0" name=""/>
        <dsp:cNvSpPr/>
      </dsp:nvSpPr>
      <dsp:spPr>
        <a:xfrm>
          <a:off x="0" y="354829"/>
          <a:ext cx="6245265" cy="9945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Direct physical connection between the organization network and Google’s network</a:t>
          </a:r>
        </a:p>
      </dsp:txBody>
      <dsp:txXfrm>
        <a:off x="48547" y="403376"/>
        <a:ext cx="6148171" cy="897406"/>
      </dsp:txXfrm>
    </dsp:sp>
    <dsp:sp modelId="{3EDC8D6E-541A-4871-98D2-4D4D930EE8F6}">
      <dsp:nvSpPr>
        <dsp:cNvPr id="0" name=""/>
        <dsp:cNvSpPr/>
      </dsp:nvSpPr>
      <dsp:spPr>
        <a:xfrm>
          <a:off x="0" y="1421329"/>
          <a:ext cx="6245265" cy="994500"/>
        </a:xfrm>
        <a:prstGeom prst="roundRect">
          <a:avLst/>
        </a:prstGeom>
        <a:solidFill>
          <a:schemeClr val="accent5">
            <a:hueOff val="-4050717"/>
            <a:satOff val="-275"/>
            <a:lumOff val="654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Extremely performant</a:t>
          </a:r>
        </a:p>
      </dsp:txBody>
      <dsp:txXfrm>
        <a:off x="48547" y="1469876"/>
        <a:ext cx="6148171" cy="897406"/>
      </dsp:txXfrm>
    </dsp:sp>
    <dsp:sp modelId="{56C5979C-6E92-468A-AC08-66CCDA14E43C}">
      <dsp:nvSpPr>
        <dsp:cNvPr id="0" name=""/>
        <dsp:cNvSpPr/>
      </dsp:nvSpPr>
      <dsp:spPr>
        <a:xfrm>
          <a:off x="0" y="2487829"/>
          <a:ext cx="6245265" cy="994500"/>
        </a:xfrm>
        <a:prstGeom prst="roundRect">
          <a:avLst/>
        </a:prstGeom>
        <a:solidFill>
          <a:schemeClr val="accent5">
            <a:hueOff val="-8101434"/>
            <a:satOff val="-551"/>
            <a:lumOff val="13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Up to 100Gbit/s</a:t>
          </a:r>
        </a:p>
      </dsp:txBody>
      <dsp:txXfrm>
        <a:off x="48547" y="2536376"/>
        <a:ext cx="6148171" cy="897406"/>
      </dsp:txXfrm>
    </dsp:sp>
    <dsp:sp modelId="{807D9B6A-B8A5-4CB3-AD7F-1193E652FBC4}">
      <dsp:nvSpPr>
        <dsp:cNvPr id="0" name=""/>
        <dsp:cNvSpPr/>
      </dsp:nvSpPr>
      <dsp:spPr>
        <a:xfrm>
          <a:off x="0" y="3554329"/>
          <a:ext cx="6245265" cy="99450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500" kern="1200"/>
            <a:t>Two Types</a:t>
          </a:r>
          <a:endParaRPr lang="en-US" sz="2500" kern="1200"/>
        </a:p>
      </dsp:txBody>
      <dsp:txXfrm>
        <a:off x="48547" y="3602876"/>
        <a:ext cx="6148171" cy="897406"/>
      </dsp:txXfrm>
    </dsp:sp>
    <dsp:sp modelId="{4A62E567-0C53-42AB-A634-4ACC93F0679B}">
      <dsp:nvSpPr>
        <dsp:cNvPr id="0" name=""/>
        <dsp:cNvSpPr/>
      </dsp:nvSpPr>
      <dsp:spPr>
        <a:xfrm>
          <a:off x="0" y="4548829"/>
          <a:ext cx="6245265" cy="6856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8287" tIns="31750" rIns="177800" bIns="3175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000" kern="1200"/>
            <a:t>Direct connect</a:t>
          </a:r>
          <a:endParaRPr lang="en-US" sz="2000" kern="1200"/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IN" sz="2000" kern="1200"/>
            <a:t>Partner connect</a:t>
          </a:r>
          <a:endParaRPr lang="en-US" sz="2000" kern="1200"/>
        </a:p>
      </dsp:txBody>
      <dsp:txXfrm>
        <a:off x="0" y="4548829"/>
        <a:ext cx="6245265" cy="68568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E11231-BBAD-4871-96CF-7A798C05E187}">
      <dsp:nvSpPr>
        <dsp:cNvPr id="0" name=""/>
        <dsp:cNvSpPr/>
      </dsp:nvSpPr>
      <dsp:spPr>
        <a:xfrm>
          <a:off x="0" y="37647"/>
          <a:ext cx="6666833" cy="859949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Direct</a:t>
          </a:r>
        </a:p>
      </dsp:txBody>
      <dsp:txXfrm>
        <a:off x="41979" y="79626"/>
        <a:ext cx="6582875" cy="775991"/>
      </dsp:txXfrm>
    </dsp:sp>
    <dsp:sp modelId="{6F1F431E-8684-4472-9935-9FE17E954B92}">
      <dsp:nvSpPr>
        <dsp:cNvPr id="0" name=""/>
        <dsp:cNvSpPr/>
      </dsp:nvSpPr>
      <dsp:spPr>
        <a:xfrm>
          <a:off x="0" y="897597"/>
          <a:ext cx="6666833" cy="18837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Dedicated physical connection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Upto 100 Gbps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Costly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Can reach tens of thousand $/month</a:t>
          </a:r>
        </a:p>
      </dsp:txBody>
      <dsp:txXfrm>
        <a:off x="0" y="897597"/>
        <a:ext cx="6666833" cy="1883700"/>
      </dsp:txXfrm>
    </dsp:sp>
    <dsp:sp modelId="{E9324FE5-156A-41E2-9E46-39E392834BBF}">
      <dsp:nvSpPr>
        <dsp:cNvPr id="0" name=""/>
        <dsp:cNvSpPr/>
      </dsp:nvSpPr>
      <dsp:spPr>
        <a:xfrm>
          <a:off x="0" y="2781297"/>
          <a:ext cx="6666833" cy="859949"/>
        </a:xfrm>
        <a:prstGeom prst="roundRect">
          <a:avLst/>
        </a:prstGeom>
        <a:gradFill rotWithShape="0">
          <a:gsLst>
            <a:gs pos="0">
              <a:schemeClr val="accent5">
                <a:hueOff val="-12152150"/>
                <a:satOff val="-826"/>
                <a:lumOff val="196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-12152150"/>
                <a:satOff val="-826"/>
                <a:lumOff val="196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-12152150"/>
                <a:satOff val="-826"/>
                <a:lumOff val="196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Partner</a:t>
          </a:r>
        </a:p>
      </dsp:txBody>
      <dsp:txXfrm>
        <a:off x="41979" y="2823276"/>
        <a:ext cx="6582875" cy="775991"/>
      </dsp:txXfrm>
    </dsp:sp>
    <dsp:sp modelId="{C78A3B16-906E-404C-9A77-397CD326785E}">
      <dsp:nvSpPr>
        <dsp:cNvPr id="0" name=""/>
        <dsp:cNvSpPr/>
      </dsp:nvSpPr>
      <dsp:spPr>
        <a:xfrm>
          <a:off x="0" y="3641247"/>
          <a:ext cx="6666833" cy="1775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1672" tIns="44450" rIns="248920" bIns="44450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Uses partner Infrastructure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Cheaper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700" kern="1200"/>
            <a:t>Better if no need for the speed and security of dedicated connection</a:t>
          </a:r>
        </a:p>
      </dsp:txBody>
      <dsp:txXfrm>
        <a:off x="0" y="3641247"/>
        <a:ext cx="6666833" cy="1775025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E508C36-7FC0-4D0E-A37F-2B68422BE1DE}">
      <dsp:nvSpPr>
        <dsp:cNvPr id="0" name=""/>
        <dsp:cNvSpPr/>
      </dsp:nvSpPr>
      <dsp:spPr>
        <a:xfrm>
          <a:off x="0" y="229234"/>
          <a:ext cx="105156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30F34-0880-48FB-8EBF-7D12E769674D}">
      <dsp:nvSpPr>
        <dsp:cNvPr id="0" name=""/>
        <dsp:cNvSpPr/>
      </dsp:nvSpPr>
      <dsp:spPr>
        <a:xfrm>
          <a:off x="525780" y="7834"/>
          <a:ext cx="7360920" cy="442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Easy to set-up</a:t>
          </a:r>
        </a:p>
      </dsp:txBody>
      <dsp:txXfrm>
        <a:off x="547396" y="29450"/>
        <a:ext cx="7317688" cy="399568"/>
      </dsp:txXfrm>
    </dsp:sp>
    <dsp:sp modelId="{48888502-215F-4A6D-A5F5-EE521B05BBE2}">
      <dsp:nvSpPr>
        <dsp:cNvPr id="0" name=""/>
        <dsp:cNvSpPr/>
      </dsp:nvSpPr>
      <dsp:spPr>
        <a:xfrm>
          <a:off x="0" y="909634"/>
          <a:ext cx="1051560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3038037"/>
              <a:satOff val="-207"/>
              <a:lumOff val="4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12420" rIns="81612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Or Private Google Access has no effect</a:t>
          </a:r>
        </a:p>
      </dsp:txBody>
      <dsp:txXfrm>
        <a:off x="0" y="909634"/>
        <a:ext cx="10515600" cy="637875"/>
      </dsp:txXfrm>
    </dsp:sp>
    <dsp:sp modelId="{33386C76-37F7-4EF2-9D4F-D8BD22A51B5D}">
      <dsp:nvSpPr>
        <dsp:cNvPr id="0" name=""/>
        <dsp:cNvSpPr/>
      </dsp:nvSpPr>
      <dsp:spPr>
        <a:xfrm>
          <a:off x="525780" y="688234"/>
          <a:ext cx="7360920" cy="442800"/>
        </a:xfrm>
        <a:prstGeom prst="roundRect">
          <a:avLst/>
        </a:prstGeom>
        <a:solidFill>
          <a:schemeClr val="accent5">
            <a:hueOff val="-3038037"/>
            <a:satOff val="-207"/>
            <a:lumOff val="49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Client VM should NOT have public IP address</a:t>
          </a:r>
        </a:p>
      </dsp:txBody>
      <dsp:txXfrm>
        <a:off x="547396" y="709850"/>
        <a:ext cx="7317688" cy="399568"/>
      </dsp:txXfrm>
    </dsp:sp>
    <dsp:sp modelId="{DF944DE4-A9F5-420C-BC4A-322C987B7612}">
      <dsp:nvSpPr>
        <dsp:cNvPr id="0" name=""/>
        <dsp:cNvSpPr/>
      </dsp:nvSpPr>
      <dsp:spPr>
        <a:xfrm>
          <a:off x="0" y="1849909"/>
          <a:ext cx="10515600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6076075"/>
              <a:satOff val="-413"/>
              <a:lumOff val="98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BE5CF26-7E3B-48A1-949C-22150082E48E}">
      <dsp:nvSpPr>
        <dsp:cNvPr id="0" name=""/>
        <dsp:cNvSpPr/>
      </dsp:nvSpPr>
      <dsp:spPr>
        <a:xfrm>
          <a:off x="525780" y="1628509"/>
          <a:ext cx="7360920" cy="442800"/>
        </a:xfrm>
        <a:prstGeom prst="roundRect">
          <a:avLst/>
        </a:prstGeom>
        <a:solidFill>
          <a:schemeClr val="accent5">
            <a:hueOff val="-6076075"/>
            <a:satOff val="-413"/>
            <a:lumOff val="9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Uses shared pool of private IPs determined byGoogle</a:t>
          </a:r>
        </a:p>
      </dsp:txBody>
      <dsp:txXfrm>
        <a:off x="547396" y="1650125"/>
        <a:ext cx="7317688" cy="399568"/>
      </dsp:txXfrm>
    </dsp:sp>
    <dsp:sp modelId="{05646CE6-4125-4F4F-8012-4CB3B164F694}">
      <dsp:nvSpPr>
        <dsp:cNvPr id="0" name=""/>
        <dsp:cNvSpPr/>
      </dsp:nvSpPr>
      <dsp:spPr>
        <a:xfrm>
          <a:off x="0" y="2530309"/>
          <a:ext cx="10515600" cy="63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9114112"/>
              <a:satOff val="-620"/>
              <a:lumOff val="1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12420" rIns="81612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All non-VPC services in GCP like cloud storage, app engine, bigtable, spanner, etc</a:t>
          </a:r>
        </a:p>
      </dsp:txBody>
      <dsp:txXfrm>
        <a:off x="0" y="2530309"/>
        <a:ext cx="10515600" cy="637875"/>
      </dsp:txXfrm>
    </dsp:sp>
    <dsp:sp modelId="{18BC3D0B-9CA8-4147-8504-81E904B60CBD}">
      <dsp:nvSpPr>
        <dsp:cNvPr id="0" name=""/>
        <dsp:cNvSpPr/>
      </dsp:nvSpPr>
      <dsp:spPr>
        <a:xfrm>
          <a:off x="525780" y="2308909"/>
          <a:ext cx="7360920" cy="442800"/>
        </a:xfrm>
        <a:prstGeom prst="roundRect">
          <a:avLst/>
        </a:prstGeom>
        <a:solidFill>
          <a:schemeClr val="accent5">
            <a:hueOff val="-9114112"/>
            <a:satOff val="-620"/>
            <a:lumOff val="147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Supported Service:</a:t>
          </a:r>
        </a:p>
      </dsp:txBody>
      <dsp:txXfrm>
        <a:off x="547396" y="2330525"/>
        <a:ext cx="7317688" cy="399568"/>
      </dsp:txXfrm>
    </dsp:sp>
    <dsp:sp modelId="{F0DCBF74-AA2C-4E51-86C8-247B4966802D}">
      <dsp:nvSpPr>
        <dsp:cNvPr id="0" name=""/>
        <dsp:cNvSpPr/>
      </dsp:nvSpPr>
      <dsp:spPr>
        <a:xfrm>
          <a:off x="0" y="3470584"/>
          <a:ext cx="10515600" cy="87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-12152150"/>
              <a:satOff val="-826"/>
              <a:lumOff val="19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312420" rIns="816127" bIns="106680" numCol="1" spcCol="1270" anchor="t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No public IP on the client VM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500" kern="1200"/>
            <a:t>No fine-grained control is necessary (ie. you don’t care about the IP of the connected service)</a:t>
          </a:r>
        </a:p>
      </dsp:txBody>
      <dsp:txXfrm>
        <a:off x="0" y="3470584"/>
        <a:ext cx="10515600" cy="874125"/>
      </dsp:txXfrm>
    </dsp:sp>
    <dsp:sp modelId="{350326E2-0BF6-490E-AFAA-78C971129B9F}">
      <dsp:nvSpPr>
        <dsp:cNvPr id="0" name=""/>
        <dsp:cNvSpPr/>
      </dsp:nvSpPr>
      <dsp:spPr>
        <a:xfrm>
          <a:off x="525780" y="3249184"/>
          <a:ext cx="7360920" cy="442800"/>
        </a:xfrm>
        <a:prstGeom prst="roundRect">
          <a:avLst/>
        </a:prstGeom>
        <a:solidFill>
          <a:schemeClr val="accent5">
            <a:hueOff val="-12152150"/>
            <a:satOff val="-826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When to Use:-</a:t>
          </a:r>
        </a:p>
      </dsp:txBody>
      <dsp:txXfrm>
        <a:off x="547396" y="3270800"/>
        <a:ext cx="7317688" cy="399568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9CDB61-4946-4998-9E6E-0A9C75051F76}">
      <dsp:nvSpPr>
        <dsp:cNvPr id="0" name=""/>
        <dsp:cNvSpPr/>
      </dsp:nvSpPr>
      <dsp:spPr>
        <a:xfrm>
          <a:off x="0" y="281619"/>
          <a:ext cx="10515600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7C62AA4-5829-493B-9CE6-C0C4B08D36A2}">
      <dsp:nvSpPr>
        <dsp:cNvPr id="0" name=""/>
        <dsp:cNvSpPr/>
      </dsp:nvSpPr>
      <dsp:spPr>
        <a:xfrm>
          <a:off x="525780" y="104499"/>
          <a:ext cx="7360920" cy="3542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Complex to set-up</a:t>
          </a:r>
        </a:p>
      </dsp:txBody>
      <dsp:txXfrm>
        <a:off x="543073" y="121792"/>
        <a:ext cx="7326334" cy="319654"/>
      </dsp:txXfrm>
    </dsp:sp>
    <dsp:sp modelId="{A393FF99-1CDC-4C03-9176-62ED46559B68}">
      <dsp:nvSpPr>
        <dsp:cNvPr id="0" name=""/>
        <dsp:cNvSpPr/>
      </dsp:nvSpPr>
      <dsp:spPr>
        <a:xfrm>
          <a:off x="0" y="825939"/>
          <a:ext cx="10515600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536D322-3443-45D5-BFC6-A86F280DAB1D}">
      <dsp:nvSpPr>
        <dsp:cNvPr id="0" name=""/>
        <dsp:cNvSpPr/>
      </dsp:nvSpPr>
      <dsp:spPr>
        <a:xfrm>
          <a:off x="525780" y="648819"/>
          <a:ext cx="7360920" cy="3542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Client VM can have public IP address</a:t>
          </a:r>
        </a:p>
      </dsp:txBody>
      <dsp:txXfrm>
        <a:off x="543073" y="666112"/>
        <a:ext cx="7326334" cy="319654"/>
      </dsp:txXfrm>
    </dsp:sp>
    <dsp:sp modelId="{2F368444-C256-4763-901C-95205B3989C5}">
      <dsp:nvSpPr>
        <dsp:cNvPr id="0" name=""/>
        <dsp:cNvSpPr/>
      </dsp:nvSpPr>
      <dsp:spPr>
        <a:xfrm>
          <a:off x="0" y="1370259"/>
          <a:ext cx="10515600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41AC33-94A5-4A8E-BBB1-5B4F0AE03703}">
      <dsp:nvSpPr>
        <dsp:cNvPr id="0" name=""/>
        <dsp:cNvSpPr/>
      </dsp:nvSpPr>
      <dsp:spPr>
        <a:xfrm>
          <a:off x="525780" y="1193139"/>
          <a:ext cx="7360920" cy="3542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Full control on IP, routing, etc.</a:t>
          </a:r>
        </a:p>
      </dsp:txBody>
      <dsp:txXfrm>
        <a:off x="543073" y="1210432"/>
        <a:ext cx="7326334" cy="319654"/>
      </dsp:txXfrm>
    </dsp:sp>
    <dsp:sp modelId="{0C038421-E24B-4A6B-818F-0E5C9D0B8971}">
      <dsp:nvSpPr>
        <dsp:cNvPr id="0" name=""/>
        <dsp:cNvSpPr/>
      </dsp:nvSpPr>
      <dsp:spPr>
        <a:xfrm>
          <a:off x="0" y="1914578"/>
          <a:ext cx="10515600" cy="699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16127" tIns="249936" rIns="816127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kern="1200"/>
            <a:t>Client VM need to have Public IP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IN" sz="1200" kern="1200"/>
            <a:t>Fine grained conytol is required (i.e. setting IP and DNS of connected services</a:t>
          </a:r>
          <a:endParaRPr lang="en-US" sz="1200" kern="1200"/>
        </a:p>
      </dsp:txBody>
      <dsp:txXfrm>
        <a:off x="0" y="1914578"/>
        <a:ext cx="10515600" cy="699300"/>
      </dsp:txXfrm>
    </dsp:sp>
    <dsp:sp modelId="{DAEBEF2B-EF25-434F-9D58-48A0073CD1D4}">
      <dsp:nvSpPr>
        <dsp:cNvPr id="0" name=""/>
        <dsp:cNvSpPr/>
      </dsp:nvSpPr>
      <dsp:spPr>
        <a:xfrm>
          <a:off x="525780" y="1737459"/>
          <a:ext cx="7360920" cy="3542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When to Use</a:t>
          </a:r>
          <a:endParaRPr lang="en-US" sz="1200" kern="1200"/>
        </a:p>
      </dsp:txBody>
      <dsp:txXfrm>
        <a:off x="543073" y="1754752"/>
        <a:ext cx="7326334" cy="319654"/>
      </dsp:txXfrm>
    </dsp:sp>
    <dsp:sp modelId="{9BFE3F85-F3B5-485F-BF57-DD47B4BBF948}">
      <dsp:nvSpPr>
        <dsp:cNvPr id="0" name=""/>
        <dsp:cNvSpPr/>
      </dsp:nvSpPr>
      <dsp:spPr>
        <a:xfrm>
          <a:off x="0" y="2855798"/>
          <a:ext cx="10515600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121934-F8E3-4929-A950-04ED25458B89}">
      <dsp:nvSpPr>
        <dsp:cNvPr id="0" name=""/>
        <dsp:cNvSpPr/>
      </dsp:nvSpPr>
      <dsp:spPr>
        <a:xfrm>
          <a:off x="525780" y="2678678"/>
          <a:ext cx="7360920" cy="3542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Supported Services</a:t>
          </a:r>
          <a:endParaRPr lang="en-US" sz="1200" kern="1200"/>
        </a:p>
      </dsp:txBody>
      <dsp:txXfrm>
        <a:off x="543073" y="2695971"/>
        <a:ext cx="7326334" cy="319654"/>
      </dsp:txXfrm>
    </dsp:sp>
    <dsp:sp modelId="{D421EC11-43E4-4635-8AF8-7F3C486525B5}">
      <dsp:nvSpPr>
        <dsp:cNvPr id="0" name=""/>
        <dsp:cNvSpPr/>
      </dsp:nvSpPr>
      <dsp:spPr>
        <a:xfrm>
          <a:off x="0" y="3400118"/>
          <a:ext cx="10515600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A756FDA-3CCE-4234-9DD0-86D8787204CA}">
      <dsp:nvSpPr>
        <dsp:cNvPr id="0" name=""/>
        <dsp:cNvSpPr/>
      </dsp:nvSpPr>
      <dsp:spPr>
        <a:xfrm>
          <a:off x="525780" y="3222999"/>
          <a:ext cx="7360920" cy="3542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• All non-VPC services in GCP</a:t>
          </a:r>
          <a:endParaRPr lang="en-US" sz="1200" kern="1200"/>
        </a:p>
      </dsp:txBody>
      <dsp:txXfrm>
        <a:off x="543073" y="3240292"/>
        <a:ext cx="7326334" cy="319654"/>
      </dsp:txXfrm>
    </dsp:sp>
    <dsp:sp modelId="{81C55248-96F1-48FA-A7A3-9B20F5CB1EBB}">
      <dsp:nvSpPr>
        <dsp:cNvPr id="0" name=""/>
        <dsp:cNvSpPr/>
      </dsp:nvSpPr>
      <dsp:spPr>
        <a:xfrm>
          <a:off x="0" y="3944438"/>
          <a:ext cx="10515600" cy="302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4529FA-49EF-44BF-BCFE-1C2721BC4EBB}">
      <dsp:nvSpPr>
        <dsp:cNvPr id="0" name=""/>
        <dsp:cNvSpPr/>
      </dsp:nvSpPr>
      <dsp:spPr>
        <a:xfrm>
          <a:off x="525780" y="3767319"/>
          <a:ext cx="7360920" cy="3542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8225" tIns="0" rIns="278225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200" kern="1200"/>
            <a:t>• Examples: Cloud Storage, App Engine, BigTable, Spanner etc.</a:t>
          </a:r>
          <a:endParaRPr lang="en-US" sz="1200" kern="1200"/>
        </a:p>
      </dsp:txBody>
      <dsp:txXfrm>
        <a:off x="543073" y="3784612"/>
        <a:ext cx="7326334" cy="319654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7C3C52-EC2A-4B74-867A-DF2A99B7AC66}">
      <dsp:nvSpPr>
        <dsp:cNvPr id="0" name=""/>
        <dsp:cNvSpPr/>
      </dsp:nvSpPr>
      <dsp:spPr>
        <a:xfrm>
          <a:off x="9353920" y="1405930"/>
          <a:ext cx="91440" cy="64386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643860"/>
              </a:lnTo>
            </a:path>
          </a:pathLst>
        </a:custGeom>
        <a:noFill/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C36C76-9049-4260-A610-F7811FBBEF17}">
      <dsp:nvSpPr>
        <dsp:cNvPr id="0" name=""/>
        <dsp:cNvSpPr/>
      </dsp:nvSpPr>
      <dsp:spPr>
        <a:xfrm>
          <a:off x="175282" y="138"/>
          <a:ext cx="2213845" cy="14057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2CCDA29-56E0-45B9-B849-FB57504BCD4C}">
      <dsp:nvSpPr>
        <dsp:cNvPr id="0" name=""/>
        <dsp:cNvSpPr/>
      </dsp:nvSpPr>
      <dsp:spPr>
        <a:xfrm>
          <a:off x="421265" y="233822"/>
          <a:ext cx="2213845" cy="14057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Used to connect to services that are hosted in different VPCs but managed by Google or other services provider</a:t>
          </a:r>
          <a:r>
            <a:rPr lang="en-IN" sz="1500" kern="1200" dirty="0"/>
            <a:t>s</a:t>
          </a:r>
          <a:endParaRPr lang="en-US" sz="1500" kern="1200" dirty="0"/>
        </a:p>
      </dsp:txBody>
      <dsp:txXfrm>
        <a:off x="462439" y="274996"/>
        <a:ext cx="2131497" cy="1323444"/>
      </dsp:txXfrm>
    </dsp:sp>
    <dsp:sp modelId="{18F15B5A-4219-4F68-8FD4-F4656A39C785}">
      <dsp:nvSpPr>
        <dsp:cNvPr id="0" name=""/>
        <dsp:cNvSpPr/>
      </dsp:nvSpPr>
      <dsp:spPr>
        <a:xfrm>
          <a:off x="2881094" y="138"/>
          <a:ext cx="2213845" cy="14057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FDB747-6A45-4CD5-87A6-5FDF93700584}">
      <dsp:nvSpPr>
        <dsp:cNvPr id="0" name=""/>
        <dsp:cNvSpPr/>
      </dsp:nvSpPr>
      <dsp:spPr>
        <a:xfrm>
          <a:off x="3127077" y="233822"/>
          <a:ext cx="2213845" cy="14057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Requires pre-allocating IP range for connecting to the other VPC</a:t>
          </a:r>
        </a:p>
      </dsp:txBody>
      <dsp:txXfrm>
        <a:off x="3168251" y="274996"/>
        <a:ext cx="2131497" cy="1323444"/>
      </dsp:txXfrm>
    </dsp:sp>
    <dsp:sp modelId="{5514A5E9-745D-4D91-B8ED-A2B0CDE3401B}">
      <dsp:nvSpPr>
        <dsp:cNvPr id="0" name=""/>
        <dsp:cNvSpPr/>
      </dsp:nvSpPr>
      <dsp:spPr>
        <a:xfrm>
          <a:off x="5586905" y="138"/>
          <a:ext cx="2213845" cy="14057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F05C07-AB3E-4A41-8E63-417CBCF98649}">
      <dsp:nvSpPr>
        <dsp:cNvPr id="0" name=""/>
        <dsp:cNvSpPr/>
      </dsp:nvSpPr>
      <dsp:spPr>
        <a:xfrm>
          <a:off x="5832888" y="233822"/>
          <a:ext cx="2213845" cy="14057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Similar to VPC Peering, but you don’t have control on the other VPC</a:t>
          </a:r>
        </a:p>
      </dsp:txBody>
      <dsp:txXfrm>
        <a:off x="5874062" y="274996"/>
        <a:ext cx="2131497" cy="1323444"/>
      </dsp:txXfrm>
    </dsp:sp>
    <dsp:sp modelId="{219076D6-4001-43BD-B4AB-117856E32040}">
      <dsp:nvSpPr>
        <dsp:cNvPr id="0" name=""/>
        <dsp:cNvSpPr/>
      </dsp:nvSpPr>
      <dsp:spPr>
        <a:xfrm>
          <a:off x="8292717" y="138"/>
          <a:ext cx="2213845" cy="14057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EE4797-D316-46D4-8E95-B93C3394AEE5}">
      <dsp:nvSpPr>
        <dsp:cNvPr id="0" name=""/>
        <dsp:cNvSpPr/>
      </dsp:nvSpPr>
      <dsp:spPr>
        <a:xfrm>
          <a:off x="8538700" y="233822"/>
          <a:ext cx="2213845" cy="14057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When to Use:-</a:t>
          </a:r>
          <a:endParaRPr lang="en-US" sz="1500" kern="1200"/>
        </a:p>
      </dsp:txBody>
      <dsp:txXfrm>
        <a:off x="8579874" y="274996"/>
        <a:ext cx="2131497" cy="1323444"/>
      </dsp:txXfrm>
    </dsp:sp>
    <dsp:sp modelId="{06E119FB-C793-4DC0-9338-3DCD629789CC}">
      <dsp:nvSpPr>
        <dsp:cNvPr id="0" name=""/>
        <dsp:cNvSpPr/>
      </dsp:nvSpPr>
      <dsp:spPr>
        <a:xfrm>
          <a:off x="8292717" y="2049790"/>
          <a:ext cx="2213845" cy="1405792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3F5ABE-1B86-45D0-AA3C-54881712C29E}">
      <dsp:nvSpPr>
        <dsp:cNvPr id="0" name=""/>
        <dsp:cNvSpPr/>
      </dsp:nvSpPr>
      <dsp:spPr>
        <a:xfrm>
          <a:off x="8538700" y="2283474"/>
          <a:ext cx="2213845" cy="14057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1500" kern="1200"/>
            <a:t>When need to connect to different services which are hosted on different VPCs</a:t>
          </a:r>
          <a:endParaRPr lang="en-US" sz="1500" kern="1200"/>
        </a:p>
      </dsp:txBody>
      <dsp:txXfrm>
        <a:off x="8579874" y="2324648"/>
        <a:ext cx="2131497" cy="132344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BE6A48-0479-489A-B517-845AA138CC18}">
      <dsp:nvSpPr>
        <dsp:cNvPr id="0" name=""/>
        <dsp:cNvSpPr/>
      </dsp:nvSpPr>
      <dsp:spPr>
        <a:xfrm>
          <a:off x="0" y="1096857"/>
          <a:ext cx="6666833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51E7389-0EFB-43D6-B854-039D1139ED0A}">
      <dsp:nvSpPr>
        <dsp:cNvPr id="0" name=""/>
        <dsp:cNvSpPr/>
      </dsp:nvSpPr>
      <dsp:spPr>
        <a:xfrm>
          <a:off x="333341" y="904977"/>
          <a:ext cx="4666783" cy="3837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New VPC can be created with Auto Mode or Custom Mode</a:t>
          </a:r>
        </a:p>
      </dsp:txBody>
      <dsp:txXfrm>
        <a:off x="352075" y="923711"/>
        <a:ext cx="4629315" cy="346292"/>
      </dsp:txXfrm>
    </dsp:sp>
    <dsp:sp modelId="{B15960EC-E8FB-43BB-87D2-B116ED18069D}">
      <dsp:nvSpPr>
        <dsp:cNvPr id="0" name=""/>
        <dsp:cNvSpPr/>
      </dsp:nvSpPr>
      <dsp:spPr>
        <a:xfrm>
          <a:off x="0" y="1686537"/>
          <a:ext cx="6666833" cy="1842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270764" rIns="517420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One subnet from each region is automatically created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Subnets are automatically assigned IP range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Subnets’ ranges do not overlap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Ranges fit within the 10.128.0.0/9 CIDR block  (Will discuss further)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When new regions are added, new subnets are automatically added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More subnets can be added manually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Default for new projects (can be disabled)</a:t>
          </a:r>
        </a:p>
      </dsp:txBody>
      <dsp:txXfrm>
        <a:off x="0" y="1686537"/>
        <a:ext cx="6666833" cy="1842750"/>
      </dsp:txXfrm>
    </dsp:sp>
    <dsp:sp modelId="{4E428C11-0D5B-4EC7-9A87-19FB520B9113}">
      <dsp:nvSpPr>
        <dsp:cNvPr id="0" name=""/>
        <dsp:cNvSpPr/>
      </dsp:nvSpPr>
      <dsp:spPr>
        <a:xfrm>
          <a:off x="333341" y="1494657"/>
          <a:ext cx="4666783" cy="383760"/>
        </a:xfrm>
        <a:prstGeom prst="roundRect">
          <a:avLst/>
        </a:prstGeom>
        <a:gradFill rotWithShape="0">
          <a:gsLst>
            <a:gs pos="0">
              <a:schemeClr val="accent2">
                <a:hueOff val="3221807"/>
                <a:satOff val="-9246"/>
                <a:lumOff val="-1480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3221807"/>
                <a:satOff val="-9246"/>
                <a:lumOff val="-1480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3221807"/>
                <a:satOff val="-9246"/>
                <a:lumOff val="-1480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Auto Mode:-</a:t>
          </a:r>
        </a:p>
      </dsp:txBody>
      <dsp:txXfrm>
        <a:off x="352075" y="1513391"/>
        <a:ext cx="4629315" cy="346292"/>
      </dsp:txXfrm>
    </dsp:sp>
    <dsp:sp modelId="{CA4C8408-FBFF-4F84-BF28-FEE882ECA5F6}">
      <dsp:nvSpPr>
        <dsp:cNvPr id="0" name=""/>
        <dsp:cNvSpPr/>
      </dsp:nvSpPr>
      <dsp:spPr>
        <a:xfrm>
          <a:off x="0" y="3791367"/>
          <a:ext cx="6666833" cy="7575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270764" rIns="517420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No Subnet created automatically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Fully Control on subnet Ip renges</a:t>
          </a:r>
        </a:p>
      </dsp:txBody>
      <dsp:txXfrm>
        <a:off x="0" y="3791367"/>
        <a:ext cx="6666833" cy="757575"/>
      </dsp:txXfrm>
    </dsp:sp>
    <dsp:sp modelId="{3F59EA1D-1DDA-423B-9F85-B187E1186C36}">
      <dsp:nvSpPr>
        <dsp:cNvPr id="0" name=""/>
        <dsp:cNvSpPr/>
      </dsp:nvSpPr>
      <dsp:spPr>
        <a:xfrm>
          <a:off x="333341" y="3599487"/>
          <a:ext cx="4666783" cy="38376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Custom Mode:-</a:t>
          </a:r>
        </a:p>
      </dsp:txBody>
      <dsp:txXfrm>
        <a:off x="352075" y="3618221"/>
        <a:ext cx="4629315" cy="346292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8737A7-E497-4D66-96F0-140D408775AE}">
      <dsp:nvSpPr>
        <dsp:cNvPr id="0" name=""/>
        <dsp:cNvSpPr/>
      </dsp:nvSpPr>
      <dsp:spPr>
        <a:xfrm>
          <a:off x="0" y="97141"/>
          <a:ext cx="10515600" cy="5159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 Connector is created between the serverless and the VPC</a:t>
          </a:r>
        </a:p>
      </dsp:txBody>
      <dsp:txXfrm>
        <a:off x="25188" y="122329"/>
        <a:ext cx="10465224" cy="465594"/>
      </dsp:txXfrm>
    </dsp:sp>
    <dsp:sp modelId="{B21008A5-E598-476D-BB48-E7D62C4D1192}">
      <dsp:nvSpPr>
        <dsp:cNvPr id="0" name=""/>
        <dsp:cNvSpPr/>
      </dsp:nvSpPr>
      <dsp:spPr>
        <a:xfrm>
          <a:off x="0" y="673591"/>
          <a:ext cx="10515600" cy="5159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Basically a VM instance</a:t>
          </a:r>
        </a:p>
      </dsp:txBody>
      <dsp:txXfrm>
        <a:off x="25188" y="698779"/>
        <a:ext cx="10465224" cy="465594"/>
      </dsp:txXfrm>
    </dsp:sp>
    <dsp:sp modelId="{3E2F2EF5-FFE2-44DF-8853-278F00CE676D}">
      <dsp:nvSpPr>
        <dsp:cNvPr id="0" name=""/>
        <dsp:cNvSpPr/>
      </dsp:nvSpPr>
      <dsp:spPr>
        <a:xfrm>
          <a:off x="0" y="1189561"/>
          <a:ext cx="10515600" cy="11084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One of: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f1-micro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e2-micro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e2-standard-4</a:t>
          </a:r>
        </a:p>
      </dsp:txBody>
      <dsp:txXfrm>
        <a:off x="0" y="1189561"/>
        <a:ext cx="10515600" cy="1108485"/>
      </dsp:txXfrm>
    </dsp:sp>
    <dsp:sp modelId="{EEDA091F-10C1-486F-B07A-1EE516F7CEA3}">
      <dsp:nvSpPr>
        <dsp:cNvPr id="0" name=""/>
        <dsp:cNvSpPr/>
      </dsp:nvSpPr>
      <dsp:spPr>
        <a:xfrm>
          <a:off x="0" y="2298046"/>
          <a:ext cx="10515600" cy="5159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Autoscaling as needed can be configured</a:t>
          </a:r>
        </a:p>
      </dsp:txBody>
      <dsp:txXfrm>
        <a:off x="25188" y="2323234"/>
        <a:ext cx="10465224" cy="465594"/>
      </dsp:txXfrm>
    </dsp:sp>
    <dsp:sp modelId="{EC63A965-C323-411E-B002-5B5CE3065850}">
      <dsp:nvSpPr>
        <dsp:cNvPr id="0" name=""/>
        <dsp:cNvSpPr/>
      </dsp:nvSpPr>
      <dsp:spPr>
        <a:xfrm>
          <a:off x="0" y="2814016"/>
          <a:ext cx="10515600" cy="347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3870" tIns="26670" rIns="149352" bIns="26670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600" kern="1200"/>
            <a:t>Min 2 instances, max 10 instances</a:t>
          </a:r>
        </a:p>
      </dsp:txBody>
      <dsp:txXfrm>
        <a:off x="0" y="2814016"/>
        <a:ext cx="10515600" cy="347760"/>
      </dsp:txXfrm>
    </dsp:sp>
    <dsp:sp modelId="{0DD50B43-3E6A-48C1-83AF-7B8A2FE354FB}">
      <dsp:nvSpPr>
        <dsp:cNvPr id="0" name=""/>
        <dsp:cNvSpPr/>
      </dsp:nvSpPr>
      <dsp:spPr>
        <a:xfrm>
          <a:off x="0" y="3161776"/>
          <a:ext cx="10515600" cy="5159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Pricing: Standard instances pricing</a:t>
          </a:r>
        </a:p>
      </dsp:txBody>
      <dsp:txXfrm>
        <a:off x="25188" y="3186964"/>
        <a:ext cx="10465224" cy="465594"/>
      </dsp:txXfrm>
    </dsp:sp>
    <dsp:sp modelId="{E1E1CAAC-3DB8-4A96-89F7-5DE66810F2F0}">
      <dsp:nvSpPr>
        <dsp:cNvPr id="0" name=""/>
        <dsp:cNvSpPr/>
      </dsp:nvSpPr>
      <dsp:spPr>
        <a:xfrm>
          <a:off x="0" y="3738226"/>
          <a:ext cx="10515600" cy="5159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The instances receive requests from the serverless and relay them to the VPC</a:t>
          </a:r>
        </a:p>
      </dsp:txBody>
      <dsp:txXfrm>
        <a:off x="25188" y="3763414"/>
        <a:ext cx="10465224" cy="465594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6DED8A-2A48-4FB7-A5F4-808DFBB389AE}">
      <dsp:nvSpPr>
        <dsp:cNvPr id="0" name=""/>
        <dsp:cNvSpPr/>
      </dsp:nvSpPr>
      <dsp:spPr>
        <a:xfrm>
          <a:off x="0" y="52077"/>
          <a:ext cx="8392795" cy="687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Firewall Rules can also be defined for App Engine</a:t>
          </a:r>
        </a:p>
      </dsp:txBody>
      <dsp:txXfrm>
        <a:off x="33583" y="85660"/>
        <a:ext cx="8325629" cy="620794"/>
      </dsp:txXfrm>
    </dsp:sp>
    <dsp:sp modelId="{9D697103-F3A4-45F3-9659-E02527153712}">
      <dsp:nvSpPr>
        <dsp:cNvPr id="0" name=""/>
        <dsp:cNvSpPr/>
      </dsp:nvSpPr>
      <dsp:spPr>
        <a:xfrm>
          <a:off x="0" y="820677"/>
          <a:ext cx="8392795" cy="687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Different from Firewall Rules of VPC</a:t>
          </a:r>
        </a:p>
      </dsp:txBody>
      <dsp:txXfrm>
        <a:off x="33583" y="854260"/>
        <a:ext cx="8325629" cy="620794"/>
      </dsp:txXfrm>
    </dsp:sp>
    <dsp:sp modelId="{290197FD-804A-44BB-B2AC-3DE74B355798}">
      <dsp:nvSpPr>
        <dsp:cNvPr id="0" name=""/>
        <dsp:cNvSpPr/>
      </dsp:nvSpPr>
      <dsp:spPr>
        <a:xfrm>
          <a:off x="0" y="1589277"/>
          <a:ext cx="8392795" cy="687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Simpler to set up</a:t>
          </a:r>
        </a:p>
      </dsp:txBody>
      <dsp:txXfrm>
        <a:off x="33583" y="1622860"/>
        <a:ext cx="8325629" cy="620794"/>
      </dsp:txXfrm>
    </dsp:sp>
    <dsp:sp modelId="{4FD4E59E-F53A-41C7-9BDA-CB4FBBF88D77}">
      <dsp:nvSpPr>
        <dsp:cNvPr id="0" name=""/>
        <dsp:cNvSpPr/>
      </dsp:nvSpPr>
      <dsp:spPr>
        <a:xfrm>
          <a:off x="0" y="2357877"/>
          <a:ext cx="8392795" cy="687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Block or deny requests from specific IP ranges</a:t>
          </a:r>
        </a:p>
      </dsp:txBody>
      <dsp:txXfrm>
        <a:off x="33583" y="2391460"/>
        <a:ext cx="8325629" cy="620794"/>
      </dsp:txXfrm>
    </dsp:sp>
    <dsp:sp modelId="{28BBE485-0F6D-482A-9D0D-A0878C6F4627}">
      <dsp:nvSpPr>
        <dsp:cNvPr id="0" name=""/>
        <dsp:cNvSpPr/>
      </dsp:nvSpPr>
      <dsp:spPr>
        <a:xfrm>
          <a:off x="0" y="3126477"/>
          <a:ext cx="8392795" cy="6879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Default rule allows access from every IP</a:t>
          </a:r>
        </a:p>
      </dsp:txBody>
      <dsp:txXfrm>
        <a:off x="33583" y="3160060"/>
        <a:ext cx="8325629" cy="62079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2A2D156-0627-49F9-B2E1-3A9F5AAD36E8}">
      <dsp:nvSpPr>
        <dsp:cNvPr id="0" name=""/>
        <dsp:cNvSpPr/>
      </dsp:nvSpPr>
      <dsp:spPr>
        <a:xfrm>
          <a:off x="0" y="397984"/>
          <a:ext cx="6666833" cy="19057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458216" rIns="51742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Useful if you want to have subnet in every region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IP ranges do not overlap with other services (ie. VPN)</a:t>
          </a:r>
        </a:p>
      </dsp:txBody>
      <dsp:txXfrm>
        <a:off x="0" y="397984"/>
        <a:ext cx="6666833" cy="1905750"/>
      </dsp:txXfrm>
    </dsp:sp>
    <dsp:sp modelId="{A8A83775-07CB-400F-BF7F-73F196A3B4DC}">
      <dsp:nvSpPr>
        <dsp:cNvPr id="0" name=""/>
        <dsp:cNvSpPr/>
      </dsp:nvSpPr>
      <dsp:spPr>
        <a:xfrm>
          <a:off x="333341" y="73264"/>
          <a:ext cx="4666783" cy="64944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Auto Mode</a:t>
          </a:r>
        </a:p>
      </dsp:txBody>
      <dsp:txXfrm>
        <a:off x="365044" y="104967"/>
        <a:ext cx="4603377" cy="586034"/>
      </dsp:txXfrm>
    </dsp:sp>
    <dsp:sp modelId="{F4261E8F-44A1-4EB1-BFE1-42441675832E}">
      <dsp:nvSpPr>
        <dsp:cNvPr id="0" name=""/>
        <dsp:cNvSpPr/>
      </dsp:nvSpPr>
      <dsp:spPr>
        <a:xfrm>
          <a:off x="0" y="2747255"/>
          <a:ext cx="6666833" cy="263339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458216" rIns="517420" bIns="156464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No need for subnets in every region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IP ranges overlap with other services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You want complete control over subnets and IP ranges</a:t>
          </a:r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/>
            <a:t>You plan to connect the VPC to other VPC and IP ranges will overlap</a:t>
          </a:r>
        </a:p>
      </dsp:txBody>
      <dsp:txXfrm>
        <a:off x="0" y="2747255"/>
        <a:ext cx="6666833" cy="2633399"/>
      </dsp:txXfrm>
    </dsp:sp>
    <dsp:sp modelId="{EC200174-550E-44C4-AA06-76BC96F9B539}">
      <dsp:nvSpPr>
        <dsp:cNvPr id="0" name=""/>
        <dsp:cNvSpPr/>
      </dsp:nvSpPr>
      <dsp:spPr>
        <a:xfrm>
          <a:off x="333341" y="2422535"/>
          <a:ext cx="4666783" cy="64944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Custom Mode (More preferred)</a:t>
          </a:r>
        </a:p>
      </dsp:txBody>
      <dsp:txXfrm>
        <a:off x="365044" y="2454238"/>
        <a:ext cx="4603377" cy="5860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424CFAB-698D-4601-A95B-E33F790A8D7A}">
      <dsp:nvSpPr>
        <dsp:cNvPr id="0" name=""/>
        <dsp:cNvSpPr/>
      </dsp:nvSpPr>
      <dsp:spPr>
        <a:xfrm>
          <a:off x="0" y="663"/>
          <a:ext cx="5842095" cy="155144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B10C94E-8B65-4E5A-AC35-8B2FC16CA107}">
      <dsp:nvSpPr>
        <dsp:cNvPr id="0" name=""/>
        <dsp:cNvSpPr/>
      </dsp:nvSpPr>
      <dsp:spPr>
        <a:xfrm>
          <a:off x="469311" y="349737"/>
          <a:ext cx="853293" cy="85329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D1D0BF-B3B9-4916-8C67-D409D53CC43E}">
      <dsp:nvSpPr>
        <dsp:cNvPr id="0" name=""/>
        <dsp:cNvSpPr/>
      </dsp:nvSpPr>
      <dsp:spPr>
        <a:xfrm>
          <a:off x="1791916" y="663"/>
          <a:ext cx="4050178" cy="15514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194" tIns="164194" rIns="164194" bIns="16419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By default, every new VPC blocks incoming traffic but allows outgoing traffic</a:t>
          </a:r>
        </a:p>
      </dsp:txBody>
      <dsp:txXfrm>
        <a:off x="1791916" y="663"/>
        <a:ext cx="4050178" cy="1551442"/>
      </dsp:txXfrm>
    </dsp:sp>
    <dsp:sp modelId="{2835ECCF-A7C6-4124-BF07-71F930DA451E}">
      <dsp:nvSpPr>
        <dsp:cNvPr id="0" name=""/>
        <dsp:cNvSpPr/>
      </dsp:nvSpPr>
      <dsp:spPr>
        <a:xfrm>
          <a:off x="0" y="1939966"/>
          <a:ext cx="5842095" cy="155144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AD1F47-FEF4-4F2A-8407-32ACF779B7E7}">
      <dsp:nvSpPr>
        <dsp:cNvPr id="0" name=""/>
        <dsp:cNvSpPr/>
      </dsp:nvSpPr>
      <dsp:spPr>
        <a:xfrm>
          <a:off x="469311" y="2289041"/>
          <a:ext cx="853293" cy="85329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6F1583-B7DD-4639-BABA-B75020F21D6D}">
      <dsp:nvSpPr>
        <dsp:cNvPr id="0" name=""/>
        <dsp:cNvSpPr/>
      </dsp:nvSpPr>
      <dsp:spPr>
        <a:xfrm>
          <a:off x="1791916" y="1939966"/>
          <a:ext cx="4050178" cy="15514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194" tIns="164194" rIns="164194" bIns="16419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Protects the instances in it</a:t>
          </a:r>
        </a:p>
      </dsp:txBody>
      <dsp:txXfrm>
        <a:off x="1791916" y="1939966"/>
        <a:ext cx="4050178" cy="1551442"/>
      </dsp:txXfrm>
    </dsp:sp>
    <dsp:sp modelId="{51FBD016-9B87-415D-A3E6-9D31E2FF60BB}">
      <dsp:nvSpPr>
        <dsp:cNvPr id="0" name=""/>
        <dsp:cNvSpPr/>
      </dsp:nvSpPr>
      <dsp:spPr>
        <a:xfrm>
          <a:off x="0" y="3879270"/>
          <a:ext cx="5842095" cy="1551442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E2E118-FB6B-443D-AEFA-EB8759018914}">
      <dsp:nvSpPr>
        <dsp:cNvPr id="0" name=""/>
        <dsp:cNvSpPr/>
      </dsp:nvSpPr>
      <dsp:spPr>
        <a:xfrm>
          <a:off x="469311" y="4228344"/>
          <a:ext cx="853293" cy="85329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209484-1331-49D1-8A0D-B87EDDAFA675}">
      <dsp:nvSpPr>
        <dsp:cNvPr id="0" name=""/>
        <dsp:cNvSpPr/>
      </dsp:nvSpPr>
      <dsp:spPr>
        <a:xfrm>
          <a:off x="1791916" y="3879270"/>
          <a:ext cx="4050178" cy="155144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4194" tIns="164194" rIns="164194" bIns="164194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In order to allow traffic use Firewall Rules</a:t>
          </a:r>
        </a:p>
      </dsp:txBody>
      <dsp:txXfrm>
        <a:off x="1791916" y="3879270"/>
        <a:ext cx="4050178" cy="155144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FA1098-585F-4FB4-805B-4DBE4F8594D1}">
      <dsp:nvSpPr>
        <dsp:cNvPr id="0" name=""/>
        <dsp:cNvSpPr/>
      </dsp:nvSpPr>
      <dsp:spPr>
        <a:xfrm>
          <a:off x="0" y="1811434"/>
          <a:ext cx="6666833" cy="32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9BB8E2-D2D9-4DEE-AE4C-848EB5217FDE}">
      <dsp:nvSpPr>
        <dsp:cNvPr id="0" name=""/>
        <dsp:cNvSpPr/>
      </dsp:nvSpPr>
      <dsp:spPr>
        <a:xfrm>
          <a:off x="333341" y="1619554"/>
          <a:ext cx="4666783" cy="38376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Used to allow or deny traffic based on various parameters</a:t>
          </a:r>
        </a:p>
      </dsp:txBody>
      <dsp:txXfrm>
        <a:off x="352075" y="1638288"/>
        <a:ext cx="4629315" cy="346292"/>
      </dsp:txXfrm>
    </dsp:sp>
    <dsp:sp modelId="{DC5A851D-821E-4DDE-BBA0-821F2EA89B42}">
      <dsp:nvSpPr>
        <dsp:cNvPr id="0" name=""/>
        <dsp:cNvSpPr/>
      </dsp:nvSpPr>
      <dsp:spPr>
        <a:xfrm>
          <a:off x="0" y="2401115"/>
          <a:ext cx="6666833" cy="1433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7420" tIns="270764" rIns="517420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Source IP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Destination IP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Source port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Destination port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/>
            <a:t>Protocol</a:t>
          </a:r>
        </a:p>
      </dsp:txBody>
      <dsp:txXfrm>
        <a:off x="0" y="2401115"/>
        <a:ext cx="6666833" cy="1433250"/>
      </dsp:txXfrm>
    </dsp:sp>
    <dsp:sp modelId="{794B7466-31B6-4D9E-A2BF-424DF9A8D13B}">
      <dsp:nvSpPr>
        <dsp:cNvPr id="0" name=""/>
        <dsp:cNvSpPr/>
      </dsp:nvSpPr>
      <dsp:spPr>
        <a:xfrm>
          <a:off x="333341" y="2209235"/>
          <a:ext cx="4666783" cy="383760"/>
        </a:xfrm>
        <a:prstGeom prst="roundRect">
          <a:avLst/>
        </a:prstGeom>
        <a:gradFill rotWithShape="0">
          <a:gsLst>
            <a:gs pos="0">
              <a:schemeClr val="accent2">
                <a:hueOff val="6443614"/>
                <a:satOff val="-18493"/>
                <a:lumOff val="-2960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6443614"/>
                <a:satOff val="-18493"/>
                <a:lumOff val="-2960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6443614"/>
                <a:satOff val="-18493"/>
                <a:lumOff val="-2960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6393" tIns="0" rIns="176393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Traffic should match 5 tuples in order to be allowed:</a:t>
          </a:r>
        </a:p>
      </dsp:txBody>
      <dsp:txXfrm>
        <a:off x="352075" y="2227969"/>
        <a:ext cx="4629315" cy="34629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85926A-34FF-4492-8EAB-D353C615BC75}">
      <dsp:nvSpPr>
        <dsp:cNvPr id="0" name=""/>
        <dsp:cNvSpPr/>
      </dsp:nvSpPr>
      <dsp:spPr>
        <a:xfrm>
          <a:off x="0" y="446033"/>
          <a:ext cx="6245265" cy="1113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Target and destinations can be specified also using tags and</a:t>
          </a:r>
        </a:p>
      </dsp:txBody>
      <dsp:txXfrm>
        <a:off x="54373" y="500406"/>
        <a:ext cx="6136519" cy="1005094"/>
      </dsp:txXfrm>
    </dsp:sp>
    <dsp:sp modelId="{6E48DAA8-D5E0-447C-B67F-651AE7EC755B}">
      <dsp:nvSpPr>
        <dsp:cNvPr id="0" name=""/>
        <dsp:cNvSpPr/>
      </dsp:nvSpPr>
      <dsp:spPr>
        <a:xfrm>
          <a:off x="0" y="1640513"/>
          <a:ext cx="6245265" cy="1113840"/>
        </a:xfrm>
        <a:prstGeom prst="roundRect">
          <a:avLst/>
        </a:prstGeom>
        <a:solidFill>
          <a:schemeClr val="accent2">
            <a:hueOff val="2147871"/>
            <a:satOff val="-6164"/>
            <a:lumOff val="-987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service accounts</a:t>
          </a:r>
        </a:p>
      </dsp:txBody>
      <dsp:txXfrm>
        <a:off x="54373" y="1694886"/>
        <a:ext cx="6136519" cy="1005094"/>
      </dsp:txXfrm>
    </dsp:sp>
    <dsp:sp modelId="{651CD5DF-6039-47F9-8C8A-41374424F888}">
      <dsp:nvSpPr>
        <dsp:cNvPr id="0" name=""/>
        <dsp:cNvSpPr/>
      </dsp:nvSpPr>
      <dsp:spPr>
        <a:xfrm>
          <a:off x="0" y="2834993"/>
          <a:ext cx="6245265" cy="1113840"/>
        </a:xfrm>
        <a:prstGeom prst="roundRect">
          <a:avLst/>
        </a:prstGeom>
        <a:solidFill>
          <a:schemeClr val="accent2">
            <a:hueOff val="4295743"/>
            <a:satOff val="-12329"/>
            <a:lumOff val="-1973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Default VPC network allows access to ports 22, 3389 and the icmp protocol</a:t>
          </a:r>
        </a:p>
      </dsp:txBody>
      <dsp:txXfrm>
        <a:off x="54373" y="2889366"/>
        <a:ext cx="6136519" cy="1005094"/>
      </dsp:txXfrm>
    </dsp:sp>
    <dsp:sp modelId="{0BC01D8A-0BD9-4CAD-B07E-42A48B95BEE9}">
      <dsp:nvSpPr>
        <dsp:cNvPr id="0" name=""/>
        <dsp:cNvSpPr/>
      </dsp:nvSpPr>
      <dsp:spPr>
        <a:xfrm>
          <a:off x="0" y="4029473"/>
          <a:ext cx="6245265" cy="1113840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New VPCs block everything</a:t>
          </a:r>
        </a:p>
      </dsp:txBody>
      <dsp:txXfrm>
        <a:off x="54373" y="4083846"/>
        <a:ext cx="6136519" cy="100509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0560C1-B666-4A30-91F3-EA9E615C1418}">
      <dsp:nvSpPr>
        <dsp:cNvPr id="0" name=""/>
        <dsp:cNvSpPr/>
      </dsp:nvSpPr>
      <dsp:spPr>
        <a:xfrm>
          <a:off x="0" y="4592"/>
          <a:ext cx="63016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77F95B-B994-455F-8927-A208FD07673E}">
      <dsp:nvSpPr>
        <dsp:cNvPr id="0" name=""/>
        <dsp:cNvSpPr/>
      </dsp:nvSpPr>
      <dsp:spPr>
        <a:xfrm>
          <a:off x="295926" y="224703"/>
          <a:ext cx="538048" cy="5380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0B6CCF-5571-4435-8CFE-FEFA7D585355}">
      <dsp:nvSpPr>
        <dsp:cNvPr id="0" name=""/>
        <dsp:cNvSpPr/>
      </dsp:nvSpPr>
      <dsp:spPr>
        <a:xfrm>
          <a:off x="1129902" y="4592"/>
          <a:ext cx="51716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Sometimes, to increase security, we want to place some resources in a completely different VPC Not just Subnet!</a:t>
          </a:r>
        </a:p>
      </dsp:txBody>
      <dsp:txXfrm>
        <a:off x="1129902" y="4592"/>
        <a:ext cx="5171698" cy="978270"/>
      </dsp:txXfrm>
    </dsp:sp>
    <dsp:sp modelId="{09E963D2-728F-478C-939A-B6036518DDE0}">
      <dsp:nvSpPr>
        <dsp:cNvPr id="0" name=""/>
        <dsp:cNvSpPr/>
      </dsp:nvSpPr>
      <dsp:spPr>
        <a:xfrm>
          <a:off x="0" y="1227431"/>
          <a:ext cx="63016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A5C20AD-DC18-4D74-AFF3-84794A26A881}">
      <dsp:nvSpPr>
        <dsp:cNvPr id="0" name=""/>
        <dsp:cNvSpPr/>
      </dsp:nvSpPr>
      <dsp:spPr>
        <a:xfrm>
          <a:off x="295926" y="1447541"/>
          <a:ext cx="538048" cy="5380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9F3EE1-096E-4C1A-92B1-7C8729B34F39}">
      <dsp:nvSpPr>
        <dsp:cNvPr id="0" name=""/>
        <dsp:cNvSpPr/>
      </dsp:nvSpPr>
      <dsp:spPr>
        <a:xfrm>
          <a:off x="1129902" y="1227431"/>
          <a:ext cx="51716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Not to place Public resources in private VPC</a:t>
          </a:r>
        </a:p>
      </dsp:txBody>
      <dsp:txXfrm>
        <a:off x="1129902" y="1227431"/>
        <a:ext cx="5171698" cy="978270"/>
      </dsp:txXfrm>
    </dsp:sp>
    <dsp:sp modelId="{E63E42FF-2552-4D5D-817B-FD9FC6F0FEB9}">
      <dsp:nvSpPr>
        <dsp:cNvPr id="0" name=""/>
        <dsp:cNvSpPr/>
      </dsp:nvSpPr>
      <dsp:spPr>
        <a:xfrm>
          <a:off x="0" y="2450269"/>
          <a:ext cx="63016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83D847-DAF2-4A5A-90FF-06F0A1638BA6}">
      <dsp:nvSpPr>
        <dsp:cNvPr id="0" name=""/>
        <dsp:cNvSpPr/>
      </dsp:nvSpPr>
      <dsp:spPr>
        <a:xfrm>
          <a:off x="295926" y="2670380"/>
          <a:ext cx="538048" cy="5380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3A0207-41B7-4031-A37B-8412AD9D88C7}">
      <dsp:nvSpPr>
        <dsp:cNvPr id="0" name=""/>
        <dsp:cNvSpPr/>
      </dsp:nvSpPr>
      <dsp:spPr>
        <a:xfrm>
          <a:off x="1129902" y="2450269"/>
          <a:ext cx="51716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Different environments have different VPC</a:t>
          </a:r>
        </a:p>
      </dsp:txBody>
      <dsp:txXfrm>
        <a:off x="1129902" y="2450269"/>
        <a:ext cx="5171698" cy="978270"/>
      </dsp:txXfrm>
    </dsp:sp>
    <dsp:sp modelId="{8566D512-F3C3-478C-AF11-B0A69210FE21}">
      <dsp:nvSpPr>
        <dsp:cNvPr id="0" name=""/>
        <dsp:cNvSpPr/>
      </dsp:nvSpPr>
      <dsp:spPr>
        <a:xfrm>
          <a:off x="0" y="3673107"/>
          <a:ext cx="63016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C92F1B-CD28-42FE-BB7E-79262F96A540}">
      <dsp:nvSpPr>
        <dsp:cNvPr id="0" name=""/>
        <dsp:cNvSpPr/>
      </dsp:nvSpPr>
      <dsp:spPr>
        <a:xfrm>
          <a:off x="295926" y="3893218"/>
          <a:ext cx="538048" cy="5380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98AF190-1955-47D4-B48D-70933ACB95EE}">
      <dsp:nvSpPr>
        <dsp:cNvPr id="0" name=""/>
        <dsp:cNvSpPr/>
      </dsp:nvSpPr>
      <dsp:spPr>
        <a:xfrm>
          <a:off x="1129902" y="3673107"/>
          <a:ext cx="517169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Different Utility VPC</a:t>
          </a:r>
        </a:p>
      </dsp:txBody>
      <dsp:txXfrm>
        <a:off x="1129902" y="3673107"/>
        <a:ext cx="5171698" cy="978270"/>
      </dsp:txXfrm>
    </dsp:sp>
    <dsp:sp modelId="{125470EC-46D1-4CF4-A656-EA2BCC495514}">
      <dsp:nvSpPr>
        <dsp:cNvPr id="0" name=""/>
        <dsp:cNvSpPr/>
      </dsp:nvSpPr>
      <dsp:spPr>
        <a:xfrm>
          <a:off x="0" y="4895945"/>
          <a:ext cx="6301601" cy="978270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CF3097-6392-4705-BE31-2BC0DFC91330}">
      <dsp:nvSpPr>
        <dsp:cNvPr id="0" name=""/>
        <dsp:cNvSpPr/>
      </dsp:nvSpPr>
      <dsp:spPr>
        <a:xfrm>
          <a:off x="295926" y="5116056"/>
          <a:ext cx="538048" cy="53804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DB66C85-7D66-4FB2-89C4-50471E89A36E}">
      <dsp:nvSpPr>
        <dsp:cNvPr id="0" name=""/>
        <dsp:cNvSpPr/>
      </dsp:nvSpPr>
      <dsp:spPr>
        <a:xfrm>
          <a:off x="1129902" y="4895945"/>
          <a:ext cx="2835720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Examples:</a:t>
          </a:r>
        </a:p>
      </dsp:txBody>
      <dsp:txXfrm>
        <a:off x="1129902" y="4895945"/>
        <a:ext cx="2835720" cy="978270"/>
      </dsp:txXfrm>
    </dsp:sp>
    <dsp:sp modelId="{0B79F429-6CEF-4FC1-9179-2F7BD2C3A372}">
      <dsp:nvSpPr>
        <dsp:cNvPr id="0" name=""/>
        <dsp:cNvSpPr/>
      </dsp:nvSpPr>
      <dsp:spPr>
        <a:xfrm>
          <a:off x="3965622" y="4895945"/>
          <a:ext cx="2335978" cy="9782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3534" tIns="103534" rIns="103534" bIns="103534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Separate systems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System layers</a:t>
          </a: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Sensitive databases</a:t>
          </a:r>
        </a:p>
      </dsp:txBody>
      <dsp:txXfrm>
        <a:off x="3965622" y="4895945"/>
        <a:ext cx="2335978" cy="97827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DAD8FC-6228-4135-8A22-6D3380D5ACBD}">
      <dsp:nvSpPr>
        <dsp:cNvPr id="0" name=""/>
        <dsp:cNvSpPr/>
      </dsp:nvSpPr>
      <dsp:spPr>
        <a:xfrm>
          <a:off x="0" y="0"/>
          <a:ext cx="8331708" cy="672083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Allows two VPCs to connect to each other</a:t>
          </a:r>
        </a:p>
      </dsp:txBody>
      <dsp:txXfrm>
        <a:off x="19685" y="19685"/>
        <a:ext cx="7527842" cy="632713"/>
      </dsp:txXfrm>
    </dsp:sp>
    <dsp:sp modelId="{35697AA2-598D-4568-BA75-04D7DE1D4C85}">
      <dsp:nvSpPr>
        <dsp:cNvPr id="0" name=""/>
        <dsp:cNvSpPr/>
      </dsp:nvSpPr>
      <dsp:spPr>
        <a:xfrm>
          <a:off x="622173" y="765428"/>
          <a:ext cx="8331708" cy="672083"/>
        </a:xfrm>
        <a:prstGeom prst="roundRect">
          <a:avLst>
            <a:gd name="adj" fmla="val 10000"/>
          </a:avLst>
        </a:prstGeom>
        <a:solidFill>
          <a:schemeClr val="accent2">
            <a:hueOff val="1610903"/>
            <a:satOff val="-4623"/>
            <a:lumOff val="-740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From the user’s point of view it’s a single VPC</a:t>
          </a:r>
        </a:p>
      </dsp:txBody>
      <dsp:txXfrm>
        <a:off x="641858" y="785113"/>
        <a:ext cx="7233310" cy="632713"/>
      </dsp:txXfrm>
    </dsp:sp>
    <dsp:sp modelId="{96DD42F8-DC76-445F-B989-D3C2CDC9971C}">
      <dsp:nvSpPr>
        <dsp:cNvPr id="0" name=""/>
        <dsp:cNvSpPr/>
      </dsp:nvSpPr>
      <dsp:spPr>
        <a:xfrm>
          <a:off x="1244346" y="1530857"/>
          <a:ext cx="8331708" cy="672083"/>
        </a:xfrm>
        <a:prstGeom prst="roundRect">
          <a:avLst>
            <a:gd name="adj" fmla="val 10000"/>
          </a:avLst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Make sure address spaces are not overlapped!</a:t>
          </a:r>
        </a:p>
      </dsp:txBody>
      <dsp:txXfrm>
        <a:off x="1264031" y="1550542"/>
        <a:ext cx="7233310" cy="632713"/>
      </dsp:txXfrm>
    </dsp:sp>
    <dsp:sp modelId="{F2D71F32-6E9F-4FDE-90AB-CB6061F153E8}">
      <dsp:nvSpPr>
        <dsp:cNvPr id="0" name=""/>
        <dsp:cNvSpPr/>
      </dsp:nvSpPr>
      <dsp:spPr>
        <a:xfrm>
          <a:off x="1866518" y="2296286"/>
          <a:ext cx="8331708" cy="672083"/>
        </a:xfrm>
        <a:prstGeom prst="roundRect">
          <a:avLst>
            <a:gd name="adj" fmla="val 10000"/>
          </a:avLst>
        </a:prstGeom>
        <a:solidFill>
          <a:schemeClr val="accent2">
            <a:hueOff val="4832710"/>
            <a:satOff val="-13870"/>
            <a:lumOff val="-2220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Use Firewall Rules for protection</a:t>
          </a:r>
        </a:p>
      </dsp:txBody>
      <dsp:txXfrm>
        <a:off x="1886203" y="2315971"/>
        <a:ext cx="7233310" cy="632713"/>
      </dsp:txXfrm>
    </dsp:sp>
    <dsp:sp modelId="{2A9788D4-074D-43CF-9A23-E01EE1F4FC95}">
      <dsp:nvSpPr>
        <dsp:cNvPr id="0" name=""/>
        <dsp:cNvSpPr/>
      </dsp:nvSpPr>
      <dsp:spPr>
        <a:xfrm>
          <a:off x="2488692" y="3061715"/>
          <a:ext cx="8331708" cy="672083"/>
        </a:xfrm>
        <a:prstGeom prst="roundRect">
          <a:avLst>
            <a:gd name="adj" fmla="val 10000"/>
          </a:avLst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/>
            <a:t>Works across projects and organizations</a:t>
          </a:r>
        </a:p>
      </dsp:txBody>
      <dsp:txXfrm>
        <a:off x="2508377" y="3081400"/>
        <a:ext cx="7233310" cy="632713"/>
      </dsp:txXfrm>
    </dsp:sp>
    <dsp:sp modelId="{94F56832-0A24-4C78-99E5-D90B402B6DE7}">
      <dsp:nvSpPr>
        <dsp:cNvPr id="0" name=""/>
        <dsp:cNvSpPr/>
      </dsp:nvSpPr>
      <dsp:spPr>
        <a:xfrm>
          <a:off x="7894853" y="490994"/>
          <a:ext cx="436854" cy="43685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7993145" y="490994"/>
        <a:ext cx="240270" cy="328733"/>
      </dsp:txXfrm>
    </dsp:sp>
    <dsp:sp modelId="{CDA20AEF-C33A-4AF9-B089-B1CC522D749E}">
      <dsp:nvSpPr>
        <dsp:cNvPr id="0" name=""/>
        <dsp:cNvSpPr/>
      </dsp:nvSpPr>
      <dsp:spPr>
        <a:xfrm>
          <a:off x="8517026" y="1256423"/>
          <a:ext cx="436854" cy="43685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2244906"/>
            <a:satOff val="-20744"/>
            <a:lumOff val="-2338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2244906"/>
              <a:satOff val="-20744"/>
              <a:lumOff val="-233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8615318" y="1256423"/>
        <a:ext cx="240270" cy="328733"/>
      </dsp:txXfrm>
    </dsp:sp>
    <dsp:sp modelId="{E02685BF-3522-42B9-B666-7331FC4949D8}">
      <dsp:nvSpPr>
        <dsp:cNvPr id="0" name=""/>
        <dsp:cNvSpPr/>
      </dsp:nvSpPr>
      <dsp:spPr>
        <a:xfrm>
          <a:off x="9139199" y="2010650"/>
          <a:ext cx="436854" cy="43685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4489812"/>
            <a:satOff val="-41488"/>
            <a:lumOff val="-4677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4489812"/>
              <a:satOff val="-41488"/>
              <a:lumOff val="-467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9237491" y="2010650"/>
        <a:ext cx="240270" cy="328733"/>
      </dsp:txXfrm>
    </dsp:sp>
    <dsp:sp modelId="{692E4431-573B-4847-8EA4-A46B40A87823}">
      <dsp:nvSpPr>
        <dsp:cNvPr id="0" name=""/>
        <dsp:cNvSpPr/>
      </dsp:nvSpPr>
      <dsp:spPr>
        <a:xfrm>
          <a:off x="9761372" y="2783547"/>
          <a:ext cx="436854" cy="436854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6734718"/>
            <a:satOff val="-62232"/>
            <a:lumOff val="-7015"/>
            <a:alphaOff val="0"/>
          </a:schemeClr>
        </a:solidFill>
        <a:ln w="19050" cap="flat" cmpd="sng" algn="ctr">
          <a:solidFill>
            <a:schemeClr val="accent2">
              <a:tint val="40000"/>
              <a:alpha val="90000"/>
              <a:hueOff val="6734718"/>
              <a:satOff val="-62232"/>
              <a:lumOff val="-70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9859664" y="2783547"/>
        <a:ext cx="240270" cy="328733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B3B1DD-54D2-4E4D-A58E-18603B40335C}">
      <dsp:nvSpPr>
        <dsp:cNvPr id="0" name=""/>
        <dsp:cNvSpPr/>
      </dsp:nvSpPr>
      <dsp:spPr>
        <a:xfrm>
          <a:off x="0" y="276062"/>
          <a:ext cx="10617200" cy="5405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Shared VPC allows connecting resources in multiple projects in the same organization</a:t>
          </a:r>
        </a:p>
      </dsp:txBody>
      <dsp:txXfrm>
        <a:off x="26387" y="302449"/>
        <a:ext cx="10564426" cy="487766"/>
      </dsp:txXfrm>
    </dsp:sp>
    <dsp:sp modelId="{8B33E70A-1F61-4D7F-88B5-7DDD78D52758}">
      <dsp:nvSpPr>
        <dsp:cNvPr id="0" name=""/>
        <dsp:cNvSpPr/>
      </dsp:nvSpPr>
      <dsp:spPr>
        <a:xfrm>
          <a:off x="0" y="879962"/>
          <a:ext cx="10617200" cy="5405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Two types of projects in Shared VPC Host and Service Project</a:t>
          </a:r>
        </a:p>
      </dsp:txBody>
      <dsp:txXfrm>
        <a:off x="26387" y="906349"/>
        <a:ext cx="10564426" cy="487766"/>
      </dsp:txXfrm>
    </dsp:sp>
    <dsp:sp modelId="{B20691A8-4363-4438-93E7-654704797CFC}">
      <dsp:nvSpPr>
        <dsp:cNvPr id="0" name=""/>
        <dsp:cNvSpPr/>
      </dsp:nvSpPr>
      <dsp:spPr>
        <a:xfrm>
          <a:off x="0" y="1483862"/>
          <a:ext cx="10617200" cy="5405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Host Project</a:t>
          </a:r>
        </a:p>
      </dsp:txBody>
      <dsp:txXfrm>
        <a:off x="26387" y="1510249"/>
        <a:ext cx="10564426" cy="487766"/>
      </dsp:txXfrm>
    </dsp:sp>
    <dsp:sp modelId="{3FA1BD04-4426-45D2-B5F8-E9949C86B764}">
      <dsp:nvSpPr>
        <dsp:cNvPr id="0" name=""/>
        <dsp:cNvSpPr/>
      </dsp:nvSpPr>
      <dsp:spPr>
        <a:xfrm>
          <a:off x="0" y="2024402"/>
          <a:ext cx="10617200" cy="592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709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The project where VPC is created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Requires special for being host project</a:t>
          </a:r>
        </a:p>
      </dsp:txBody>
      <dsp:txXfrm>
        <a:off x="0" y="2024402"/>
        <a:ext cx="10617200" cy="592020"/>
      </dsp:txXfrm>
    </dsp:sp>
    <dsp:sp modelId="{FC6F5464-8F2F-4717-A0B6-3CB5BD88BDF1}">
      <dsp:nvSpPr>
        <dsp:cNvPr id="0" name=""/>
        <dsp:cNvSpPr/>
      </dsp:nvSpPr>
      <dsp:spPr>
        <a:xfrm>
          <a:off x="0" y="2616422"/>
          <a:ext cx="10617200" cy="54054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Service Project</a:t>
          </a:r>
        </a:p>
      </dsp:txBody>
      <dsp:txXfrm>
        <a:off x="26387" y="2642809"/>
        <a:ext cx="10564426" cy="487766"/>
      </dsp:txXfrm>
    </dsp:sp>
    <dsp:sp modelId="{1D5F1123-4003-4663-A103-7E31D42EE4C6}">
      <dsp:nvSpPr>
        <dsp:cNvPr id="0" name=""/>
        <dsp:cNvSpPr/>
      </dsp:nvSpPr>
      <dsp:spPr>
        <a:xfrm>
          <a:off x="0" y="3156962"/>
          <a:ext cx="10617200" cy="8880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37096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Attached to Host project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Becomes connected to it through Shared VPS</a:t>
          </a:r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/>
            <a:t>Can be connected to a dingle host project only</a:t>
          </a:r>
        </a:p>
      </dsp:txBody>
      <dsp:txXfrm>
        <a:off x="0" y="3156962"/>
        <a:ext cx="10617200" cy="8880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6/7/layout/LinearBlockProcessNumbered">
  <dgm:title val="Linear Block Process Numbered"/>
  <dgm:desc val="Used to show a progression; a timeline; sequential steps in a task, process, or workflow; or to emphasize movement or direction. Automatic numbers have been introduced to show the steps of the process. Level 1 text and Level 2 text both appears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01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02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03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08"/>
      <dgm:constr type="primFontSz" for="des" forName="sibTransNodeRect" op="equ"/>
      <dgm:constr type="primFontSz" for="des" forName="nodeRect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2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w" for="ch" forName="sibTransNodeRect" refType="w" refFor="ch" refForName="bgRect"/>
          <dgm:constr type="h" for="ch" forName="sibTransNodeRect" refType="h" refFor="ch" refForName="bgRect" fact="0.4"/>
          <dgm:constr type="t" for="ch" forName="sibTransNodeRect"/>
          <dgm:constr type="l" for="ch" forName="sibTransNodeRect"/>
          <dgm:constr type="r" for="ch" forName="nodeRect" refType="r" refFor="ch" refForName="bgRect"/>
          <dgm:constr type="h" for="ch" forName="nodeRect" refType="h" refFor="ch" refForName="bgRect" fact="0.6"/>
          <dgm:constr type="t" for="ch" forName="nodeRect" refType="b" refFor="ch" refForName="sibTransNodeRect"/>
          <dgm:constr type="l" for="ch" forName="nodeRect" refType="l" refFor="ch" refForName="bgRect"/>
        </dgm:constrLst>
        <dgm:ruleLst>
          <dgm:rule type="w" for="ch" forName="nodeRect" val="NaN" fact="NaN" max="30"/>
        </dgm:ruleLst>
        <dgm:layoutNode name="bgRect" styleLbl="alignNode1">
          <dgm:alg type="sp"/>
          <dgm:shape xmlns:r="http://schemas.openxmlformats.org/officeDocument/2006/relationships" type="rect" r:blip="">
            <dgm:adjLst>
              <dgm:adj idx="1" val="0.05"/>
            </dgm:adjLst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Rect" styleLbl="alignNode1">
            <dgm:varLst>
              <dgm:chMax val="0"/>
              <dgm:bulletEnabled val="1"/>
            </dgm:varLst>
            <dgm:presOf axis="self"/>
            <dgm:alg type="tx">
              <dgm:param type="parTxLTRAlign" val="l"/>
              <dgm:param type="parTxRTLAlign" val="l"/>
            </dgm:alg>
            <dgm:shape xmlns:r="http://schemas.openxmlformats.org/officeDocument/2006/relationships" type="rect" r:blip="" hideGeom="1">
              <dgm:adjLst/>
            </dgm:shape>
            <dgm:constrLst>
              <dgm:constr type="primFontSz" val="66"/>
              <dgm:constr type="tMarg" val="13"/>
              <dgm:constr type="lMarg" refType="w" fact="0.28"/>
              <dgm:constr type="rMarg" refType="w" fact="0.28"/>
              <dgm:constr type="bMarg" val="13"/>
            </dgm:constrLst>
            <dgm:ruleLst>
              <dgm:rule type="primFontSz" val="14" fact="NaN" max="NaN"/>
              <dgm:rule type="tMarg" val="13" fact="NaN" max="NaN"/>
            </dgm:ruleLst>
          </dgm:layoutNode>
        </dgm:forEach>
        <dgm:layoutNode name="nodeRect" styleLbl="align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  <dgm:param type="stBulletLvl" val="2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26"/>
            <dgm:constr type="tMarg"/>
            <dgm:constr type="lMarg" refType="w" fact="0.28"/>
            <dgm:constr type="rMarg" refType="w" fact="0.28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1">
            <a:buAutoNum type="arabicParenBoth"/>
          </dgm1611:buPr>
        </dgm1611:autoBuNodeInfo>
      </dgm1611:autoBuNodeInfoLst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FBD08D-C4AD-49C0-BA8D-0E5F35B4AF03}" type="datetimeFigureOut">
              <a:rPr lang="en-IN" smtClean="0"/>
              <a:t>21-01-2025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F7939-12EF-4E00-BD2D-28184EF58141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66615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DF7939-12EF-4E00-BD2D-28184EF58141}" type="slidenum">
              <a:rPr lang="en-IN" smtClean="0"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7600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E0B22-BB46-721D-8853-4F94EDB961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21F34E8-8098-8455-49F3-ABB4CECB20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874D05-4BA2-B08D-EBAF-3B826F383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8CF8B-7065-45A2-AC7C-8B25A4382421}" type="datetimeFigureOut">
              <a:rPr lang="en-IN" smtClean="0"/>
              <a:t>20-01-2025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AAC660-9C0C-96A6-32B9-52A711AD6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1C396-9DC4-736F-1609-180DDF99B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69AA9-C721-4D1D-B3F8-4BD6A476FE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54548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8B09CA-C658-B2F8-0A1B-AAD2D1591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182DE7-8D2A-AE68-7CE3-459119DCE8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23FE5E-27C7-5AF6-BB46-4F93BBDB8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8CF8B-7065-45A2-AC7C-8B25A4382421}" type="datetimeFigureOut">
              <a:rPr lang="en-IN" smtClean="0"/>
              <a:t>20-01-2025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C8B4E-EC4E-69D6-2E1A-396401547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0068BD-6E72-91F4-015C-F987E90CA5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69AA9-C721-4D1D-B3F8-4BD6A476FE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5093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04B71D-B0F3-8801-78D7-E72B600863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3D07B56-7348-936E-63AE-84EA7EBBCC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9B2F7A-8D11-3FB7-F98B-3AB08B46A7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8CF8B-7065-45A2-AC7C-8B25A4382421}" type="datetimeFigureOut">
              <a:rPr lang="en-IN" smtClean="0"/>
              <a:t>20-01-2025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59664A-90CC-F9C1-3641-737AFA6C3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E7AACA-B046-361C-D470-93FCAA43D7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69AA9-C721-4D1D-B3F8-4BD6A476FE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21304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353DE-0BC7-3FE8-C7D7-53BA190A4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03ABA-3CD8-CD41-1F99-4B4C1D2F53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749A3-8378-E607-455A-48025012DD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8CF8B-7065-45A2-AC7C-8B25A4382421}" type="datetimeFigureOut">
              <a:rPr lang="en-IN" smtClean="0"/>
              <a:t>20-01-2025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609DE-4A9B-14A5-0D12-550B19039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57DE3-EEBB-64E0-06D4-FAD0DE726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69AA9-C721-4D1D-B3F8-4BD6A476FE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925465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22F98-E585-0EDC-DB6A-B88EA06E2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AA4F152-C09D-19A6-75E9-14C0B4BB34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7BED2-7E82-5E51-F0B3-833C004EE2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8CF8B-7065-45A2-AC7C-8B25A4382421}" type="datetimeFigureOut">
              <a:rPr lang="en-IN" smtClean="0"/>
              <a:t>20-01-2025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61C6C7-BAC3-1AE6-9695-8EB512605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2EE538-0C9E-DF56-F875-85BE124B2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69AA9-C721-4D1D-B3F8-4BD6A476FE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91440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63F0EC-0008-2A7A-124E-50A2970E6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189A6-1789-D4E5-B190-214A4E98C2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526A80-CE7F-34B6-8337-11608B1BBB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1F3C39-5AB7-D7EF-82DF-AC12E7E6F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8CF8B-7065-45A2-AC7C-8B25A4382421}" type="datetimeFigureOut">
              <a:rPr lang="en-IN" smtClean="0"/>
              <a:t>20-01-2025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9CCB36-60B2-D26D-026E-2CF7FF5F8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14965C-AC92-13AE-2193-2795B81F8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69AA9-C721-4D1D-B3F8-4BD6A476FE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8237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0D102-E96C-91DF-FB02-C7345645F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C48529-C6C1-7CD2-F3DA-392E668344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B9E5B3-E808-9FC4-D4C2-A9AB7A13FF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948DF0-86B5-41AD-66C5-E0A4EA43C6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454B027-ECFD-2244-DA02-27C1B2E89D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209115-C6F5-77EB-FDB6-03491C2BC0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8CF8B-7065-45A2-AC7C-8B25A4382421}" type="datetimeFigureOut">
              <a:rPr lang="en-IN" smtClean="0"/>
              <a:t>20-01-2025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F1930C-3088-62F8-5663-A93AA8650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0C968B-837E-8763-05E7-519D7AD233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69AA9-C721-4D1D-B3F8-4BD6A476FE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942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EB6C0-2837-CC99-C151-959BF9A8A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A7F0CB-59D2-69C2-B94F-75F537BBE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8CF8B-7065-45A2-AC7C-8B25A4382421}" type="datetimeFigureOut">
              <a:rPr lang="en-IN" smtClean="0"/>
              <a:t>20-01-2025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404F68-902B-D7F9-4A50-0B79C4169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7DAF38-4245-5C89-3417-009FFF0A0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69AA9-C721-4D1D-B3F8-4BD6A476FE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487727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D7D2895-DE89-841F-537B-C413C3D37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8CF8B-7065-45A2-AC7C-8B25A4382421}" type="datetimeFigureOut">
              <a:rPr lang="en-IN" smtClean="0"/>
              <a:t>20-01-2025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2C4192-070B-5B31-8878-83CA51AEA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59CB2C-98D2-FE1F-3BB7-594388A71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69AA9-C721-4D1D-B3F8-4BD6A476FE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586046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0FC2A-6BE3-0826-64CD-3F6FEC56A7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CE99C-1585-3672-C08E-89186289BF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9F9605-A299-C8AC-88B0-48D7C5DB7F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542D2E-F2E7-D390-4189-F566759683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8CF8B-7065-45A2-AC7C-8B25A4382421}" type="datetimeFigureOut">
              <a:rPr lang="en-IN" smtClean="0"/>
              <a:t>20-01-2025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6B691F-1E58-9FE0-BF91-697699064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1ADF5D-C147-B675-E208-9F9C484CC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69AA9-C721-4D1D-B3F8-4BD6A476FE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4205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7D213-A045-1F44-A328-6E0873EF29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B72E96-9C8A-48E8-A459-6DA6E0952F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7419F3-FEF4-F744-B7CC-DBAF18F305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77B7C3-28DE-A66E-9280-5C66860C9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F8CF8B-7065-45A2-AC7C-8B25A4382421}" type="datetimeFigureOut">
              <a:rPr lang="en-IN" smtClean="0"/>
              <a:t>20-01-2025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865DB-9952-0068-1437-D317857411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EE1F42-A283-6ABA-5841-699151DD4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69AA9-C721-4D1D-B3F8-4BD6A476FE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643781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403836-72AB-5564-DD56-EAC3CF473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E7E0C-6529-23EA-5D73-C6F9580DC1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D3C20-D120-3795-69B0-BA99006F62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2F8CF8B-7065-45A2-AC7C-8B25A4382421}" type="datetimeFigureOut">
              <a:rPr lang="en-IN" smtClean="0"/>
              <a:t>20-01-2025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C8E7E3-51D0-B7A0-4F3B-463DEEC411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17BAB5-CF04-C13B-37CB-EDC2C364DE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369AA9-C721-4D1D-B3F8-4BD6A476FE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75597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png"/><Relationship Id="rId26" Type="http://schemas.openxmlformats.org/officeDocument/2006/relationships/image" Target="../media/image61.png"/><Relationship Id="rId3" Type="http://schemas.openxmlformats.org/officeDocument/2006/relationships/image" Target="../media/image38.png"/><Relationship Id="rId21" Type="http://schemas.openxmlformats.org/officeDocument/2006/relationships/image" Target="../media/image5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5" Type="http://schemas.openxmlformats.org/officeDocument/2006/relationships/image" Target="../media/image60.png"/><Relationship Id="rId2" Type="http://schemas.openxmlformats.org/officeDocument/2006/relationships/image" Target="../media/image37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24" Type="http://schemas.openxmlformats.org/officeDocument/2006/relationships/image" Target="../media/image59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23" Type="http://schemas.openxmlformats.org/officeDocument/2006/relationships/image" Target="../media/image58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png"/><Relationship Id="rId22" Type="http://schemas.openxmlformats.org/officeDocument/2006/relationships/image" Target="../media/image57.png"/><Relationship Id="rId27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3.png"/><Relationship Id="rId5" Type="http://schemas.openxmlformats.org/officeDocument/2006/relationships/image" Target="../media/image79.png"/><Relationship Id="rId10" Type="http://schemas.openxmlformats.org/officeDocument/2006/relationships/image" Target="../media/image6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6.xml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hyperlink" Target="https://cloud.google.com/vpc/docs/private-services-access#private-services-supported-services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1.xml"/><Relationship Id="rId2" Type="http://schemas.openxmlformats.org/officeDocument/2006/relationships/diagramData" Target="../diagrams/data2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1.xml"/><Relationship Id="rId5" Type="http://schemas.openxmlformats.org/officeDocument/2006/relationships/diagramColors" Target="../diagrams/colors21.xml"/><Relationship Id="rId4" Type="http://schemas.openxmlformats.org/officeDocument/2006/relationships/diagramQuickStyle" Target="../diagrams/quickStyle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 descr="Wires Linked To Core Router">
            <a:extLst>
              <a:ext uri="{FF2B5EF4-FFF2-40B4-BE49-F238E27FC236}">
                <a16:creationId xmlns:a16="http://schemas.microsoft.com/office/drawing/2014/main" id="{78C0BAA7-CD6E-DDFB-50F0-B0A9BF45CE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101" r="1" b="18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59D119-49A3-B2EE-D1E7-4E5759CDB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Networking in GCP</a:t>
            </a:r>
          </a:p>
        </p:txBody>
      </p:sp>
    </p:spTree>
    <p:extLst>
      <p:ext uri="{BB962C8B-B14F-4D97-AF65-F5344CB8AC3E}">
        <p14:creationId xmlns:p14="http://schemas.microsoft.com/office/powerpoint/2010/main" val="1750987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7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859F9-908C-61C4-94EC-BC494023C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How to choose creation Mode</a:t>
            </a:r>
            <a:endParaRPr lang="en-IN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1DE82C3-B70A-22C0-01BF-03C60D44D91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80486047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26406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A7E003E-EE76-4207-A774-A645C37F1D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BD77573-9EF2-4C35-8285-A1CF6FBB0E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1" y="0"/>
            <a:ext cx="5511704" cy="6858000"/>
          </a:xfrm>
          <a:custGeom>
            <a:avLst/>
            <a:gdLst>
              <a:gd name="connsiteX0" fmla="*/ 5511704 w 5511704"/>
              <a:gd name="connsiteY0" fmla="*/ 0 h 6886576"/>
              <a:gd name="connsiteX1" fmla="*/ 1008599 w 5511704"/>
              <a:gd name="connsiteY1" fmla="*/ 0 h 6886576"/>
              <a:gd name="connsiteX2" fmla="*/ 1310975 w 5511704"/>
              <a:gd name="connsiteY2" fmla="*/ 110728 h 6886576"/>
              <a:gd name="connsiteX3" fmla="*/ 1267362 w 5511704"/>
              <a:gd name="connsiteY3" fmla="*/ 135731 h 6886576"/>
              <a:gd name="connsiteX4" fmla="*/ 1005692 w 5511704"/>
              <a:gd name="connsiteY4" fmla="*/ 71437 h 6886576"/>
              <a:gd name="connsiteX5" fmla="*/ 953358 w 5511704"/>
              <a:gd name="connsiteY5" fmla="*/ 89297 h 6886576"/>
              <a:gd name="connsiteX6" fmla="*/ 979525 w 5511704"/>
              <a:gd name="connsiteY6" fmla="*/ 164307 h 6886576"/>
              <a:gd name="connsiteX7" fmla="*/ 1092915 w 5511704"/>
              <a:gd name="connsiteY7" fmla="*/ 192882 h 6886576"/>
              <a:gd name="connsiteX8" fmla="*/ 1270270 w 5511704"/>
              <a:gd name="connsiteY8" fmla="*/ 375047 h 6886576"/>
              <a:gd name="connsiteX9" fmla="*/ 1002784 w 5511704"/>
              <a:gd name="connsiteY9" fmla="*/ 353615 h 6886576"/>
              <a:gd name="connsiteX10" fmla="*/ 956265 w 5511704"/>
              <a:gd name="connsiteY10" fmla="*/ 396479 h 6886576"/>
              <a:gd name="connsiteX11" fmla="*/ 938820 w 5511704"/>
              <a:gd name="connsiteY11" fmla="*/ 453629 h 6886576"/>
              <a:gd name="connsiteX12" fmla="*/ 860319 w 5511704"/>
              <a:gd name="connsiteY12" fmla="*/ 360759 h 6886576"/>
              <a:gd name="connsiteX13" fmla="*/ 793447 w 5511704"/>
              <a:gd name="connsiteY13" fmla="*/ 335757 h 6886576"/>
              <a:gd name="connsiteX14" fmla="*/ 773095 w 5511704"/>
              <a:gd name="connsiteY14" fmla="*/ 417910 h 6886576"/>
              <a:gd name="connsiteX15" fmla="*/ 834151 w 5511704"/>
              <a:gd name="connsiteY15" fmla="*/ 507206 h 6886576"/>
              <a:gd name="connsiteX16" fmla="*/ 996969 w 5511704"/>
              <a:gd name="connsiteY16" fmla="*/ 560785 h 6886576"/>
              <a:gd name="connsiteX17" fmla="*/ 822522 w 5511704"/>
              <a:gd name="connsiteY17" fmla="*/ 560785 h 6886576"/>
              <a:gd name="connsiteX18" fmla="*/ 621908 w 5511704"/>
              <a:gd name="connsiteY18" fmla="*/ 525066 h 6886576"/>
              <a:gd name="connsiteX19" fmla="*/ 409664 w 5511704"/>
              <a:gd name="connsiteY19" fmla="*/ 535781 h 6886576"/>
              <a:gd name="connsiteX20" fmla="*/ 209049 w 5511704"/>
              <a:gd name="connsiteY20" fmla="*/ 464344 h 6886576"/>
              <a:gd name="connsiteX21" fmla="*/ 5527 w 5511704"/>
              <a:gd name="connsiteY21" fmla="*/ 467916 h 6886576"/>
              <a:gd name="connsiteX22" fmla="*/ 906838 w 5511704"/>
              <a:gd name="connsiteY22" fmla="*/ 914400 h 6886576"/>
              <a:gd name="connsiteX23" fmla="*/ 863226 w 5511704"/>
              <a:gd name="connsiteY23" fmla="*/ 925116 h 6886576"/>
              <a:gd name="connsiteX24" fmla="*/ 805077 w 5511704"/>
              <a:gd name="connsiteY24" fmla="*/ 953691 h 6886576"/>
              <a:gd name="connsiteX25" fmla="*/ 848689 w 5511704"/>
              <a:gd name="connsiteY25" fmla="*/ 1010841 h 6886576"/>
              <a:gd name="connsiteX26" fmla="*/ 1084193 w 5511704"/>
              <a:gd name="connsiteY26" fmla="*/ 1117997 h 6886576"/>
              <a:gd name="connsiteX27" fmla="*/ 1142342 w 5511704"/>
              <a:gd name="connsiteY27" fmla="*/ 1225153 h 6886576"/>
              <a:gd name="connsiteX28" fmla="*/ 1069655 w 5511704"/>
              <a:gd name="connsiteY28" fmla="*/ 1214438 h 6886576"/>
              <a:gd name="connsiteX29" fmla="*/ 1005692 w 5511704"/>
              <a:gd name="connsiteY29" fmla="*/ 1235869 h 6886576"/>
              <a:gd name="connsiteX30" fmla="*/ 1031858 w 5511704"/>
              <a:gd name="connsiteY30" fmla="*/ 1371600 h 6886576"/>
              <a:gd name="connsiteX31" fmla="*/ 1366216 w 5511704"/>
              <a:gd name="connsiteY31" fmla="*/ 1546622 h 6886576"/>
              <a:gd name="connsiteX32" fmla="*/ 1395290 w 5511704"/>
              <a:gd name="connsiteY32" fmla="*/ 1603772 h 6886576"/>
              <a:gd name="connsiteX33" fmla="*/ 1354586 w 5511704"/>
              <a:gd name="connsiteY33" fmla="*/ 1643063 h 6886576"/>
              <a:gd name="connsiteX34" fmla="*/ 1247011 w 5511704"/>
              <a:gd name="connsiteY34" fmla="*/ 1664494 h 6886576"/>
              <a:gd name="connsiteX35" fmla="*/ 1398198 w 5511704"/>
              <a:gd name="connsiteY35" fmla="*/ 1857375 h 6886576"/>
              <a:gd name="connsiteX36" fmla="*/ 1453440 w 5511704"/>
              <a:gd name="connsiteY36" fmla="*/ 1910954 h 6886576"/>
              <a:gd name="connsiteX37" fmla="*/ 1549386 w 5511704"/>
              <a:gd name="connsiteY37" fmla="*/ 1993106 h 6886576"/>
              <a:gd name="connsiteX38" fmla="*/ 1549386 w 5511704"/>
              <a:gd name="connsiteY38" fmla="*/ 2021681 h 6886576"/>
              <a:gd name="connsiteX39" fmla="*/ 1421458 w 5511704"/>
              <a:gd name="connsiteY39" fmla="*/ 2110978 h 6886576"/>
              <a:gd name="connsiteX40" fmla="*/ 1188861 w 5511704"/>
              <a:gd name="connsiteY40" fmla="*/ 2085976 h 6886576"/>
              <a:gd name="connsiteX41" fmla="*/ 1531941 w 5511704"/>
              <a:gd name="connsiteY41" fmla="*/ 2218135 h 6886576"/>
              <a:gd name="connsiteX42" fmla="*/ 421293 w 5511704"/>
              <a:gd name="connsiteY42" fmla="*/ 1900238 h 6886576"/>
              <a:gd name="connsiteX43" fmla="*/ 491072 w 5511704"/>
              <a:gd name="connsiteY43" fmla="*/ 1982391 h 6886576"/>
              <a:gd name="connsiteX44" fmla="*/ 880671 w 5511704"/>
              <a:gd name="connsiteY44" fmla="*/ 2200276 h 6886576"/>
              <a:gd name="connsiteX45" fmla="*/ 991154 w 5511704"/>
              <a:gd name="connsiteY45" fmla="*/ 2336007 h 6886576"/>
              <a:gd name="connsiteX46" fmla="*/ 1107453 w 5511704"/>
              <a:gd name="connsiteY46" fmla="*/ 2411016 h 6886576"/>
              <a:gd name="connsiteX47" fmla="*/ 1270270 w 5511704"/>
              <a:gd name="connsiteY47" fmla="*/ 2411016 h 6886576"/>
              <a:gd name="connsiteX48" fmla="*/ 1386568 w 5511704"/>
              <a:gd name="connsiteY48" fmla="*/ 2528889 h 6886576"/>
              <a:gd name="connsiteX49" fmla="*/ 1267362 w 5511704"/>
              <a:gd name="connsiteY49" fmla="*/ 2553891 h 6886576"/>
              <a:gd name="connsiteX50" fmla="*/ 1127805 w 5511704"/>
              <a:gd name="connsiteY50" fmla="*/ 2536032 h 6886576"/>
              <a:gd name="connsiteX51" fmla="*/ 970802 w 5511704"/>
              <a:gd name="connsiteY51" fmla="*/ 2575322 h 6886576"/>
              <a:gd name="connsiteX52" fmla="*/ 825429 w 5511704"/>
              <a:gd name="connsiteY52" fmla="*/ 2543176 h 6886576"/>
              <a:gd name="connsiteX53" fmla="*/ 650982 w 5511704"/>
              <a:gd name="connsiteY53" fmla="*/ 2564607 h 6886576"/>
              <a:gd name="connsiteX54" fmla="*/ 595740 w 5511704"/>
              <a:gd name="connsiteY54" fmla="*/ 2703909 h 6886576"/>
              <a:gd name="connsiteX55" fmla="*/ 578296 w 5511704"/>
              <a:gd name="connsiteY55" fmla="*/ 2714626 h 6886576"/>
              <a:gd name="connsiteX56" fmla="*/ 255568 w 5511704"/>
              <a:gd name="connsiteY56" fmla="*/ 2936081 h 6886576"/>
              <a:gd name="connsiteX57" fmla="*/ 165437 w 5511704"/>
              <a:gd name="connsiteY57" fmla="*/ 2953941 h 6886576"/>
              <a:gd name="connsiteX58" fmla="*/ 697501 w 5511704"/>
              <a:gd name="connsiteY58" fmla="*/ 3343275 h 6886576"/>
              <a:gd name="connsiteX59" fmla="*/ 339884 w 5511704"/>
              <a:gd name="connsiteY59" fmla="*/ 3243263 h 6886576"/>
              <a:gd name="connsiteX60" fmla="*/ 290458 w 5511704"/>
              <a:gd name="connsiteY60" fmla="*/ 3407569 h 6886576"/>
              <a:gd name="connsiteX61" fmla="*/ 459090 w 5511704"/>
              <a:gd name="connsiteY61" fmla="*/ 3554016 h 6886576"/>
              <a:gd name="connsiteX62" fmla="*/ 520147 w 5511704"/>
              <a:gd name="connsiteY62" fmla="*/ 3843338 h 6886576"/>
              <a:gd name="connsiteX63" fmla="*/ 491072 w 5511704"/>
              <a:gd name="connsiteY63" fmla="*/ 4107657 h 6886576"/>
              <a:gd name="connsiteX64" fmla="*/ 418386 w 5511704"/>
              <a:gd name="connsiteY64" fmla="*/ 4189810 h 6886576"/>
              <a:gd name="connsiteX65" fmla="*/ 313718 w 5511704"/>
              <a:gd name="connsiteY65" fmla="*/ 4339829 h 6886576"/>
              <a:gd name="connsiteX66" fmla="*/ 249753 w 5511704"/>
              <a:gd name="connsiteY66" fmla="*/ 4432698 h 6886576"/>
              <a:gd name="connsiteX67" fmla="*/ 25879 w 5511704"/>
              <a:gd name="connsiteY67" fmla="*/ 4396979 h 6886576"/>
              <a:gd name="connsiteX68" fmla="*/ 325347 w 5511704"/>
              <a:gd name="connsiteY68" fmla="*/ 4632722 h 6886576"/>
              <a:gd name="connsiteX69" fmla="*/ 84029 w 5511704"/>
              <a:gd name="connsiteY69" fmla="*/ 4604147 h 6886576"/>
              <a:gd name="connsiteX70" fmla="*/ 5527 w 5511704"/>
              <a:gd name="connsiteY70" fmla="*/ 4622007 h 6886576"/>
              <a:gd name="connsiteX71" fmla="*/ 49139 w 5511704"/>
              <a:gd name="connsiteY71" fmla="*/ 4697016 h 6886576"/>
              <a:gd name="connsiteX72" fmla="*/ 226494 w 5511704"/>
              <a:gd name="connsiteY72" fmla="*/ 4825604 h 6886576"/>
              <a:gd name="connsiteX73" fmla="*/ 592833 w 5511704"/>
              <a:gd name="connsiteY73" fmla="*/ 5175647 h 6886576"/>
              <a:gd name="connsiteX74" fmla="*/ 238123 w 5511704"/>
              <a:gd name="connsiteY74" fmla="*/ 5014913 h 6886576"/>
              <a:gd name="connsiteX75" fmla="*/ 610278 w 5511704"/>
              <a:gd name="connsiteY75" fmla="*/ 5375673 h 6886576"/>
              <a:gd name="connsiteX76" fmla="*/ 691686 w 5511704"/>
              <a:gd name="connsiteY76" fmla="*/ 5497116 h 6886576"/>
              <a:gd name="connsiteX77" fmla="*/ 860319 w 5511704"/>
              <a:gd name="connsiteY77" fmla="*/ 5793582 h 6886576"/>
              <a:gd name="connsiteX78" fmla="*/ 851597 w 5511704"/>
              <a:gd name="connsiteY78" fmla="*/ 5825729 h 6886576"/>
              <a:gd name="connsiteX79" fmla="*/ 659704 w 5511704"/>
              <a:gd name="connsiteY79" fmla="*/ 5779295 h 6886576"/>
              <a:gd name="connsiteX80" fmla="*/ 909746 w 5511704"/>
              <a:gd name="connsiteY80" fmla="*/ 6029326 h 6886576"/>
              <a:gd name="connsiteX81" fmla="*/ 1168509 w 5511704"/>
              <a:gd name="connsiteY81" fmla="*/ 6222207 h 6886576"/>
              <a:gd name="connsiteX82" fmla="*/ 985339 w 5511704"/>
              <a:gd name="connsiteY82" fmla="*/ 6193632 h 6886576"/>
              <a:gd name="connsiteX83" fmla="*/ 732391 w 5511704"/>
              <a:gd name="connsiteY83" fmla="*/ 6082904 h 6886576"/>
              <a:gd name="connsiteX84" fmla="*/ 645167 w 5511704"/>
              <a:gd name="connsiteY84" fmla="*/ 6125766 h 6886576"/>
              <a:gd name="connsiteX85" fmla="*/ 883579 w 5511704"/>
              <a:gd name="connsiteY85" fmla="*/ 6307932 h 6886576"/>
              <a:gd name="connsiteX86" fmla="*/ 1020229 w 5511704"/>
              <a:gd name="connsiteY86" fmla="*/ 6393657 h 6886576"/>
              <a:gd name="connsiteX87" fmla="*/ 1075471 w 5511704"/>
              <a:gd name="connsiteY87" fmla="*/ 6457950 h 6886576"/>
              <a:gd name="connsiteX88" fmla="*/ 1232473 w 5511704"/>
              <a:gd name="connsiteY88" fmla="*/ 6686551 h 6886576"/>
              <a:gd name="connsiteX89" fmla="*/ 1592997 w 5511704"/>
              <a:gd name="connsiteY89" fmla="*/ 6886576 h 6886576"/>
              <a:gd name="connsiteX90" fmla="*/ 5511704 w 5511704"/>
              <a:gd name="connsiteY90" fmla="*/ 6886576 h 68865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5511704" h="6886576">
                <a:moveTo>
                  <a:pt x="5511704" y="0"/>
                </a:moveTo>
                <a:lnTo>
                  <a:pt x="1008599" y="0"/>
                </a:lnTo>
                <a:cubicBezTo>
                  <a:pt x="1110360" y="35719"/>
                  <a:pt x="1209214" y="78581"/>
                  <a:pt x="1310975" y="110728"/>
                </a:cubicBezTo>
                <a:cubicBezTo>
                  <a:pt x="1296437" y="146447"/>
                  <a:pt x="1281900" y="139303"/>
                  <a:pt x="1267362" y="135731"/>
                </a:cubicBezTo>
                <a:cubicBezTo>
                  <a:pt x="1180139" y="121445"/>
                  <a:pt x="1090008" y="110728"/>
                  <a:pt x="1005692" y="71437"/>
                </a:cubicBezTo>
                <a:cubicBezTo>
                  <a:pt x="985339" y="64294"/>
                  <a:pt x="962080" y="64294"/>
                  <a:pt x="953358" y="89297"/>
                </a:cubicBezTo>
                <a:cubicBezTo>
                  <a:pt x="938820" y="125016"/>
                  <a:pt x="959172" y="146447"/>
                  <a:pt x="979525" y="164307"/>
                </a:cubicBezTo>
                <a:cubicBezTo>
                  <a:pt x="1014414" y="196453"/>
                  <a:pt x="1055118" y="189310"/>
                  <a:pt x="1092915" y="192882"/>
                </a:cubicBezTo>
                <a:cubicBezTo>
                  <a:pt x="1197583" y="210741"/>
                  <a:pt x="1247011" y="260747"/>
                  <a:pt x="1270270" y="375047"/>
                </a:cubicBezTo>
                <a:cubicBezTo>
                  <a:pt x="1180139" y="328613"/>
                  <a:pt x="1090008" y="385763"/>
                  <a:pt x="1002784" y="353615"/>
                </a:cubicBezTo>
                <a:cubicBezTo>
                  <a:pt x="979525" y="346472"/>
                  <a:pt x="944635" y="357188"/>
                  <a:pt x="956265" y="396479"/>
                </a:cubicBezTo>
                <a:cubicBezTo>
                  <a:pt x="967894" y="432198"/>
                  <a:pt x="1005692" y="460772"/>
                  <a:pt x="938820" y="453629"/>
                </a:cubicBezTo>
                <a:cubicBezTo>
                  <a:pt x="889393" y="450056"/>
                  <a:pt x="874856" y="407194"/>
                  <a:pt x="860319" y="360759"/>
                </a:cubicBezTo>
                <a:cubicBezTo>
                  <a:pt x="848689" y="335757"/>
                  <a:pt x="816707" y="321469"/>
                  <a:pt x="793447" y="335757"/>
                </a:cubicBezTo>
                <a:cubicBezTo>
                  <a:pt x="764373" y="350044"/>
                  <a:pt x="773095" y="389335"/>
                  <a:pt x="773095" y="417910"/>
                </a:cubicBezTo>
                <a:cubicBezTo>
                  <a:pt x="770187" y="471488"/>
                  <a:pt x="793447" y="496491"/>
                  <a:pt x="834151" y="507206"/>
                </a:cubicBezTo>
                <a:cubicBezTo>
                  <a:pt x="883579" y="521494"/>
                  <a:pt x="933005" y="539354"/>
                  <a:pt x="996969" y="560785"/>
                </a:cubicBezTo>
                <a:cubicBezTo>
                  <a:pt x="927190" y="596503"/>
                  <a:pt x="874856" y="589360"/>
                  <a:pt x="822522" y="560785"/>
                </a:cubicBezTo>
                <a:cubicBezTo>
                  <a:pt x="758558" y="528637"/>
                  <a:pt x="674242" y="485775"/>
                  <a:pt x="621908" y="525066"/>
                </a:cubicBezTo>
                <a:cubicBezTo>
                  <a:pt x="543407" y="582216"/>
                  <a:pt x="479443" y="546497"/>
                  <a:pt x="409664" y="535781"/>
                </a:cubicBezTo>
                <a:cubicBezTo>
                  <a:pt x="264290" y="514350"/>
                  <a:pt x="354422" y="482204"/>
                  <a:pt x="209049" y="464344"/>
                </a:cubicBezTo>
                <a:cubicBezTo>
                  <a:pt x="150900" y="457200"/>
                  <a:pt x="89843" y="428625"/>
                  <a:pt x="5527" y="467916"/>
                </a:cubicBezTo>
                <a:cubicBezTo>
                  <a:pt x="386404" y="675085"/>
                  <a:pt x="566666" y="660797"/>
                  <a:pt x="906838" y="914400"/>
                </a:cubicBezTo>
                <a:cubicBezTo>
                  <a:pt x="892301" y="939404"/>
                  <a:pt x="877764" y="928688"/>
                  <a:pt x="863226" y="925116"/>
                </a:cubicBezTo>
                <a:cubicBezTo>
                  <a:pt x="839967" y="921544"/>
                  <a:pt x="810892" y="907256"/>
                  <a:pt x="805077" y="953691"/>
                </a:cubicBezTo>
                <a:cubicBezTo>
                  <a:pt x="802169" y="989410"/>
                  <a:pt x="819615" y="1007269"/>
                  <a:pt x="848689" y="1010841"/>
                </a:cubicBezTo>
                <a:cubicBezTo>
                  <a:pt x="933005" y="1025129"/>
                  <a:pt x="1008599" y="1075135"/>
                  <a:pt x="1084193" y="1117997"/>
                </a:cubicBezTo>
                <a:cubicBezTo>
                  <a:pt x="1119082" y="1135857"/>
                  <a:pt x="1156879" y="1160860"/>
                  <a:pt x="1142342" y="1225153"/>
                </a:cubicBezTo>
                <a:cubicBezTo>
                  <a:pt x="1113268" y="1243013"/>
                  <a:pt x="1092915" y="1218009"/>
                  <a:pt x="1069655" y="1214438"/>
                </a:cubicBezTo>
                <a:cubicBezTo>
                  <a:pt x="1046396" y="1210866"/>
                  <a:pt x="991154" y="1225153"/>
                  <a:pt x="1005692" y="1235869"/>
                </a:cubicBezTo>
                <a:cubicBezTo>
                  <a:pt x="1072563" y="1275159"/>
                  <a:pt x="950450" y="1371600"/>
                  <a:pt x="1031858" y="1371600"/>
                </a:cubicBezTo>
                <a:cubicBezTo>
                  <a:pt x="1165601" y="1371600"/>
                  <a:pt x="1238288" y="1543050"/>
                  <a:pt x="1366216" y="1546622"/>
                </a:cubicBezTo>
                <a:cubicBezTo>
                  <a:pt x="1386568" y="1546622"/>
                  <a:pt x="1395290" y="1578770"/>
                  <a:pt x="1395290" y="1603772"/>
                </a:cubicBezTo>
                <a:cubicBezTo>
                  <a:pt x="1395290" y="1635920"/>
                  <a:pt x="1374939" y="1639491"/>
                  <a:pt x="1354586" y="1643063"/>
                </a:cubicBezTo>
                <a:cubicBezTo>
                  <a:pt x="1322604" y="1646635"/>
                  <a:pt x="1287715" y="1603772"/>
                  <a:pt x="1247011" y="1664494"/>
                </a:cubicBezTo>
                <a:cubicBezTo>
                  <a:pt x="1322604" y="1700213"/>
                  <a:pt x="1401105" y="1735932"/>
                  <a:pt x="1398198" y="1857375"/>
                </a:cubicBezTo>
                <a:cubicBezTo>
                  <a:pt x="1398198" y="1889523"/>
                  <a:pt x="1430180" y="1903810"/>
                  <a:pt x="1453440" y="1910954"/>
                </a:cubicBezTo>
                <a:cubicBezTo>
                  <a:pt x="1494144" y="1925241"/>
                  <a:pt x="1526126" y="1946673"/>
                  <a:pt x="1549386" y="1993106"/>
                </a:cubicBezTo>
                <a:cubicBezTo>
                  <a:pt x="1549386" y="2003822"/>
                  <a:pt x="1549386" y="2010966"/>
                  <a:pt x="1549386" y="2021681"/>
                </a:cubicBezTo>
                <a:cubicBezTo>
                  <a:pt x="1543571" y="2132410"/>
                  <a:pt x="1485422" y="2128838"/>
                  <a:pt x="1421458" y="2110978"/>
                </a:cubicBezTo>
                <a:cubicBezTo>
                  <a:pt x="1345864" y="2089547"/>
                  <a:pt x="1270270" y="2046685"/>
                  <a:pt x="1188861" y="2085976"/>
                </a:cubicBezTo>
                <a:cubicBezTo>
                  <a:pt x="1302252" y="2139554"/>
                  <a:pt x="1427272" y="2143126"/>
                  <a:pt x="1531941" y="2218135"/>
                </a:cubicBezTo>
                <a:cubicBezTo>
                  <a:pt x="1142342" y="2232422"/>
                  <a:pt x="799262" y="1993106"/>
                  <a:pt x="421293" y="1900238"/>
                </a:cubicBezTo>
                <a:cubicBezTo>
                  <a:pt x="432923" y="1960960"/>
                  <a:pt x="464905" y="1975247"/>
                  <a:pt x="491072" y="1982391"/>
                </a:cubicBezTo>
                <a:cubicBezTo>
                  <a:pt x="630630" y="2028825"/>
                  <a:pt x="752743" y="2121695"/>
                  <a:pt x="880671" y="2200276"/>
                </a:cubicBezTo>
                <a:cubicBezTo>
                  <a:pt x="933005" y="2232422"/>
                  <a:pt x="970802" y="2268142"/>
                  <a:pt x="991154" y="2336007"/>
                </a:cubicBezTo>
                <a:cubicBezTo>
                  <a:pt x="1008599" y="2400300"/>
                  <a:pt x="1043489" y="2428875"/>
                  <a:pt x="1107453" y="2411016"/>
                </a:cubicBezTo>
                <a:cubicBezTo>
                  <a:pt x="1159787" y="2396729"/>
                  <a:pt x="1215029" y="2403873"/>
                  <a:pt x="1270270" y="2411016"/>
                </a:cubicBezTo>
                <a:cubicBezTo>
                  <a:pt x="1331326" y="2418160"/>
                  <a:pt x="1401105" y="2489597"/>
                  <a:pt x="1386568" y="2528889"/>
                </a:cubicBezTo>
                <a:cubicBezTo>
                  <a:pt x="1357494" y="2593182"/>
                  <a:pt x="1308067" y="2561035"/>
                  <a:pt x="1267362" y="2553891"/>
                </a:cubicBezTo>
                <a:cubicBezTo>
                  <a:pt x="1217936" y="2546748"/>
                  <a:pt x="1127805" y="2528889"/>
                  <a:pt x="1127805" y="2536032"/>
                </a:cubicBezTo>
                <a:cubicBezTo>
                  <a:pt x="1095822" y="2696766"/>
                  <a:pt x="1023136" y="2575322"/>
                  <a:pt x="970802" y="2575322"/>
                </a:cubicBezTo>
                <a:cubicBezTo>
                  <a:pt x="921375" y="2575322"/>
                  <a:pt x="871949" y="2557463"/>
                  <a:pt x="825429" y="2543176"/>
                </a:cubicBezTo>
                <a:cubicBezTo>
                  <a:pt x="764373" y="2525316"/>
                  <a:pt x="709132" y="2557463"/>
                  <a:pt x="650982" y="2564607"/>
                </a:cubicBezTo>
                <a:cubicBezTo>
                  <a:pt x="598648" y="2571751"/>
                  <a:pt x="627722" y="2664620"/>
                  <a:pt x="595740" y="2703909"/>
                </a:cubicBezTo>
                <a:cubicBezTo>
                  <a:pt x="589926" y="2714626"/>
                  <a:pt x="584111" y="2714626"/>
                  <a:pt x="578296" y="2714626"/>
                </a:cubicBezTo>
                <a:cubicBezTo>
                  <a:pt x="560851" y="2993232"/>
                  <a:pt x="255568" y="2925366"/>
                  <a:pt x="255568" y="2936081"/>
                </a:cubicBezTo>
                <a:cubicBezTo>
                  <a:pt x="229401" y="2953941"/>
                  <a:pt x="197419" y="2911079"/>
                  <a:pt x="165437" y="2953941"/>
                </a:cubicBezTo>
                <a:cubicBezTo>
                  <a:pt x="302087" y="3150394"/>
                  <a:pt x="511425" y="3196828"/>
                  <a:pt x="697501" y="3343275"/>
                </a:cubicBezTo>
                <a:cubicBezTo>
                  <a:pt x="543407" y="3393282"/>
                  <a:pt x="453275" y="3221832"/>
                  <a:pt x="339884" y="3243263"/>
                </a:cubicBezTo>
                <a:cubicBezTo>
                  <a:pt x="284643" y="3296842"/>
                  <a:pt x="450368" y="3382566"/>
                  <a:pt x="290458" y="3407569"/>
                </a:cubicBezTo>
                <a:cubicBezTo>
                  <a:pt x="360236" y="3454004"/>
                  <a:pt x="409664" y="3500439"/>
                  <a:pt x="459090" y="3554016"/>
                </a:cubicBezTo>
                <a:cubicBezTo>
                  <a:pt x="543407" y="3650457"/>
                  <a:pt x="560851" y="3714751"/>
                  <a:pt x="520147" y="3843338"/>
                </a:cubicBezTo>
                <a:cubicBezTo>
                  <a:pt x="493979" y="3929063"/>
                  <a:pt x="456183" y="4007645"/>
                  <a:pt x="491072" y="4107657"/>
                </a:cubicBezTo>
                <a:cubicBezTo>
                  <a:pt x="514332" y="4175522"/>
                  <a:pt x="505609" y="4221957"/>
                  <a:pt x="418386" y="4189810"/>
                </a:cubicBezTo>
                <a:cubicBezTo>
                  <a:pt x="325347" y="4157663"/>
                  <a:pt x="290458" y="4218386"/>
                  <a:pt x="313718" y="4339829"/>
                </a:cubicBezTo>
                <a:cubicBezTo>
                  <a:pt x="328254" y="4418410"/>
                  <a:pt x="313718" y="4443413"/>
                  <a:pt x="249753" y="4432698"/>
                </a:cubicBezTo>
                <a:cubicBezTo>
                  <a:pt x="179975" y="4421982"/>
                  <a:pt x="113103" y="4371976"/>
                  <a:pt x="25879" y="4396979"/>
                </a:cubicBezTo>
                <a:cubicBezTo>
                  <a:pt x="95658" y="4539854"/>
                  <a:pt x="243939" y="4496991"/>
                  <a:pt x="325347" y="4632722"/>
                </a:cubicBezTo>
                <a:cubicBezTo>
                  <a:pt x="229401" y="4632722"/>
                  <a:pt x="153807" y="4632722"/>
                  <a:pt x="84029" y="4604147"/>
                </a:cubicBezTo>
                <a:cubicBezTo>
                  <a:pt x="54954" y="4593433"/>
                  <a:pt x="22972" y="4579145"/>
                  <a:pt x="5527" y="4622007"/>
                </a:cubicBezTo>
                <a:cubicBezTo>
                  <a:pt x="-14826" y="4672014"/>
                  <a:pt x="25879" y="4689872"/>
                  <a:pt x="49139" y="4697016"/>
                </a:cubicBezTo>
                <a:cubicBezTo>
                  <a:pt x="116011" y="4722019"/>
                  <a:pt x="168344" y="4779170"/>
                  <a:pt x="226494" y="4825604"/>
                </a:cubicBezTo>
                <a:cubicBezTo>
                  <a:pt x="351514" y="4925616"/>
                  <a:pt x="488165" y="5011341"/>
                  <a:pt x="592833" y="5175647"/>
                </a:cubicBezTo>
                <a:cubicBezTo>
                  <a:pt x="461997" y="5132785"/>
                  <a:pt x="363144" y="5032772"/>
                  <a:pt x="238123" y="5014913"/>
                </a:cubicBezTo>
                <a:cubicBezTo>
                  <a:pt x="345700" y="5164932"/>
                  <a:pt x="482350" y="5264944"/>
                  <a:pt x="610278" y="5375673"/>
                </a:cubicBezTo>
                <a:cubicBezTo>
                  <a:pt x="648075" y="5407819"/>
                  <a:pt x="685872" y="5429250"/>
                  <a:pt x="691686" y="5497116"/>
                </a:cubicBezTo>
                <a:cubicBezTo>
                  <a:pt x="709132" y="5629276"/>
                  <a:pt x="755650" y="5736432"/>
                  <a:pt x="860319" y="5793582"/>
                </a:cubicBezTo>
                <a:cubicBezTo>
                  <a:pt x="860319" y="5793582"/>
                  <a:pt x="854504" y="5815013"/>
                  <a:pt x="851597" y="5825729"/>
                </a:cubicBezTo>
                <a:cubicBezTo>
                  <a:pt x="787632" y="5829301"/>
                  <a:pt x="738206" y="5750720"/>
                  <a:pt x="659704" y="5779295"/>
                </a:cubicBezTo>
                <a:cubicBezTo>
                  <a:pt x="738206" y="5886451"/>
                  <a:pt x="802169" y="5979319"/>
                  <a:pt x="909746" y="6029326"/>
                </a:cubicBezTo>
                <a:cubicBezTo>
                  <a:pt x="996969" y="6068616"/>
                  <a:pt x="1104545" y="6093620"/>
                  <a:pt x="1168509" y="6222207"/>
                </a:cubicBezTo>
                <a:cubicBezTo>
                  <a:pt x="1095822" y="6247210"/>
                  <a:pt x="1040581" y="6215063"/>
                  <a:pt x="985339" y="6193632"/>
                </a:cubicBezTo>
                <a:cubicBezTo>
                  <a:pt x="901023" y="6157913"/>
                  <a:pt x="816707" y="6118623"/>
                  <a:pt x="732391" y="6082904"/>
                </a:cubicBezTo>
                <a:cubicBezTo>
                  <a:pt x="700408" y="6068616"/>
                  <a:pt x="665519" y="6061472"/>
                  <a:pt x="645167" y="6125766"/>
                </a:cubicBezTo>
                <a:cubicBezTo>
                  <a:pt x="752743" y="6140053"/>
                  <a:pt x="816707" y="6225779"/>
                  <a:pt x="883579" y="6307932"/>
                </a:cubicBezTo>
                <a:cubicBezTo>
                  <a:pt x="921375" y="6354366"/>
                  <a:pt x="953358" y="6415088"/>
                  <a:pt x="1020229" y="6393657"/>
                </a:cubicBezTo>
                <a:cubicBezTo>
                  <a:pt x="1055118" y="6382942"/>
                  <a:pt x="1078378" y="6415088"/>
                  <a:pt x="1075471" y="6457950"/>
                </a:cubicBezTo>
                <a:cubicBezTo>
                  <a:pt x="1060933" y="6607970"/>
                  <a:pt x="1145250" y="6657976"/>
                  <a:pt x="1232473" y="6686551"/>
                </a:cubicBezTo>
                <a:cubicBezTo>
                  <a:pt x="1360401" y="6729413"/>
                  <a:pt x="1473792" y="6815138"/>
                  <a:pt x="1592997" y="6886576"/>
                </a:cubicBezTo>
                <a:lnTo>
                  <a:pt x="5511704" y="6886576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713312"/>
            <a:ext cx="3962400" cy="54313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/>
            <a:r>
              <a:rPr lang="en-US" kern="1200" spc="-25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Firewall</a:t>
            </a:r>
            <a:r>
              <a:rPr lang="en-US" kern="1200" spc="-28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spc="-135">
                <a:solidFill>
                  <a:schemeClr val="tx1"/>
                </a:solidFill>
                <a:latin typeface="+mj-lt"/>
                <a:ea typeface="+mj-ea"/>
                <a:cs typeface="+mj-cs"/>
              </a:rPr>
              <a:t>Rules</a:t>
            </a: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BDDDA17E-B09E-BC36-6C67-AA1C88E893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2740780"/>
              </p:ext>
            </p:extLst>
          </p:nvPr>
        </p:nvGraphicFramePr>
        <p:xfrm>
          <a:off x="5511704" y="713313"/>
          <a:ext cx="5842095" cy="54313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 algn="r"/>
            <a:r>
              <a:rPr lang="en-US" sz="4000" kern="1200" spc="-2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Firewall</a:t>
            </a:r>
            <a:r>
              <a:rPr lang="en-US" sz="4000" kern="1200" spc="-28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spc="-13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Rules</a:t>
            </a: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CCCEA922-F2AE-5212-6250-F123D8B3113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7659114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r"/>
            <a:r>
              <a:rPr lang="en-US" sz="8000" kern="1200" spc="-25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Firewall</a:t>
            </a:r>
            <a:r>
              <a:rPr lang="en-US" sz="8000" kern="1200" spc="-28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8000" kern="1200" spc="-135">
                <a:solidFill>
                  <a:schemeClr val="tx1"/>
                </a:solidFill>
                <a:latin typeface="+mj-lt"/>
                <a:ea typeface="+mj-ea"/>
                <a:cs typeface="+mj-cs"/>
              </a:rPr>
              <a:t>Rules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DF88A206-35BB-F7A6-6372-F38A6C9E3B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703615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/>
            <a:r>
              <a:rPr lang="en-US" kern="1200" spc="-415">
                <a:solidFill>
                  <a:schemeClr val="bg1"/>
                </a:solidFill>
                <a:latin typeface="+mj-lt"/>
                <a:ea typeface="+mj-ea"/>
                <a:cs typeface="+mj-cs"/>
              </a:rPr>
              <a:t>VPC</a:t>
            </a:r>
            <a:r>
              <a:rPr lang="en-US" kern="1200" spc="-45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spc="-55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Network</a:t>
            </a:r>
            <a:r>
              <a:rPr lang="en-US" kern="1200" spc="-28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spc="-11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Peering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5F361F90-A5AA-9591-1B5D-97579CDFD0E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9230192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5C8908E2-EE49-44D2-9428-A28D2312A8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314994-6337-4875-8CF5-652CAFE834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" y="-1"/>
            <a:ext cx="12191999" cy="4267200"/>
            <a:chOff x="7467600" y="0"/>
            <a:chExt cx="4724400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3A2D4D6-D501-439A-9FC6-397879C465E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5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CD20BAA-1998-4EBB-AD61-13A92072EC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7600" y="0"/>
              <a:ext cx="4724400" cy="685800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49A6C7-D15F-4AA5-BFA5-71A404B470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267200"/>
          </a:xfrm>
          <a:custGeom>
            <a:avLst/>
            <a:gdLst>
              <a:gd name="connsiteX0" fmla="*/ 2537169 w 12192000"/>
              <a:gd name="connsiteY0" fmla="*/ 4125568 h 4267200"/>
              <a:gd name="connsiteX1" fmla="*/ 3246267 w 12192000"/>
              <a:gd name="connsiteY1" fmla="*/ 4262961 h 4267200"/>
              <a:gd name="connsiteX2" fmla="*/ 3253970 w 12192000"/>
              <a:gd name="connsiteY2" fmla="*/ 4267200 h 4267200"/>
              <a:gd name="connsiteX3" fmla="*/ 3071791 w 12192000"/>
              <a:gd name="connsiteY3" fmla="*/ 4267200 h 4267200"/>
              <a:gd name="connsiteX4" fmla="*/ 2975095 w 12192000"/>
              <a:gd name="connsiteY4" fmla="*/ 4243356 h 4267200"/>
              <a:gd name="connsiteX5" fmla="*/ 2626982 w 12192000"/>
              <a:gd name="connsiteY5" fmla="*/ 4206450 h 4267200"/>
              <a:gd name="connsiteX6" fmla="*/ 2490617 w 12192000"/>
              <a:gd name="connsiteY6" fmla="*/ 4206951 h 4267200"/>
              <a:gd name="connsiteX7" fmla="*/ 2819869 w 12192000"/>
              <a:gd name="connsiteY7" fmla="*/ 4252936 h 4267200"/>
              <a:gd name="connsiteX8" fmla="*/ 2900997 w 12192000"/>
              <a:gd name="connsiteY8" fmla="*/ 4267200 h 4267200"/>
              <a:gd name="connsiteX9" fmla="*/ 2705858 w 12192000"/>
              <a:gd name="connsiteY9" fmla="*/ 4267200 h 4267200"/>
              <a:gd name="connsiteX10" fmla="*/ 2561467 w 12192000"/>
              <a:gd name="connsiteY10" fmla="*/ 4246270 h 4267200"/>
              <a:gd name="connsiteX11" fmla="*/ 2305292 w 12192000"/>
              <a:gd name="connsiteY11" fmla="*/ 4219492 h 4267200"/>
              <a:gd name="connsiteX12" fmla="*/ 2409349 w 12192000"/>
              <a:gd name="connsiteY12" fmla="*/ 4267200 h 4267200"/>
              <a:gd name="connsiteX13" fmla="*/ 2266705 w 12192000"/>
              <a:gd name="connsiteY13" fmla="*/ 4267200 h 4267200"/>
              <a:gd name="connsiteX14" fmla="*/ 2183576 w 12192000"/>
              <a:gd name="connsiteY14" fmla="*/ 4227150 h 4267200"/>
              <a:gd name="connsiteX15" fmla="*/ 2151029 w 12192000"/>
              <a:gd name="connsiteY15" fmla="*/ 4146947 h 4267200"/>
              <a:gd name="connsiteX16" fmla="*/ 2537169 w 12192000"/>
              <a:gd name="connsiteY16" fmla="*/ 4125568 h 4267200"/>
              <a:gd name="connsiteX17" fmla="*/ 9258094 w 12192000"/>
              <a:gd name="connsiteY17" fmla="*/ 3958602 h 4267200"/>
              <a:gd name="connsiteX18" fmla="*/ 8526712 w 12192000"/>
              <a:gd name="connsiteY18" fmla="*/ 4119804 h 4267200"/>
              <a:gd name="connsiteX19" fmla="*/ 9258094 w 12192000"/>
              <a:gd name="connsiteY19" fmla="*/ 3958602 h 4267200"/>
              <a:gd name="connsiteX20" fmla="*/ 9168987 w 12192000"/>
              <a:gd name="connsiteY20" fmla="*/ 3919232 h 4267200"/>
              <a:gd name="connsiteX21" fmla="*/ 8603910 w 12192000"/>
              <a:gd name="connsiteY21" fmla="*/ 4068895 h 4267200"/>
              <a:gd name="connsiteX22" fmla="*/ 9252382 w 12192000"/>
              <a:gd name="connsiteY22" fmla="*/ 3927759 h 4267200"/>
              <a:gd name="connsiteX23" fmla="*/ 9168987 w 12192000"/>
              <a:gd name="connsiteY23" fmla="*/ 3919232 h 4267200"/>
              <a:gd name="connsiteX24" fmla="*/ 1635889 w 12192000"/>
              <a:gd name="connsiteY24" fmla="*/ 3709494 h 4267200"/>
              <a:gd name="connsiteX25" fmla="*/ 1634800 w 12192000"/>
              <a:gd name="connsiteY25" fmla="*/ 3731111 h 4267200"/>
              <a:gd name="connsiteX26" fmla="*/ 1635889 w 12192000"/>
              <a:gd name="connsiteY26" fmla="*/ 3709494 h 4267200"/>
              <a:gd name="connsiteX27" fmla="*/ 3174829 w 12192000"/>
              <a:gd name="connsiteY27" fmla="*/ 3620110 h 4267200"/>
              <a:gd name="connsiteX28" fmla="*/ 3189263 w 12192000"/>
              <a:gd name="connsiteY28" fmla="*/ 3625726 h 4267200"/>
              <a:gd name="connsiteX29" fmla="*/ 3560912 w 12192000"/>
              <a:gd name="connsiteY29" fmla="*/ 4079863 h 4267200"/>
              <a:gd name="connsiteX30" fmla="*/ 3611854 w 12192000"/>
              <a:gd name="connsiteY30" fmla="*/ 4188366 h 4267200"/>
              <a:gd name="connsiteX31" fmla="*/ 3631583 w 12192000"/>
              <a:gd name="connsiteY31" fmla="*/ 4267200 h 4267200"/>
              <a:gd name="connsiteX32" fmla="*/ 3575699 w 12192000"/>
              <a:gd name="connsiteY32" fmla="*/ 4267200 h 4267200"/>
              <a:gd name="connsiteX33" fmla="*/ 3575567 w 12192000"/>
              <a:gd name="connsiteY33" fmla="*/ 4263588 h 4267200"/>
              <a:gd name="connsiteX34" fmla="*/ 3467355 w 12192000"/>
              <a:gd name="connsiteY34" fmla="*/ 3988130 h 4267200"/>
              <a:gd name="connsiteX35" fmla="*/ 3310753 w 12192000"/>
              <a:gd name="connsiteY35" fmla="*/ 3787140 h 4267200"/>
              <a:gd name="connsiteX36" fmla="*/ 3291335 w 12192000"/>
              <a:gd name="connsiteY36" fmla="*/ 3767420 h 4267200"/>
              <a:gd name="connsiteX37" fmla="*/ 3390805 w 12192000"/>
              <a:gd name="connsiteY37" fmla="*/ 3937163 h 4267200"/>
              <a:gd name="connsiteX38" fmla="*/ 3545740 w 12192000"/>
              <a:gd name="connsiteY38" fmla="*/ 4251102 h 4267200"/>
              <a:gd name="connsiteX39" fmla="*/ 3550709 w 12192000"/>
              <a:gd name="connsiteY39" fmla="*/ 4267200 h 4267200"/>
              <a:gd name="connsiteX40" fmla="*/ 3513586 w 12192000"/>
              <a:gd name="connsiteY40" fmla="*/ 4267200 h 4267200"/>
              <a:gd name="connsiteX41" fmla="*/ 3470728 w 12192000"/>
              <a:gd name="connsiteY41" fmla="*/ 4152456 h 4267200"/>
              <a:gd name="connsiteX42" fmla="*/ 3364433 w 12192000"/>
              <a:gd name="connsiteY42" fmla="*/ 3953121 h 4267200"/>
              <a:gd name="connsiteX43" fmla="*/ 3316479 w 12192000"/>
              <a:gd name="connsiteY43" fmla="*/ 3872136 h 4267200"/>
              <a:gd name="connsiteX44" fmla="*/ 3504482 w 12192000"/>
              <a:gd name="connsiteY44" fmla="*/ 4267200 h 4267200"/>
              <a:gd name="connsiteX45" fmla="*/ 3467547 w 12192000"/>
              <a:gd name="connsiteY45" fmla="*/ 4267200 h 4267200"/>
              <a:gd name="connsiteX46" fmla="*/ 3177952 w 12192000"/>
              <a:gd name="connsiteY46" fmla="*/ 3657386 h 4267200"/>
              <a:gd name="connsiteX47" fmla="*/ 3174829 w 12192000"/>
              <a:gd name="connsiteY47" fmla="*/ 3620110 h 4267200"/>
              <a:gd name="connsiteX48" fmla="*/ 11279315 w 12192000"/>
              <a:gd name="connsiteY48" fmla="*/ 3618448 h 4267200"/>
              <a:gd name="connsiteX49" fmla="*/ 11317765 w 12192000"/>
              <a:gd name="connsiteY49" fmla="*/ 3638405 h 4267200"/>
              <a:gd name="connsiteX50" fmla="*/ 11304886 w 12192000"/>
              <a:gd name="connsiteY50" fmla="*/ 4200582 h 4267200"/>
              <a:gd name="connsiteX51" fmla="*/ 11298904 w 12192000"/>
              <a:gd name="connsiteY51" fmla="*/ 4267200 h 4267200"/>
              <a:gd name="connsiteX52" fmla="*/ 11213088 w 12192000"/>
              <a:gd name="connsiteY52" fmla="*/ 4267200 h 4267200"/>
              <a:gd name="connsiteX53" fmla="*/ 11219157 w 12192000"/>
              <a:gd name="connsiteY53" fmla="*/ 4210725 h 4267200"/>
              <a:gd name="connsiteX54" fmla="*/ 11225213 w 12192000"/>
              <a:gd name="connsiteY54" fmla="*/ 3936722 h 4267200"/>
              <a:gd name="connsiteX55" fmla="*/ 11182914 w 12192000"/>
              <a:gd name="connsiteY55" fmla="*/ 4196771 h 4267200"/>
              <a:gd name="connsiteX56" fmla="*/ 11172266 w 12192000"/>
              <a:gd name="connsiteY56" fmla="*/ 4267200 h 4267200"/>
              <a:gd name="connsiteX57" fmla="*/ 11140975 w 12192000"/>
              <a:gd name="connsiteY57" fmla="*/ 4267200 h 4267200"/>
              <a:gd name="connsiteX58" fmla="*/ 11152239 w 12192000"/>
              <a:gd name="connsiteY58" fmla="*/ 4192628 h 4267200"/>
              <a:gd name="connsiteX59" fmla="*/ 11201005 w 12192000"/>
              <a:gd name="connsiteY59" fmla="*/ 3900089 h 4267200"/>
              <a:gd name="connsiteX60" fmla="*/ 11105754 w 12192000"/>
              <a:gd name="connsiteY60" fmla="*/ 4139192 h 4267200"/>
              <a:gd name="connsiteX61" fmla="*/ 11065821 w 12192000"/>
              <a:gd name="connsiteY61" fmla="*/ 4267200 h 4267200"/>
              <a:gd name="connsiteX62" fmla="*/ 10978133 w 12192000"/>
              <a:gd name="connsiteY62" fmla="*/ 4267200 h 4267200"/>
              <a:gd name="connsiteX63" fmla="*/ 11088889 w 12192000"/>
              <a:gd name="connsiteY63" fmla="*/ 3963916 h 4267200"/>
              <a:gd name="connsiteX64" fmla="*/ 11231212 w 12192000"/>
              <a:gd name="connsiteY64" fmla="*/ 3645474 h 4267200"/>
              <a:gd name="connsiteX65" fmla="*/ 11279315 w 12192000"/>
              <a:gd name="connsiteY65" fmla="*/ 3618448 h 4267200"/>
              <a:gd name="connsiteX66" fmla="*/ 10296877 w 12192000"/>
              <a:gd name="connsiteY66" fmla="*/ 3526602 h 4267200"/>
              <a:gd name="connsiteX67" fmla="*/ 10314210 w 12192000"/>
              <a:gd name="connsiteY67" fmla="*/ 3538353 h 4267200"/>
              <a:gd name="connsiteX68" fmla="*/ 10450858 w 12192000"/>
              <a:gd name="connsiteY68" fmla="*/ 3902477 h 4267200"/>
              <a:gd name="connsiteX69" fmla="*/ 10572255 w 12192000"/>
              <a:gd name="connsiteY69" fmla="*/ 4267200 h 4267200"/>
              <a:gd name="connsiteX70" fmla="*/ 10477642 w 12192000"/>
              <a:gd name="connsiteY70" fmla="*/ 4267200 h 4267200"/>
              <a:gd name="connsiteX71" fmla="*/ 10436479 w 12192000"/>
              <a:gd name="connsiteY71" fmla="*/ 4144570 h 4267200"/>
              <a:gd name="connsiteX72" fmla="*/ 10277529 w 12192000"/>
              <a:gd name="connsiteY72" fmla="*/ 3701307 h 4267200"/>
              <a:gd name="connsiteX73" fmla="*/ 10276797 w 12192000"/>
              <a:gd name="connsiteY73" fmla="*/ 3708672 h 4267200"/>
              <a:gd name="connsiteX74" fmla="*/ 10385906 w 12192000"/>
              <a:gd name="connsiteY74" fmla="*/ 4147031 h 4267200"/>
              <a:gd name="connsiteX75" fmla="*/ 10431445 w 12192000"/>
              <a:gd name="connsiteY75" fmla="*/ 4267200 h 4267200"/>
              <a:gd name="connsiteX76" fmla="*/ 10398237 w 12192000"/>
              <a:gd name="connsiteY76" fmla="*/ 4267200 h 4267200"/>
              <a:gd name="connsiteX77" fmla="*/ 10356661 w 12192000"/>
              <a:gd name="connsiteY77" fmla="*/ 4157302 h 4267200"/>
              <a:gd name="connsiteX78" fmla="*/ 10268559 w 12192000"/>
              <a:gd name="connsiteY78" fmla="*/ 3871054 h 4267200"/>
              <a:gd name="connsiteX79" fmla="*/ 10340065 w 12192000"/>
              <a:gd name="connsiteY79" fmla="*/ 4201637 h 4267200"/>
              <a:gd name="connsiteX80" fmla="*/ 10368861 w 12192000"/>
              <a:gd name="connsiteY80" fmla="*/ 4267200 h 4267200"/>
              <a:gd name="connsiteX81" fmla="*/ 10267862 w 12192000"/>
              <a:gd name="connsiteY81" fmla="*/ 4267200 h 4267200"/>
              <a:gd name="connsiteX82" fmla="*/ 10236210 w 12192000"/>
              <a:gd name="connsiteY82" fmla="*/ 4185635 h 4267200"/>
              <a:gd name="connsiteX83" fmla="*/ 10225980 w 12192000"/>
              <a:gd name="connsiteY83" fmla="*/ 3561061 h 4267200"/>
              <a:gd name="connsiteX84" fmla="*/ 10296877 w 12192000"/>
              <a:gd name="connsiteY84" fmla="*/ 3526602 h 4267200"/>
              <a:gd name="connsiteX85" fmla="*/ 3429186 w 12192000"/>
              <a:gd name="connsiteY85" fmla="*/ 3458784 h 4267200"/>
              <a:gd name="connsiteX86" fmla="*/ 3446761 w 12192000"/>
              <a:gd name="connsiteY86" fmla="*/ 3461278 h 4267200"/>
              <a:gd name="connsiteX87" fmla="*/ 4419733 w 12192000"/>
              <a:gd name="connsiteY87" fmla="*/ 3963555 h 4267200"/>
              <a:gd name="connsiteX88" fmla="*/ 4659448 w 12192000"/>
              <a:gd name="connsiteY88" fmla="*/ 4172746 h 4267200"/>
              <a:gd name="connsiteX89" fmla="*/ 4719140 w 12192000"/>
              <a:gd name="connsiteY89" fmla="*/ 4267200 h 4267200"/>
              <a:gd name="connsiteX90" fmla="*/ 4641222 w 12192000"/>
              <a:gd name="connsiteY90" fmla="*/ 4267200 h 4267200"/>
              <a:gd name="connsiteX91" fmla="*/ 4599968 w 12192000"/>
              <a:gd name="connsiteY91" fmla="*/ 4207074 h 4267200"/>
              <a:gd name="connsiteX92" fmla="*/ 4136093 w 12192000"/>
              <a:gd name="connsiteY92" fmla="*/ 3858466 h 4267200"/>
              <a:gd name="connsiteX93" fmla="*/ 3670252 w 12192000"/>
              <a:gd name="connsiteY93" fmla="*/ 3622798 h 4267200"/>
              <a:gd name="connsiteX94" fmla="*/ 3817258 w 12192000"/>
              <a:gd name="connsiteY94" fmla="*/ 3723577 h 4267200"/>
              <a:gd name="connsiteX95" fmla="*/ 4000461 w 12192000"/>
              <a:gd name="connsiteY95" fmla="*/ 3855966 h 4267200"/>
              <a:gd name="connsiteX96" fmla="*/ 4088180 w 12192000"/>
              <a:gd name="connsiteY96" fmla="*/ 3929774 h 4267200"/>
              <a:gd name="connsiteX97" fmla="*/ 4184555 w 12192000"/>
              <a:gd name="connsiteY97" fmla="*/ 4010683 h 4267200"/>
              <a:gd name="connsiteX98" fmla="*/ 4399563 w 12192000"/>
              <a:gd name="connsiteY98" fmla="*/ 4158106 h 4267200"/>
              <a:gd name="connsiteX99" fmla="*/ 4546299 w 12192000"/>
              <a:gd name="connsiteY99" fmla="*/ 4254934 h 4267200"/>
              <a:gd name="connsiteX100" fmla="*/ 4561743 w 12192000"/>
              <a:gd name="connsiteY100" fmla="*/ 4267200 h 4267200"/>
              <a:gd name="connsiteX101" fmla="*/ 4509274 w 12192000"/>
              <a:gd name="connsiteY101" fmla="*/ 4267200 h 4267200"/>
              <a:gd name="connsiteX102" fmla="*/ 4383389 w 12192000"/>
              <a:gd name="connsiteY102" fmla="*/ 4184369 h 4267200"/>
              <a:gd name="connsiteX103" fmla="*/ 4165508 w 12192000"/>
              <a:gd name="connsiteY103" fmla="*/ 4035196 h 4267200"/>
              <a:gd name="connsiteX104" fmla="*/ 4068162 w 12192000"/>
              <a:gd name="connsiteY104" fmla="*/ 3953394 h 4267200"/>
              <a:gd name="connsiteX105" fmla="*/ 3981416 w 12192000"/>
              <a:gd name="connsiteY105" fmla="*/ 3880482 h 4267200"/>
              <a:gd name="connsiteX106" fmla="*/ 3800147 w 12192000"/>
              <a:gd name="connsiteY106" fmla="*/ 3749872 h 4267200"/>
              <a:gd name="connsiteX107" fmla="*/ 3655073 w 12192000"/>
              <a:gd name="connsiteY107" fmla="*/ 3650884 h 4267200"/>
              <a:gd name="connsiteX108" fmla="*/ 3989938 w 12192000"/>
              <a:gd name="connsiteY108" fmla="*/ 3991685 h 4267200"/>
              <a:gd name="connsiteX109" fmla="*/ 4393907 w 12192000"/>
              <a:gd name="connsiteY109" fmla="*/ 4261258 h 4267200"/>
              <a:gd name="connsiteX110" fmla="*/ 4408201 w 12192000"/>
              <a:gd name="connsiteY110" fmla="*/ 4267200 h 4267200"/>
              <a:gd name="connsiteX111" fmla="*/ 4250346 w 12192000"/>
              <a:gd name="connsiteY111" fmla="*/ 4267200 h 4267200"/>
              <a:gd name="connsiteX112" fmla="*/ 4245269 w 12192000"/>
              <a:gd name="connsiteY112" fmla="*/ 4265040 h 4267200"/>
              <a:gd name="connsiteX113" fmla="*/ 4036318 w 12192000"/>
              <a:gd name="connsiteY113" fmla="*/ 4147013 h 4267200"/>
              <a:gd name="connsiteX114" fmla="*/ 3432098 w 12192000"/>
              <a:gd name="connsiteY114" fmla="*/ 3537312 h 4267200"/>
              <a:gd name="connsiteX115" fmla="*/ 3429186 w 12192000"/>
              <a:gd name="connsiteY115" fmla="*/ 3458784 h 4267200"/>
              <a:gd name="connsiteX116" fmla="*/ 9334796 w 12192000"/>
              <a:gd name="connsiteY116" fmla="*/ 3456584 h 4267200"/>
              <a:gd name="connsiteX117" fmla="*/ 9651570 w 12192000"/>
              <a:gd name="connsiteY117" fmla="*/ 3826505 h 4267200"/>
              <a:gd name="connsiteX118" fmla="*/ 9334796 w 12192000"/>
              <a:gd name="connsiteY118" fmla="*/ 3456584 h 4267200"/>
              <a:gd name="connsiteX119" fmla="*/ 4440129 w 12192000"/>
              <a:gd name="connsiteY119" fmla="*/ 3448571 h 4267200"/>
              <a:gd name="connsiteX120" fmla="*/ 4856525 w 12192000"/>
              <a:gd name="connsiteY120" fmla="*/ 3915351 h 4267200"/>
              <a:gd name="connsiteX121" fmla="*/ 5059055 w 12192000"/>
              <a:gd name="connsiteY121" fmla="*/ 4108918 h 4267200"/>
              <a:gd name="connsiteX122" fmla="*/ 5290070 w 12192000"/>
              <a:gd name="connsiteY122" fmla="*/ 4263619 h 4267200"/>
              <a:gd name="connsiteX123" fmla="*/ 4834991 w 12192000"/>
              <a:gd name="connsiteY123" fmla="*/ 3830985 h 4267200"/>
              <a:gd name="connsiteX124" fmla="*/ 4440129 w 12192000"/>
              <a:gd name="connsiteY124" fmla="*/ 3448571 h 4267200"/>
              <a:gd name="connsiteX125" fmla="*/ 5425834 w 12192000"/>
              <a:gd name="connsiteY125" fmla="*/ 3162785 h 4267200"/>
              <a:gd name="connsiteX126" fmla="*/ 5401644 w 12192000"/>
              <a:gd name="connsiteY126" fmla="*/ 3617847 h 4267200"/>
              <a:gd name="connsiteX127" fmla="*/ 5467256 w 12192000"/>
              <a:gd name="connsiteY127" fmla="*/ 4175494 h 4267200"/>
              <a:gd name="connsiteX128" fmla="*/ 5448069 w 12192000"/>
              <a:gd name="connsiteY128" fmla="*/ 3567554 h 4267200"/>
              <a:gd name="connsiteX129" fmla="*/ 1318687 w 12192000"/>
              <a:gd name="connsiteY129" fmla="*/ 3113840 h 4267200"/>
              <a:gd name="connsiteX130" fmla="*/ 1066793 w 12192000"/>
              <a:gd name="connsiteY130" fmla="*/ 3212171 h 4267200"/>
              <a:gd name="connsiteX131" fmla="*/ 993319 w 12192000"/>
              <a:gd name="connsiteY131" fmla="*/ 3247648 h 4267200"/>
              <a:gd name="connsiteX132" fmla="*/ 853081 w 12192000"/>
              <a:gd name="connsiteY132" fmla="*/ 3312410 h 4267200"/>
              <a:gd name="connsiteX133" fmla="*/ 805957 w 12192000"/>
              <a:gd name="connsiteY133" fmla="*/ 3330443 h 4267200"/>
              <a:gd name="connsiteX134" fmla="*/ 1318687 w 12192000"/>
              <a:gd name="connsiteY134" fmla="*/ 3113840 h 4267200"/>
              <a:gd name="connsiteX135" fmla="*/ 5453702 w 12192000"/>
              <a:gd name="connsiteY135" fmla="*/ 3090882 h 4267200"/>
              <a:gd name="connsiteX136" fmla="*/ 5480135 w 12192000"/>
              <a:gd name="connsiteY136" fmla="*/ 3565802 h 4267200"/>
              <a:gd name="connsiteX137" fmla="*/ 5499023 w 12192000"/>
              <a:gd name="connsiteY137" fmla="*/ 4166310 h 4267200"/>
              <a:gd name="connsiteX138" fmla="*/ 5547022 w 12192000"/>
              <a:gd name="connsiteY138" fmla="*/ 3607838 h 4267200"/>
              <a:gd name="connsiteX139" fmla="*/ 5515964 w 12192000"/>
              <a:gd name="connsiteY139" fmla="*/ 3378541 h 4267200"/>
              <a:gd name="connsiteX140" fmla="*/ 5453702 w 12192000"/>
              <a:gd name="connsiteY140" fmla="*/ 3090882 h 4267200"/>
              <a:gd name="connsiteX141" fmla="*/ 9790480 w 12192000"/>
              <a:gd name="connsiteY141" fmla="*/ 3078533 h 4267200"/>
              <a:gd name="connsiteX142" fmla="*/ 9763295 w 12192000"/>
              <a:gd name="connsiteY142" fmla="*/ 3245370 h 4267200"/>
              <a:gd name="connsiteX143" fmla="*/ 9736458 w 12192000"/>
              <a:gd name="connsiteY143" fmla="*/ 3758413 h 4267200"/>
              <a:gd name="connsiteX144" fmla="*/ 9763499 w 12192000"/>
              <a:gd name="connsiteY144" fmla="*/ 3528057 h 4267200"/>
              <a:gd name="connsiteX145" fmla="*/ 9793906 w 12192000"/>
              <a:gd name="connsiteY145" fmla="*/ 3231157 h 4267200"/>
              <a:gd name="connsiteX146" fmla="*/ 9791874 w 12192000"/>
              <a:gd name="connsiteY146" fmla="*/ 3142788 h 4267200"/>
              <a:gd name="connsiteX147" fmla="*/ 9790480 w 12192000"/>
              <a:gd name="connsiteY147" fmla="*/ 3078533 h 4267200"/>
              <a:gd name="connsiteX148" fmla="*/ 1238695 w 12192000"/>
              <a:gd name="connsiteY148" fmla="*/ 3076820 h 4267200"/>
              <a:gd name="connsiteX149" fmla="*/ 716371 w 12192000"/>
              <a:gd name="connsiteY149" fmla="*/ 3293249 h 4267200"/>
              <a:gd name="connsiteX150" fmla="*/ 579522 w 12192000"/>
              <a:gd name="connsiteY150" fmla="*/ 3371759 h 4267200"/>
              <a:gd name="connsiteX151" fmla="*/ 600288 w 12192000"/>
              <a:gd name="connsiteY151" fmla="*/ 3365555 h 4267200"/>
              <a:gd name="connsiteX152" fmla="*/ 840692 w 12192000"/>
              <a:gd name="connsiteY152" fmla="*/ 3284921 h 4267200"/>
              <a:gd name="connsiteX153" fmla="*/ 979248 w 12192000"/>
              <a:gd name="connsiteY153" fmla="*/ 3221003 h 4267200"/>
              <a:gd name="connsiteX154" fmla="*/ 1053282 w 12192000"/>
              <a:gd name="connsiteY154" fmla="*/ 3185247 h 4267200"/>
              <a:gd name="connsiteX155" fmla="*/ 1320603 w 12192000"/>
              <a:gd name="connsiteY155" fmla="*/ 3081281 h 4267200"/>
              <a:gd name="connsiteX156" fmla="*/ 1238695 w 12192000"/>
              <a:gd name="connsiteY156" fmla="*/ 3076820 h 4267200"/>
              <a:gd name="connsiteX157" fmla="*/ 5425627 w 12192000"/>
              <a:gd name="connsiteY157" fmla="*/ 2954192 h 4267200"/>
              <a:gd name="connsiteX158" fmla="*/ 5470770 w 12192000"/>
              <a:gd name="connsiteY158" fmla="*/ 3005435 h 4267200"/>
              <a:gd name="connsiteX159" fmla="*/ 5567647 w 12192000"/>
              <a:gd name="connsiteY159" fmla="*/ 4190286 h 4267200"/>
              <a:gd name="connsiteX160" fmla="*/ 5545854 w 12192000"/>
              <a:gd name="connsiteY160" fmla="*/ 4267200 h 4267200"/>
              <a:gd name="connsiteX161" fmla="*/ 5391871 w 12192000"/>
              <a:gd name="connsiteY161" fmla="*/ 4267200 h 4267200"/>
              <a:gd name="connsiteX162" fmla="*/ 5318171 w 12192000"/>
              <a:gd name="connsiteY162" fmla="*/ 4175818 h 4267200"/>
              <a:gd name="connsiteX163" fmla="*/ 4943646 w 12192000"/>
              <a:gd name="connsiteY163" fmla="*/ 3822916 h 4267200"/>
              <a:gd name="connsiteX164" fmla="*/ 4594837 w 12192000"/>
              <a:gd name="connsiteY164" fmla="*/ 3532274 h 4267200"/>
              <a:gd name="connsiteX165" fmla="*/ 4441737 w 12192000"/>
              <a:gd name="connsiteY165" fmla="*/ 3399734 h 4267200"/>
              <a:gd name="connsiteX166" fmla="*/ 4431236 w 12192000"/>
              <a:gd name="connsiteY166" fmla="*/ 3400954 h 4267200"/>
              <a:gd name="connsiteX167" fmla="*/ 4557150 w 12192000"/>
              <a:gd name="connsiteY167" fmla="*/ 3510023 h 4267200"/>
              <a:gd name="connsiteX168" fmla="*/ 4856936 w 12192000"/>
              <a:gd name="connsiteY168" fmla="*/ 3809146 h 4267200"/>
              <a:gd name="connsiteX169" fmla="*/ 5111996 w 12192000"/>
              <a:gd name="connsiteY169" fmla="*/ 4065759 h 4267200"/>
              <a:gd name="connsiteX170" fmla="*/ 5246890 w 12192000"/>
              <a:gd name="connsiteY170" fmla="*/ 4187633 h 4267200"/>
              <a:gd name="connsiteX171" fmla="*/ 5347266 w 12192000"/>
              <a:gd name="connsiteY171" fmla="*/ 4267200 h 4267200"/>
              <a:gd name="connsiteX172" fmla="*/ 5164092 w 12192000"/>
              <a:gd name="connsiteY172" fmla="*/ 4267200 h 4267200"/>
              <a:gd name="connsiteX173" fmla="*/ 5108945 w 12192000"/>
              <a:gd name="connsiteY173" fmla="*/ 4232176 h 4267200"/>
              <a:gd name="connsiteX174" fmla="*/ 4294126 w 12192000"/>
              <a:gd name="connsiteY174" fmla="*/ 3303048 h 4267200"/>
              <a:gd name="connsiteX175" fmla="*/ 4305321 w 12192000"/>
              <a:gd name="connsiteY175" fmla="*/ 3256953 h 4267200"/>
              <a:gd name="connsiteX176" fmla="*/ 4949299 w 12192000"/>
              <a:gd name="connsiteY176" fmla="*/ 3766336 h 4267200"/>
              <a:gd name="connsiteX177" fmla="*/ 5291452 w 12192000"/>
              <a:gd name="connsiteY177" fmla="*/ 4076801 h 4267200"/>
              <a:gd name="connsiteX178" fmla="*/ 5434998 w 12192000"/>
              <a:gd name="connsiteY178" fmla="*/ 4254100 h 4267200"/>
              <a:gd name="connsiteX179" fmla="*/ 5351015 w 12192000"/>
              <a:gd name="connsiteY179" fmla="*/ 3760989 h 4267200"/>
              <a:gd name="connsiteX180" fmla="*/ 5413780 w 12192000"/>
              <a:gd name="connsiteY180" fmla="*/ 2966265 h 4267200"/>
              <a:gd name="connsiteX181" fmla="*/ 5425627 w 12192000"/>
              <a:gd name="connsiteY181" fmla="*/ 2954192 h 4267200"/>
              <a:gd name="connsiteX182" fmla="*/ 8380397 w 12192000"/>
              <a:gd name="connsiteY182" fmla="*/ 2896659 h 4267200"/>
              <a:gd name="connsiteX183" fmla="*/ 8634801 w 12192000"/>
              <a:gd name="connsiteY183" fmla="*/ 3304169 h 4267200"/>
              <a:gd name="connsiteX184" fmla="*/ 8971448 w 12192000"/>
              <a:gd name="connsiteY184" fmla="*/ 3675946 h 4267200"/>
              <a:gd name="connsiteX185" fmla="*/ 8820691 w 12192000"/>
              <a:gd name="connsiteY185" fmla="*/ 3486482 h 4267200"/>
              <a:gd name="connsiteX186" fmla="*/ 8807612 w 12192000"/>
              <a:gd name="connsiteY186" fmla="*/ 3467256 h 4267200"/>
              <a:gd name="connsiteX187" fmla="*/ 8556796 w 12192000"/>
              <a:gd name="connsiteY187" fmla="*/ 3116474 h 4267200"/>
              <a:gd name="connsiteX188" fmla="*/ 8427018 w 12192000"/>
              <a:gd name="connsiteY188" fmla="*/ 2948853 h 4267200"/>
              <a:gd name="connsiteX189" fmla="*/ 8380397 w 12192000"/>
              <a:gd name="connsiteY189" fmla="*/ 2896659 h 4267200"/>
              <a:gd name="connsiteX190" fmla="*/ 9831020 w 12192000"/>
              <a:gd name="connsiteY190" fmla="*/ 2871730 h 4267200"/>
              <a:gd name="connsiteX191" fmla="*/ 9827707 w 12192000"/>
              <a:gd name="connsiteY191" fmla="*/ 2915231 h 4267200"/>
              <a:gd name="connsiteX192" fmla="*/ 9820699 w 12192000"/>
              <a:gd name="connsiteY192" fmla="*/ 3051540 h 4267200"/>
              <a:gd name="connsiteX193" fmla="*/ 9822525 w 12192000"/>
              <a:gd name="connsiteY193" fmla="*/ 3140814 h 4267200"/>
              <a:gd name="connsiteX194" fmla="*/ 9824704 w 12192000"/>
              <a:gd name="connsiteY194" fmla="*/ 3230628 h 4267200"/>
              <a:gd name="connsiteX195" fmla="*/ 9793821 w 12192000"/>
              <a:gd name="connsiteY195" fmla="*/ 3531652 h 4267200"/>
              <a:gd name="connsiteX196" fmla="*/ 9767436 w 12192000"/>
              <a:gd name="connsiteY196" fmla="*/ 3750864 h 4267200"/>
              <a:gd name="connsiteX197" fmla="*/ 9814477 w 12192000"/>
              <a:gd name="connsiteY197" fmla="*/ 3662531 h 4267200"/>
              <a:gd name="connsiteX198" fmla="*/ 9831020 w 12192000"/>
              <a:gd name="connsiteY198" fmla="*/ 2871730 h 4267200"/>
              <a:gd name="connsiteX199" fmla="*/ 8380521 w 12192000"/>
              <a:gd name="connsiteY199" fmla="*/ 2850596 h 4267200"/>
              <a:gd name="connsiteX200" fmla="*/ 8451446 w 12192000"/>
              <a:gd name="connsiteY200" fmla="*/ 2928627 h 4267200"/>
              <a:gd name="connsiteX201" fmla="*/ 8582269 w 12192000"/>
              <a:gd name="connsiteY201" fmla="*/ 3097880 h 4267200"/>
              <a:gd name="connsiteX202" fmla="*/ 8833783 w 12192000"/>
              <a:gd name="connsiteY202" fmla="*/ 3449753 h 4267200"/>
              <a:gd name="connsiteX203" fmla="*/ 8846863 w 12192000"/>
              <a:gd name="connsiteY203" fmla="*/ 3468981 h 4267200"/>
              <a:gd name="connsiteX204" fmla="*/ 8960046 w 12192000"/>
              <a:gd name="connsiteY204" fmla="*/ 3620389 h 4267200"/>
              <a:gd name="connsiteX205" fmla="*/ 8380521 w 12192000"/>
              <a:gd name="connsiteY205" fmla="*/ 2850596 h 4267200"/>
              <a:gd name="connsiteX206" fmla="*/ 9854151 w 12192000"/>
              <a:gd name="connsiteY206" fmla="*/ 2642862 h 4267200"/>
              <a:gd name="connsiteX207" fmla="*/ 9871341 w 12192000"/>
              <a:gd name="connsiteY207" fmla="*/ 2659697 h 4267200"/>
              <a:gd name="connsiteX208" fmla="*/ 9966678 w 12192000"/>
              <a:gd name="connsiteY208" fmla="*/ 3423399 h 4267200"/>
              <a:gd name="connsiteX209" fmla="*/ 9880832 w 12192000"/>
              <a:gd name="connsiteY209" fmla="*/ 3700562 h 4267200"/>
              <a:gd name="connsiteX210" fmla="*/ 9896024 w 12192000"/>
              <a:gd name="connsiteY210" fmla="*/ 4178295 h 4267200"/>
              <a:gd name="connsiteX211" fmla="*/ 10028060 w 12192000"/>
              <a:gd name="connsiteY211" fmla="*/ 4267200 h 4267200"/>
              <a:gd name="connsiteX212" fmla="*/ 9651813 w 12192000"/>
              <a:gd name="connsiteY212" fmla="*/ 4267200 h 4267200"/>
              <a:gd name="connsiteX213" fmla="*/ 9814527 w 12192000"/>
              <a:gd name="connsiteY213" fmla="*/ 4248048 h 4267200"/>
              <a:gd name="connsiteX214" fmla="*/ 9615182 w 12192000"/>
              <a:gd name="connsiteY214" fmla="*/ 4220499 h 4267200"/>
              <a:gd name="connsiteX215" fmla="*/ 9465210 w 12192000"/>
              <a:gd name="connsiteY215" fmla="*/ 4242240 h 4267200"/>
              <a:gd name="connsiteX216" fmla="*/ 9387108 w 12192000"/>
              <a:gd name="connsiteY216" fmla="*/ 4267200 h 4267200"/>
              <a:gd name="connsiteX217" fmla="*/ 9268441 w 12192000"/>
              <a:gd name="connsiteY217" fmla="*/ 4267200 h 4267200"/>
              <a:gd name="connsiteX218" fmla="*/ 9307676 w 12192000"/>
              <a:gd name="connsiteY218" fmla="*/ 4251276 h 4267200"/>
              <a:gd name="connsiteX219" fmla="*/ 9761570 w 12192000"/>
              <a:gd name="connsiteY219" fmla="*/ 4182283 h 4267200"/>
              <a:gd name="connsiteX220" fmla="*/ 9368237 w 12192000"/>
              <a:gd name="connsiteY220" fmla="*/ 3949470 h 4267200"/>
              <a:gd name="connsiteX221" fmla="*/ 9354614 w 12192000"/>
              <a:gd name="connsiteY221" fmla="*/ 3951288 h 4267200"/>
              <a:gd name="connsiteX222" fmla="*/ 8364351 w 12192000"/>
              <a:gd name="connsiteY222" fmla="*/ 4159267 h 4267200"/>
              <a:gd name="connsiteX223" fmla="*/ 8386567 w 12192000"/>
              <a:gd name="connsiteY223" fmla="*/ 4119760 h 4267200"/>
              <a:gd name="connsiteX224" fmla="*/ 9231713 w 12192000"/>
              <a:gd name="connsiteY224" fmla="*/ 3873539 h 4267200"/>
              <a:gd name="connsiteX225" fmla="*/ 9023301 w 12192000"/>
              <a:gd name="connsiteY225" fmla="*/ 3763109 h 4267200"/>
              <a:gd name="connsiteX226" fmla="*/ 9010556 w 12192000"/>
              <a:gd name="connsiteY226" fmla="*/ 3758998 h 4267200"/>
              <a:gd name="connsiteX227" fmla="*/ 8604324 w 12192000"/>
              <a:gd name="connsiteY227" fmla="*/ 3417171 h 4267200"/>
              <a:gd name="connsiteX228" fmla="*/ 8218577 w 12192000"/>
              <a:gd name="connsiteY228" fmla="*/ 2770227 h 4267200"/>
              <a:gd name="connsiteX229" fmla="*/ 8222774 w 12192000"/>
              <a:gd name="connsiteY229" fmla="*/ 2749954 h 4267200"/>
              <a:gd name="connsiteX230" fmla="*/ 8297623 w 12192000"/>
              <a:gd name="connsiteY230" fmla="*/ 2731935 h 4267200"/>
              <a:gd name="connsiteX231" fmla="*/ 9090618 w 12192000"/>
              <a:gd name="connsiteY231" fmla="*/ 3716225 h 4267200"/>
              <a:gd name="connsiteX232" fmla="*/ 9762441 w 12192000"/>
              <a:gd name="connsiteY232" fmla="*/ 4093587 h 4267200"/>
              <a:gd name="connsiteX233" fmla="*/ 9717826 w 12192000"/>
              <a:gd name="connsiteY233" fmla="*/ 3916719 h 4267200"/>
              <a:gd name="connsiteX234" fmla="*/ 9713123 w 12192000"/>
              <a:gd name="connsiteY234" fmla="*/ 3916663 h 4267200"/>
              <a:gd name="connsiteX235" fmla="*/ 9175594 w 12192000"/>
              <a:gd name="connsiteY235" fmla="*/ 3326950 h 4267200"/>
              <a:gd name="connsiteX236" fmla="*/ 9253941 w 12192000"/>
              <a:gd name="connsiteY236" fmla="*/ 3287566 h 4267200"/>
              <a:gd name="connsiteX237" fmla="*/ 9625671 w 12192000"/>
              <a:gd name="connsiteY237" fmla="*/ 3639960 h 4267200"/>
              <a:gd name="connsiteX238" fmla="*/ 9656881 w 12192000"/>
              <a:gd name="connsiteY238" fmla="*/ 3333361 h 4267200"/>
              <a:gd name="connsiteX239" fmla="*/ 9782066 w 12192000"/>
              <a:gd name="connsiteY239" fmla="*/ 2680771 h 4267200"/>
              <a:gd name="connsiteX240" fmla="*/ 9854151 w 12192000"/>
              <a:gd name="connsiteY240" fmla="*/ 2642862 h 4267200"/>
              <a:gd name="connsiteX241" fmla="*/ 11114299 w 12192000"/>
              <a:gd name="connsiteY241" fmla="*/ 2390555 h 4267200"/>
              <a:gd name="connsiteX242" fmla="*/ 11113373 w 12192000"/>
              <a:gd name="connsiteY242" fmla="*/ 2392739 h 4267200"/>
              <a:gd name="connsiteX243" fmla="*/ 11117197 w 12192000"/>
              <a:gd name="connsiteY243" fmla="*/ 2394358 h 4267200"/>
              <a:gd name="connsiteX244" fmla="*/ 11114299 w 12192000"/>
              <a:gd name="connsiteY244" fmla="*/ 2390555 h 4267200"/>
              <a:gd name="connsiteX245" fmla="*/ 10506276 w 12192000"/>
              <a:gd name="connsiteY245" fmla="*/ 2118977 h 4267200"/>
              <a:gd name="connsiteX246" fmla="*/ 10431542 w 12192000"/>
              <a:gd name="connsiteY246" fmla="*/ 2525128 h 4267200"/>
              <a:gd name="connsiteX247" fmla="*/ 10391375 w 12192000"/>
              <a:gd name="connsiteY247" fmla="*/ 2667145 h 4267200"/>
              <a:gd name="connsiteX248" fmla="*/ 10355047 w 12192000"/>
              <a:gd name="connsiteY248" fmla="*/ 2832031 h 4267200"/>
              <a:gd name="connsiteX249" fmla="*/ 10336080 w 12192000"/>
              <a:gd name="connsiteY249" fmla="*/ 2927011 h 4267200"/>
              <a:gd name="connsiteX250" fmla="*/ 10389394 w 12192000"/>
              <a:gd name="connsiteY250" fmla="*/ 2782834 h 4267200"/>
              <a:gd name="connsiteX251" fmla="*/ 10506276 w 12192000"/>
              <a:gd name="connsiteY251" fmla="*/ 2118977 h 4267200"/>
              <a:gd name="connsiteX252" fmla="*/ 11538179 w 12192000"/>
              <a:gd name="connsiteY252" fmla="*/ 2090376 h 4267200"/>
              <a:gd name="connsiteX253" fmla="*/ 11577479 w 12192000"/>
              <a:gd name="connsiteY253" fmla="*/ 2228695 h 4267200"/>
              <a:gd name="connsiteX254" fmla="*/ 11586754 w 12192000"/>
              <a:gd name="connsiteY254" fmla="*/ 2266098 h 4267200"/>
              <a:gd name="connsiteX255" fmla="*/ 11609011 w 12192000"/>
              <a:gd name="connsiteY255" fmla="*/ 2353427 h 4267200"/>
              <a:gd name="connsiteX256" fmla="*/ 11761579 w 12192000"/>
              <a:gd name="connsiteY256" fmla="*/ 2703223 h 4267200"/>
              <a:gd name="connsiteX257" fmla="*/ 11877711 w 12192000"/>
              <a:gd name="connsiteY257" fmla="*/ 2947465 h 4267200"/>
              <a:gd name="connsiteX258" fmla="*/ 11538179 w 12192000"/>
              <a:gd name="connsiteY258" fmla="*/ 2090376 h 4267200"/>
              <a:gd name="connsiteX259" fmla="*/ 6604735 w 12192000"/>
              <a:gd name="connsiteY259" fmla="*/ 2041381 h 4267200"/>
              <a:gd name="connsiteX260" fmla="*/ 7204487 w 12192000"/>
              <a:gd name="connsiteY260" fmla="*/ 2742112 h 4267200"/>
              <a:gd name="connsiteX261" fmla="*/ 7131592 w 12192000"/>
              <a:gd name="connsiteY261" fmla="*/ 2672096 h 4267200"/>
              <a:gd name="connsiteX262" fmla="*/ 6996344 w 12192000"/>
              <a:gd name="connsiteY262" fmla="*/ 2518310 h 4267200"/>
              <a:gd name="connsiteX263" fmla="*/ 6735495 w 12192000"/>
              <a:gd name="connsiteY263" fmla="*/ 2196890 h 4267200"/>
              <a:gd name="connsiteX264" fmla="*/ 6721901 w 12192000"/>
              <a:gd name="connsiteY264" fmla="*/ 2179274 h 4267200"/>
              <a:gd name="connsiteX265" fmla="*/ 6604735 w 12192000"/>
              <a:gd name="connsiteY265" fmla="*/ 2041381 h 4267200"/>
              <a:gd name="connsiteX266" fmla="*/ 11488421 w 12192000"/>
              <a:gd name="connsiteY266" fmla="*/ 2034549 h 4267200"/>
              <a:gd name="connsiteX267" fmla="*/ 11840356 w 12192000"/>
              <a:gd name="connsiteY267" fmla="*/ 2932293 h 4267200"/>
              <a:gd name="connsiteX268" fmla="*/ 11736331 w 12192000"/>
              <a:gd name="connsiteY268" fmla="*/ 2715710 h 4267200"/>
              <a:gd name="connsiteX269" fmla="*/ 11581560 w 12192000"/>
              <a:gd name="connsiteY269" fmla="*/ 2360474 h 4267200"/>
              <a:gd name="connsiteX270" fmla="*/ 11558442 w 12192000"/>
              <a:gd name="connsiteY270" fmla="*/ 2272139 h 4267200"/>
              <a:gd name="connsiteX271" fmla="*/ 11549169 w 12192000"/>
              <a:gd name="connsiteY271" fmla="*/ 2234734 h 4267200"/>
              <a:gd name="connsiteX272" fmla="*/ 11488421 w 12192000"/>
              <a:gd name="connsiteY272" fmla="*/ 2034549 h 4267200"/>
              <a:gd name="connsiteX273" fmla="*/ 10468916 w 12192000"/>
              <a:gd name="connsiteY273" fmla="*/ 2032338 h 4267200"/>
              <a:gd name="connsiteX274" fmla="*/ 10421480 w 12192000"/>
              <a:gd name="connsiteY274" fmla="*/ 2185446 h 4267200"/>
              <a:gd name="connsiteX275" fmla="*/ 10351264 w 12192000"/>
              <a:gd name="connsiteY275" fmla="*/ 2591574 h 4267200"/>
              <a:gd name="connsiteX276" fmla="*/ 10294485 w 12192000"/>
              <a:gd name="connsiteY276" fmla="*/ 2991809 h 4267200"/>
              <a:gd name="connsiteX277" fmla="*/ 10327850 w 12192000"/>
              <a:gd name="connsiteY277" fmla="*/ 2826310 h 4267200"/>
              <a:gd name="connsiteX278" fmla="*/ 10364099 w 12192000"/>
              <a:gd name="connsiteY278" fmla="*/ 2660098 h 4267200"/>
              <a:gd name="connsiteX279" fmla="*/ 10404725 w 12192000"/>
              <a:gd name="connsiteY279" fmla="*/ 2516991 h 4267200"/>
              <a:gd name="connsiteX280" fmla="*/ 10478071 w 12192000"/>
              <a:gd name="connsiteY280" fmla="*/ 2114122 h 4267200"/>
              <a:gd name="connsiteX281" fmla="*/ 10468916 w 12192000"/>
              <a:gd name="connsiteY281" fmla="*/ 2032338 h 4267200"/>
              <a:gd name="connsiteX282" fmla="*/ 10573132 w 12192000"/>
              <a:gd name="connsiteY282" fmla="*/ 1991479 h 4267200"/>
              <a:gd name="connsiteX283" fmla="*/ 11066880 w 12192000"/>
              <a:gd name="connsiteY283" fmla="*/ 2371770 h 4267200"/>
              <a:gd name="connsiteX284" fmla="*/ 10573132 w 12192000"/>
              <a:gd name="connsiteY284" fmla="*/ 1991479 h 4267200"/>
              <a:gd name="connsiteX285" fmla="*/ 6591670 w 12192000"/>
              <a:gd name="connsiteY285" fmla="*/ 1988277 h 4267200"/>
              <a:gd name="connsiteX286" fmla="*/ 6747349 w 12192000"/>
              <a:gd name="connsiteY286" fmla="*/ 2160069 h 4267200"/>
              <a:gd name="connsiteX287" fmla="*/ 6760943 w 12192000"/>
              <a:gd name="connsiteY287" fmla="*/ 2177686 h 4267200"/>
              <a:gd name="connsiteX288" fmla="*/ 7021065 w 12192000"/>
              <a:gd name="connsiteY288" fmla="*/ 2498102 h 4267200"/>
              <a:gd name="connsiteX289" fmla="*/ 7155223 w 12192000"/>
              <a:gd name="connsiteY289" fmla="*/ 2650386 h 4267200"/>
              <a:gd name="connsiteX290" fmla="*/ 7203167 w 12192000"/>
              <a:gd name="connsiteY290" fmla="*/ 2697288 h 4267200"/>
              <a:gd name="connsiteX291" fmla="*/ 6937703 w 12192000"/>
              <a:gd name="connsiteY291" fmla="*/ 2321981 h 4267200"/>
              <a:gd name="connsiteX292" fmla="*/ 6591670 w 12192000"/>
              <a:gd name="connsiteY292" fmla="*/ 1988277 h 4267200"/>
              <a:gd name="connsiteX293" fmla="*/ 5798671 w 12192000"/>
              <a:gd name="connsiteY293" fmla="*/ 1981601 h 4267200"/>
              <a:gd name="connsiteX294" fmla="*/ 5754709 w 12192000"/>
              <a:gd name="connsiteY294" fmla="*/ 2071454 h 4267200"/>
              <a:gd name="connsiteX295" fmla="*/ 5763044 w 12192000"/>
              <a:gd name="connsiteY295" fmla="*/ 2842206 h 4267200"/>
              <a:gd name="connsiteX296" fmla="*/ 5764974 w 12192000"/>
              <a:gd name="connsiteY296" fmla="*/ 2799609 h 4267200"/>
              <a:gd name="connsiteX297" fmla="*/ 5767665 w 12192000"/>
              <a:gd name="connsiteY297" fmla="*/ 2666409 h 4267200"/>
              <a:gd name="connsiteX298" fmla="*/ 5763055 w 12192000"/>
              <a:gd name="connsiteY298" fmla="*/ 2579705 h 4267200"/>
              <a:gd name="connsiteX299" fmla="*/ 5758079 w 12192000"/>
              <a:gd name="connsiteY299" fmla="*/ 2492508 h 4267200"/>
              <a:gd name="connsiteX300" fmla="*/ 5779325 w 12192000"/>
              <a:gd name="connsiteY300" fmla="*/ 2197069 h 4267200"/>
              <a:gd name="connsiteX301" fmla="*/ 5798671 w 12192000"/>
              <a:gd name="connsiteY301" fmla="*/ 1981601 h 4267200"/>
              <a:gd name="connsiteX302" fmla="*/ 5829202 w 12192000"/>
              <a:gd name="connsiteY302" fmla="*/ 1971679 h 4267200"/>
              <a:gd name="connsiteX303" fmla="*/ 5809558 w 12192000"/>
              <a:gd name="connsiteY303" fmla="*/ 2198043 h 4267200"/>
              <a:gd name="connsiteX304" fmla="*/ 5788653 w 12192000"/>
              <a:gd name="connsiteY304" fmla="*/ 2489430 h 4267200"/>
              <a:gd name="connsiteX305" fmla="*/ 5793439 w 12192000"/>
              <a:gd name="connsiteY305" fmla="*/ 2575235 h 4267200"/>
              <a:gd name="connsiteX306" fmla="*/ 5796837 w 12192000"/>
              <a:gd name="connsiteY306" fmla="*/ 2637633 h 4267200"/>
              <a:gd name="connsiteX307" fmla="*/ 5818614 w 12192000"/>
              <a:gd name="connsiteY307" fmla="*/ 2473055 h 4267200"/>
              <a:gd name="connsiteX308" fmla="*/ 5829202 w 12192000"/>
              <a:gd name="connsiteY308" fmla="*/ 1971679 h 4267200"/>
              <a:gd name="connsiteX309" fmla="*/ 10578769 w 12192000"/>
              <a:gd name="connsiteY309" fmla="*/ 1962963 h 4267200"/>
              <a:gd name="connsiteX310" fmla="*/ 11073823 w 12192000"/>
              <a:gd name="connsiteY310" fmla="*/ 2338658 h 4267200"/>
              <a:gd name="connsiteX311" fmla="*/ 10578769 w 12192000"/>
              <a:gd name="connsiteY311" fmla="*/ 1962963 h 4267200"/>
              <a:gd name="connsiteX312" fmla="*/ 5911389 w 12192000"/>
              <a:gd name="connsiteY312" fmla="*/ 1898371 h 4267200"/>
              <a:gd name="connsiteX313" fmla="*/ 6237627 w 12192000"/>
              <a:gd name="connsiteY313" fmla="*/ 2231921 h 4267200"/>
              <a:gd name="connsiteX314" fmla="*/ 5911389 w 12192000"/>
              <a:gd name="connsiteY314" fmla="*/ 1898371 h 4267200"/>
              <a:gd name="connsiteX315" fmla="*/ 6944437 w 12192000"/>
              <a:gd name="connsiteY315" fmla="*/ 1575402 h 4267200"/>
              <a:gd name="connsiteX316" fmla="*/ 6304730 w 12192000"/>
              <a:gd name="connsiteY316" fmla="*/ 1766654 h 4267200"/>
              <a:gd name="connsiteX317" fmla="*/ 6944437 w 12192000"/>
              <a:gd name="connsiteY317" fmla="*/ 1575402 h 4267200"/>
              <a:gd name="connsiteX318" fmla="*/ 7019523 w 12192000"/>
              <a:gd name="connsiteY318" fmla="*/ 1519450 h 4267200"/>
              <a:gd name="connsiteX319" fmla="*/ 6298091 w 12192000"/>
              <a:gd name="connsiteY319" fmla="*/ 1737122 h 4267200"/>
              <a:gd name="connsiteX320" fmla="*/ 7019523 w 12192000"/>
              <a:gd name="connsiteY320" fmla="*/ 1519450 h 4267200"/>
              <a:gd name="connsiteX321" fmla="*/ 2399523 w 12192000"/>
              <a:gd name="connsiteY321" fmla="*/ 1428234 h 4267200"/>
              <a:gd name="connsiteX322" fmla="*/ 2224982 w 12192000"/>
              <a:gd name="connsiteY322" fmla="*/ 1826201 h 4267200"/>
              <a:gd name="connsiteX323" fmla="*/ 2096099 w 12192000"/>
              <a:gd name="connsiteY323" fmla="*/ 2345900 h 4267200"/>
              <a:gd name="connsiteX324" fmla="*/ 2283317 w 12192000"/>
              <a:gd name="connsiteY324" fmla="*/ 1796925 h 4267200"/>
              <a:gd name="connsiteX325" fmla="*/ 2448558 w 12192000"/>
              <a:gd name="connsiteY325" fmla="*/ 1373435 h 4267200"/>
              <a:gd name="connsiteX326" fmla="*/ 2312521 w 12192000"/>
              <a:gd name="connsiteY326" fmla="*/ 1806140 h 4267200"/>
              <a:gd name="connsiteX327" fmla="*/ 2127533 w 12192000"/>
              <a:gd name="connsiteY327" fmla="*/ 2348380 h 4267200"/>
              <a:gd name="connsiteX328" fmla="*/ 2358080 w 12192000"/>
              <a:gd name="connsiteY328" fmla="*/ 1866134 h 4267200"/>
              <a:gd name="connsiteX329" fmla="*/ 2407436 w 12192000"/>
              <a:gd name="connsiteY329" fmla="*/ 1651070 h 4267200"/>
              <a:gd name="connsiteX330" fmla="*/ 2448558 w 12192000"/>
              <a:gd name="connsiteY330" fmla="*/ 1373435 h 4267200"/>
              <a:gd name="connsiteX331" fmla="*/ 278707 w 12192000"/>
              <a:gd name="connsiteY331" fmla="*/ 1352270 h 4267200"/>
              <a:gd name="connsiteX332" fmla="*/ 321570 w 12192000"/>
              <a:gd name="connsiteY332" fmla="*/ 1861610 h 4267200"/>
              <a:gd name="connsiteX333" fmla="*/ 294281 w 12192000"/>
              <a:gd name="connsiteY333" fmla="*/ 1440658 h 4267200"/>
              <a:gd name="connsiteX334" fmla="*/ 1423821 w 12192000"/>
              <a:gd name="connsiteY334" fmla="*/ 1351958 h 4267200"/>
              <a:gd name="connsiteX335" fmla="*/ 1638521 w 12192000"/>
              <a:gd name="connsiteY335" fmla="*/ 1908470 h 4267200"/>
              <a:gd name="connsiteX336" fmla="*/ 1754199 w 12192000"/>
              <a:gd name="connsiteY336" fmla="*/ 2149284 h 4267200"/>
              <a:gd name="connsiteX337" fmla="*/ 1908359 w 12192000"/>
              <a:gd name="connsiteY337" fmla="*/ 2364988 h 4267200"/>
              <a:gd name="connsiteX338" fmla="*/ 1647661 w 12192000"/>
              <a:gd name="connsiteY338" fmla="*/ 1825945 h 4267200"/>
              <a:gd name="connsiteX339" fmla="*/ 1423821 w 12192000"/>
              <a:gd name="connsiteY339" fmla="*/ 1351958 h 4267200"/>
              <a:gd name="connsiteX340" fmla="*/ 9518298 w 12192000"/>
              <a:gd name="connsiteY340" fmla="*/ 1338235 h 4267200"/>
              <a:gd name="connsiteX341" fmla="*/ 9838009 w 12192000"/>
              <a:gd name="connsiteY341" fmla="*/ 2272553 h 4267200"/>
              <a:gd name="connsiteX342" fmla="*/ 9805906 w 12192000"/>
              <a:gd name="connsiteY342" fmla="*/ 2159819 h 4267200"/>
              <a:gd name="connsiteX343" fmla="*/ 9801623 w 12192000"/>
              <a:gd name="connsiteY343" fmla="*/ 2142555 h 4267200"/>
              <a:gd name="connsiteX344" fmla="*/ 9628671 w 12192000"/>
              <a:gd name="connsiteY344" fmla="*/ 1617375 h 4267200"/>
              <a:gd name="connsiteX345" fmla="*/ 9598299 w 12192000"/>
              <a:gd name="connsiteY345" fmla="*/ 1544643 h 4267200"/>
              <a:gd name="connsiteX346" fmla="*/ 9518298 w 12192000"/>
              <a:gd name="connsiteY346" fmla="*/ 1338235 h 4267200"/>
              <a:gd name="connsiteX347" fmla="*/ 1431890 w 12192000"/>
              <a:gd name="connsiteY347" fmla="*/ 1306475 h 4267200"/>
              <a:gd name="connsiteX348" fmla="*/ 1507597 w 12192000"/>
              <a:gd name="connsiteY348" fmla="*/ 1446132 h 4267200"/>
              <a:gd name="connsiteX349" fmla="*/ 1674586 w 12192000"/>
              <a:gd name="connsiteY349" fmla="*/ 1813832 h 4267200"/>
              <a:gd name="connsiteX350" fmla="*/ 1815950 w 12192000"/>
              <a:gd name="connsiteY350" fmla="*/ 2128564 h 4267200"/>
              <a:gd name="connsiteX351" fmla="*/ 1984242 w 12192000"/>
              <a:gd name="connsiteY351" fmla="*/ 2430829 h 4267200"/>
              <a:gd name="connsiteX352" fmla="*/ 2014023 w 12192000"/>
              <a:gd name="connsiteY352" fmla="*/ 2450995 h 4267200"/>
              <a:gd name="connsiteX353" fmla="*/ 1747337 w 12192000"/>
              <a:gd name="connsiteY353" fmla="*/ 1855264 h 4267200"/>
              <a:gd name="connsiteX354" fmla="*/ 1533749 w 12192000"/>
              <a:gd name="connsiteY354" fmla="*/ 1478656 h 4267200"/>
              <a:gd name="connsiteX355" fmla="*/ 1431890 w 12192000"/>
              <a:gd name="connsiteY355" fmla="*/ 1306475 h 4267200"/>
              <a:gd name="connsiteX356" fmla="*/ 5052692 w 12192000"/>
              <a:gd name="connsiteY356" fmla="*/ 1292994 h 4267200"/>
              <a:gd name="connsiteX357" fmla="*/ 5200661 w 12192000"/>
              <a:gd name="connsiteY357" fmla="*/ 1635186 h 4267200"/>
              <a:gd name="connsiteX358" fmla="*/ 5297138 w 12192000"/>
              <a:gd name="connsiteY358" fmla="*/ 1906351 h 4267200"/>
              <a:gd name="connsiteX359" fmla="*/ 5052692 w 12192000"/>
              <a:gd name="connsiteY359" fmla="*/ 1292994 h 4267200"/>
              <a:gd name="connsiteX360" fmla="*/ 9528078 w 12192000"/>
              <a:gd name="connsiteY360" fmla="*/ 1278636 h 4267200"/>
              <a:gd name="connsiteX361" fmla="*/ 9623946 w 12192000"/>
              <a:gd name="connsiteY361" fmla="*/ 1534260 h 4267200"/>
              <a:gd name="connsiteX362" fmla="*/ 9654858 w 12192000"/>
              <a:gd name="connsiteY362" fmla="*/ 1607218 h 4267200"/>
              <a:gd name="connsiteX363" fmla="*/ 9826304 w 12192000"/>
              <a:gd name="connsiteY363" fmla="*/ 2125320 h 4267200"/>
              <a:gd name="connsiteX364" fmla="*/ 9701198 w 12192000"/>
              <a:gd name="connsiteY364" fmla="*/ 1646797 h 4267200"/>
              <a:gd name="connsiteX365" fmla="*/ 9528078 w 12192000"/>
              <a:gd name="connsiteY365" fmla="*/ 1278636 h 4267200"/>
              <a:gd name="connsiteX366" fmla="*/ 5009948 w 12192000"/>
              <a:gd name="connsiteY366" fmla="*/ 1273619 h 4267200"/>
              <a:gd name="connsiteX367" fmla="*/ 5121777 w 12192000"/>
              <a:gd name="connsiteY367" fmla="*/ 1654213 h 4267200"/>
              <a:gd name="connsiteX368" fmla="*/ 5293545 w 12192000"/>
              <a:gd name="connsiteY368" fmla="*/ 2072247 h 4267200"/>
              <a:gd name="connsiteX369" fmla="*/ 5294042 w 12192000"/>
              <a:gd name="connsiteY369" fmla="*/ 2065019 h 4267200"/>
              <a:gd name="connsiteX370" fmla="*/ 5171936 w 12192000"/>
              <a:gd name="connsiteY370" fmla="*/ 1647613 h 4267200"/>
              <a:gd name="connsiteX371" fmla="*/ 5009948 w 12192000"/>
              <a:gd name="connsiteY371" fmla="*/ 1273619 h 4267200"/>
              <a:gd name="connsiteX372" fmla="*/ 655236 w 12192000"/>
              <a:gd name="connsiteY372" fmla="*/ 1268632 h 4267200"/>
              <a:gd name="connsiteX373" fmla="*/ 839521 w 12192000"/>
              <a:gd name="connsiteY373" fmla="*/ 1685315 h 4267200"/>
              <a:gd name="connsiteX374" fmla="*/ 1109416 w 12192000"/>
              <a:gd name="connsiteY374" fmla="*/ 2061663 h 4267200"/>
              <a:gd name="connsiteX375" fmla="*/ 1298300 w 12192000"/>
              <a:gd name="connsiteY375" fmla="*/ 2247742 h 4267200"/>
              <a:gd name="connsiteX376" fmla="*/ 1125871 w 12192000"/>
              <a:gd name="connsiteY376" fmla="*/ 1989513 h 4267200"/>
              <a:gd name="connsiteX377" fmla="*/ 981574 w 12192000"/>
              <a:gd name="connsiteY377" fmla="*/ 1783157 h 4267200"/>
              <a:gd name="connsiteX378" fmla="*/ 922198 w 12192000"/>
              <a:gd name="connsiteY378" fmla="*/ 1677437 h 4267200"/>
              <a:gd name="connsiteX379" fmla="*/ 869293 w 12192000"/>
              <a:gd name="connsiteY379" fmla="*/ 1583214 h 4267200"/>
              <a:gd name="connsiteX380" fmla="*/ 751431 w 12192000"/>
              <a:gd name="connsiteY380" fmla="*/ 1405731 h 4267200"/>
              <a:gd name="connsiteX381" fmla="*/ 6516292 w 12192000"/>
              <a:gd name="connsiteY381" fmla="*/ 1263064 h 4267200"/>
              <a:gd name="connsiteX382" fmla="*/ 5736320 w 12192000"/>
              <a:gd name="connsiteY382" fmla="*/ 1501803 h 4267200"/>
              <a:gd name="connsiteX383" fmla="*/ 6516292 w 12192000"/>
              <a:gd name="connsiteY383" fmla="*/ 1263064 h 4267200"/>
              <a:gd name="connsiteX384" fmla="*/ 291466 w 12192000"/>
              <a:gd name="connsiteY384" fmla="*/ 1250369 h 4267200"/>
              <a:gd name="connsiteX385" fmla="*/ 323180 w 12192000"/>
              <a:gd name="connsiteY385" fmla="*/ 1435283 h 4267200"/>
              <a:gd name="connsiteX386" fmla="*/ 349381 w 12192000"/>
              <a:gd name="connsiteY386" fmla="*/ 1875041 h 4267200"/>
              <a:gd name="connsiteX387" fmla="*/ 374363 w 12192000"/>
              <a:gd name="connsiteY387" fmla="*/ 1506494 h 4267200"/>
              <a:gd name="connsiteX388" fmla="*/ 302168 w 12192000"/>
              <a:gd name="connsiteY388" fmla="*/ 1274495 h 4267200"/>
              <a:gd name="connsiteX389" fmla="*/ 291466 w 12192000"/>
              <a:gd name="connsiteY389" fmla="*/ 1250369 h 4267200"/>
              <a:gd name="connsiteX390" fmla="*/ 678222 w 12192000"/>
              <a:gd name="connsiteY390" fmla="*/ 1248670 h 4267200"/>
              <a:gd name="connsiteX391" fmla="*/ 775536 w 12192000"/>
              <a:gd name="connsiteY391" fmla="*/ 1388015 h 4267200"/>
              <a:gd name="connsiteX392" fmla="*/ 894529 w 12192000"/>
              <a:gd name="connsiteY392" fmla="*/ 1567739 h 4267200"/>
              <a:gd name="connsiteX393" fmla="*/ 948000 w 12192000"/>
              <a:gd name="connsiteY393" fmla="*/ 1663088 h 4267200"/>
              <a:gd name="connsiteX394" fmla="*/ 1006812 w 12192000"/>
              <a:gd name="connsiteY394" fmla="*/ 1767683 h 4267200"/>
              <a:gd name="connsiteX395" fmla="*/ 1149133 w 12192000"/>
              <a:gd name="connsiteY395" fmla="*/ 1971513 h 4267200"/>
              <a:gd name="connsiteX396" fmla="*/ 1333952 w 12192000"/>
              <a:gd name="connsiteY396" fmla="*/ 2251620 h 4267200"/>
              <a:gd name="connsiteX397" fmla="*/ 1337329 w 12192000"/>
              <a:gd name="connsiteY397" fmla="*/ 2258350 h 4267200"/>
              <a:gd name="connsiteX398" fmla="*/ 1014726 w 12192000"/>
              <a:gd name="connsiteY398" fmla="*/ 1615556 h 4267200"/>
              <a:gd name="connsiteX399" fmla="*/ 678222 w 12192000"/>
              <a:gd name="connsiteY399" fmla="*/ 1248670 h 4267200"/>
              <a:gd name="connsiteX400" fmla="*/ 9441752 w 12192000"/>
              <a:gd name="connsiteY400" fmla="*/ 1245311 h 4267200"/>
              <a:gd name="connsiteX401" fmla="*/ 9278979 w 12192000"/>
              <a:gd name="connsiteY401" fmla="*/ 1406236 h 4267200"/>
              <a:gd name="connsiteX402" fmla="*/ 9235540 w 12192000"/>
              <a:gd name="connsiteY402" fmla="*/ 1546869 h 4267200"/>
              <a:gd name="connsiteX403" fmla="*/ 9264074 w 12192000"/>
              <a:gd name="connsiteY403" fmla="*/ 1557016 h 4267200"/>
              <a:gd name="connsiteX404" fmla="*/ 9441752 w 12192000"/>
              <a:gd name="connsiteY404" fmla="*/ 1245311 h 4267200"/>
              <a:gd name="connsiteX405" fmla="*/ 6691602 w 12192000"/>
              <a:gd name="connsiteY405" fmla="*/ 1140573 h 4267200"/>
              <a:gd name="connsiteX406" fmla="*/ 6571100 w 12192000"/>
              <a:gd name="connsiteY406" fmla="*/ 1183662 h 4267200"/>
              <a:gd name="connsiteX407" fmla="*/ 6241687 w 12192000"/>
              <a:gd name="connsiteY407" fmla="*/ 1257600 h 4267200"/>
              <a:gd name="connsiteX408" fmla="*/ 5693009 w 12192000"/>
              <a:gd name="connsiteY408" fmla="*/ 1478256 h 4267200"/>
              <a:gd name="connsiteX409" fmla="*/ 6548420 w 12192000"/>
              <a:gd name="connsiteY409" fmla="*/ 1214599 h 4267200"/>
              <a:gd name="connsiteX410" fmla="*/ 6605473 w 12192000"/>
              <a:gd name="connsiteY410" fmla="*/ 1184686 h 4267200"/>
              <a:gd name="connsiteX411" fmla="*/ 6691602 w 12192000"/>
              <a:gd name="connsiteY411" fmla="*/ 1140573 h 4267200"/>
              <a:gd name="connsiteX412" fmla="*/ 4002475 w 12192000"/>
              <a:gd name="connsiteY412" fmla="*/ 1037802 h 4267200"/>
              <a:gd name="connsiteX413" fmla="*/ 4000324 w 12192000"/>
              <a:gd name="connsiteY413" fmla="*/ 1039362 h 4267200"/>
              <a:gd name="connsiteX414" fmla="*/ 4002862 w 12192000"/>
              <a:gd name="connsiteY414" fmla="*/ 1042866 h 4267200"/>
              <a:gd name="connsiteX415" fmla="*/ 4002475 w 12192000"/>
              <a:gd name="connsiteY415" fmla="*/ 1037802 h 4267200"/>
              <a:gd name="connsiteX416" fmla="*/ 506322 w 12192000"/>
              <a:gd name="connsiteY416" fmla="*/ 1020997 h 4267200"/>
              <a:gd name="connsiteX417" fmla="*/ 533068 w 12192000"/>
              <a:gd name="connsiteY417" fmla="*/ 1029409 h 4267200"/>
              <a:gd name="connsiteX418" fmla="*/ 1232525 w 12192000"/>
              <a:gd name="connsiteY418" fmla="*/ 1804675 h 4267200"/>
              <a:gd name="connsiteX419" fmla="*/ 1388858 w 12192000"/>
              <a:gd name="connsiteY419" fmla="*/ 2368011 h 4267200"/>
              <a:gd name="connsiteX420" fmla="*/ 1384098 w 12192000"/>
              <a:gd name="connsiteY420" fmla="*/ 2378125 h 4267200"/>
              <a:gd name="connsiteX421" fmla="*/ 1425393 w 12192000"/>
              <a:gd name="connsiteY421" fmla="*/ 2589124 h 4267200"/>
              <a:gd name="connsiteX422" fmla="*/ 1424001 w 12192000"/>
              <a:gd name="connsiteY422" fmla="*/ 2597541 h 4267200"/>
              <a:gd name="connsiteX423" fmla="*/ 2152729 w 12192000"/>
              <a:gd name="connsiteY423" fmla="*/ 2864487 h 4267200"/>
              <a:gd name="connsiteX424" fmla="*/ 2020609 w 12192000"/>
              <a:gd name="connsiteY424" fmla="*/ 2539671 h 4267200"/>
              <a:gd name="connsiteX425" fmla="*/ 2018920 w 12192000"/>
              <a:gd name="connsiteY425" fmla="*/ 2536309 h 4267200"/>
              <a:gd name="connsiteX426" fmla="*/ 1342441 w 12192000"/>
              <a:gd name="connsiteY426" fmla="*/ 1173017 h 4267200"/>
              <a:gd name="connsiteX427" fmla="*/ 1367925 w 12192000"/>
              <a:gd name="connsiteY427" fmla="*/ 1135648 h 4267200"/>
              <a:gd name="connsiteX428" fmla="*/ 1771401 w 12192000"/>
              <a:gd name="connsiteY428" fmla="*/ 1806673 h 4267200"/>
              <a:gd name="connsiteX429" fmla="*/ 1972385 w 12192000"/>
              <a:gd name="connsiteY429" fmla="*/ 2198735 h 4267200"/>
              <a:gd name="connsiteX430" fmla="*/ 2040892 w 12192000"/>
              <a:gd name="connsiteY430" fmla="*/ 2405205 h 4267200"/>
              <a:gd name="connsiteX431" fmla="*/ 2131689 w 12192000"/>
              <a:gd name="connsiteY431" fmla="*/ 1936926 h 4267200"/>
              <a:gd name="connsiteX432" fmla="*/ 2454820 w 12192000"/>
              <a:gd name="connsiteY432" fmla="*/ 1248808 h 4267200"/>
              <a:gd name="connsiteX433" fmla="*/ 2492512 w 12192000"/>
              <a:gd name="connsiteY433" fmla="*/ 1302920 h 4267200"/>
              <a:gd name="connsiteX434" fmla="*/ 2081216 w 12192000"/>
              <a:gd name="connsiteY434" fmla="*/ 2527513 h 4267200"/>
              <a:gd name="connsiteX435" fmla="*/ 2081211 w 12192000"/>
              <a:gd name="connsiteY435" fmla="*/ 2528916 h 4267200"/>
              <a:gd name="connsiteX436" fmla="*/ 2199067 w 12192000"/>
              <a:gd name="connsiteY436" fmla="*/ 2884061 h 4267200"/>
              <a:gd name="connsiteX437" fmla="*/ 3192586 w 12192000"/>
              <a:gd name="connsiteY437" fmla="*/ 3411496 h 4267200"/>
              <a:gd name="connsiteX438" fmla="*/ 3182620 w 12192000"/>
              <a:gd name="connsiteY438" fmla="*/ 3483279 h 4267200"/>
              <a:gd name="connsiteX439" fmla="*/ 2435119 w 12192000"/>
              <a:gd name="connsiteY439" fmla="*/ 3080173 h 4267200"/>
              <a:gd name="connsiteX440" fmla="*/ 2410152 w 12192000"/>
              <a:gd name="connsiteY440" fmla="*/ 3063751 h 4267200"/>
              <a:gd name="connsiteX441" fmla="*/ 2408099 w 12192000"/>
              <a:gd name="connsiteY441" fmla="*/ 3064403 h 4267200"/>
              <a:gd name="connsiteX442" fmla="*/ 2407218 w 12192000"/>
              <a:gd name="connsiteY442" fmla="*/ 3070324 h 4267200"/>
              <a:gd name="connsiteX443" fmla="*/ 2380138 w 12192000"/>
              <a:gd name="connsiteY443" fmla="*/ 3099341 h 4267200"/>
              <a:gd name="connsiteX444" fmla="*/ 1765923 w 12192000"/>
              <a:gd name="connsiteY444" fmla="*/ 3581043 h 4267200"/>
              <a:gd name="connsiteX445" fmla="*/ 1702258 w 12192000"/>
              <a:gd name="connsiteY445" fmla="*/ 3612286 h 4267200"/>
              <a:gd name="connsiteX446" fmla="*/ 1538370 w 12192000"/>
              <a:gd name="connsiteY446" fmla="*/ 3811804 h 4267200"/>
              <a:gd name="connsiteX447" fmla="*/ 1325720 w 12192000"/>
              <a:gd name="connsiteY447" fmla="*/ 4125411 h 4267200"/>
              <a:gd name="connsiteX448" fmla="*/ 1206279 w 12192000"/>
              <a:gd name="connsiteY448" fmla="*/ 4267200 h 4267200"/>
              <a:gd name="connsiteX449" fmla="*/ 1115040 w 12192000"/>
              <a:gd name="connsiteY449" fmla="*/ 4267200 h 4267200"/>
              <a:gd name="connsiteX450" fmla="*/ 1258195 w 12192000"/>
              <a:gd name="connsiteY450" fmla="*/ 4099624 h 4267200"/>
              <a:gd name="connsiteX451" fmla="*/ 1423113 w 12192000"/>
              <a:gd name="connsiteY451" fmla="*/ 3874565 h 4267200"/>
              <a:gd name="connsiteX452" fmla="*/ 1260565 w 12192000"/>
              <a:gd name="connsiteY452" fmla="*/ 4031982 h 4267200"/>
              <a:gd name="connsiteX453" fmla="*/ 1073327 w 12192000"/>
              <a:gd name="connsiteY453" fmla="*/ 4218727 h 4267200"/>
              <a:gd name="connsiteX454" fmla="*/ 1032294 w 12192000"/>
              <a:gd name="connsiteY454" fmla="*/ 4267200 h 4267200"/>
              <a:gd name="connsiteX455" fmla="*/ 993830 w 12192000"/>
              <a:gd name="connsiteY455" fmla="*/ 4267200 h 4267200"/>
              <a:gd name="connsiteX456" fmla="*/ 1051860 w 12192000"/>
              <a:gd name="connsiteY456" fmla="*/ 4198693 h 4267200"/>
              <a:gd name="connsiteX457" fmla="*/ 1240607 w 12192000"/>
              <a:gd name="connsiteY457" fmla="*/ 4010401 h 4267200"/>
              <a:gd name="connsiteX458" fmla="*/ 1310106 w 12192000"/>
              <a:gd name="connsiteY458" fmla="*/ 3943217 h 4267200"/>
              <a:gd name="connsiteX459" fmla="*/ 952103 w 12192000"/>
              <a:gd name="connsiteY459" fmla="*/ 4265972 h 4267200"/>
              <a:gd name="connsiteX460" fmla="*/ 951207 w 12192000"/>
              <a:gd name="connsiteY460" fmla="*/ 4267200 h 4267200"/>
              <a:gd name="connsiteX461" fmla="*/ 862760 w 12192000"/>
              <a:gd name="connsiteY461" fmla="*/ 4267200 h 4267200"/>
              <a:gd name="connsiteX462" fmla="*/ 909145 w 12192000"/>
              <a:gd name="connsiteY462" fmla="*/ 4199225 h 4267200"/>
              <a:gd name="connsiteX463" fmla="*/ 1214067 w 12192000"/>
              <a:gd name="connsiteY463" fmla="*/ 3908561 h 4267200"/>
              <a:gd name="connsiteX464" fmla="*/ 640967 w 12192000"/>
              <a:gd name="connsiteY464" fmla="*/ 4105601 h 4267200"/>
              <a:gd name="connsiteX465" fmla="*/ 372807 w 12192000"/>
              <a:gd name="connsiteY465" fmla="*/ 4243651 h 4267200"/>
              <a:gd name="connsiteX466" fmla="*/ 332830 w 12192000"/>
              <a:gd name="connsiteY466" fmla="*/ 4267200 h 4267200"/>
              <a:gd name="connsiteX467" fmla="*/ 168301 w 12192000"/>
              <a:gd name="connsiteY467" fmla="*/ 4267200 h 4267200"/>
              <a:gd name="connsiteX468" fmla="*/ 278002 w 12192000"/>
              <a:gd name="connsiteY468" fmla="*/ 4201399 h 4267200"/>
              <a:gd name="connsiteX469" fmla="*/ 527241 w 12192000"/>
              <a:gd name="connsiteY469" fmla="*/ 4065078 h 4267200"/>
              <a:gd name="connsiteX470" fmla="*/ 1510397 w 12192000"/>
              <a:gd name="connsiteY470" fmla="*/ 3684705 h 4267200"/>
              <a:gd name="connsiteX471" fmla="*/ 1146550 w 12192000"/>
              <a:gd name="connsiteY471" fmla="*/ 3802012 h 4267200"/>
              <a:gd name="connsiteX472" fmla="*/ 698834 w 12192000"/>
              <a:gd name="connsiteY472" fmla="*/ 3952272 h 4267200"/>
              <a:gd name="connsiteX473" fmla="*/ 192528 w 12192000"/>
              <a:gd name="connsiteY473" fmla="*/ 4236299 h 4267200"/>
              <a:gd name="connsiteX474" fmla="*/ 148586 w 12192000"/>
              <a:gd name="connsiteY474" fmla="*/ 4267200 h 4267200"/>
              <a:gd name="connsiteX475" fmla="*/ 98116 w 12192000"/>
              <a:gd name="connsiteY475" fmla="*/ 4267200 h 4267200"/>
              <a:gd name="connsiteX476" fmla="*/ 169669 w 12192000"/>
              <a:gd name="connsiteY476" fmla="*/ 4216852 h 4267200"/>
              <a:gd name="connsiteX477" fmla="*/ 687572 w 12192000"/>
              <a:gd name="connsiteY477" fmla="*/ 3925629 h 4267200"/>
              <a:gd name="connsiteX478" fmla="*/ 1138365 w 12192000"/>
              <a:gd name="connsiteY478" fmla="*/ 3774515 h 4267200"/>
              <a:gd name="connsiteX479" fmla="*/ 1505579 w 12192000"/>
              <a:gd name="connsiteY479" fmla="*/ 3655526 h 4267200"/>
              <a:gd name="connsiteX480" fmla="*/ 1313114 w 12192000"/>
              <a:gd name="connsiteY480" fmla="*/ 3655216 h 4267200"/>
              <a:gd name="connsiteX481" fmla="*/ 1109304 w 12192000"/>
              <a:gd name="connsiteY481" fmla="*/ 3669030 h 4267200"/>
              <a:gd name="connsiteX482" fmla="*/ 258951 w 12192000"/>
              <a:gd name="connsiteY482" fmla="*/ 4111994 h 4267200"/>
              <a:gd name="connsiteX483" fmla="*/ 80807 w 12192000"/>
              <a:gd name="connsiteY483" fmla="*/ 4267200 h 4267200"/>
              <a:gd name="connsiteX484" fmla="*/ 0 w 12192000"/>
              <a:gd name="connsiteY484" fmla="*/ 4267200 h 4267200"/>
              <a:gd name="connsiteX485" fmla="*/ 0 w 12192000"/>
              <a:gd name="connsiteY485" fmla="*/ 4233763 h 4267200"/>
              <a:gd name="connsiteX486" fmla="*/ 36881 w 12192000"/>
              <a:gd name="connsiteY486" fmla="*/ 4200118 h 4267200"/>
              <a:gd name="connsiteX487" fmla="*/ 910534 w 12192000"/>
              <a:gd name="connsiteY487" fmla="*/ 3629753 h 4267200"/>
              <a:gd name="connsiteX488" fmla="*/ 1578717 w 12192000"/>
              <a:gd name="connsiteY488" fmla="*/ 3575982 h 4267200"/>
              <a:gd name="connsiteX489" fmla="*/ 2338780 w 12192000"/>
              <a:gd name="connsiteY489" fmla="*/ 3033725 h 4267200"/>
              <a:gd name="connsiteX490" fmla="*/ 1807991 w 12192000"/>
              <a:gd name="connsiteY490" fmla="*/ 2807184 h 4267200"/>
              <a:gd name="connsiteX491" fmla="*/ 1416358 w 12192000"/>
              <a:gd name="connsiteY491" fmla="*/ 3112571 h 4267200"/>
              <a:gd name="connsiteX492" fmla="*/ 939066 w 12192000"/>
              <a:gd name="connsiteY492" fmla="*/ 3378798 h 4267200"/>
              <a:gd name="connsiteX493" fmla="*/ 115099 w 12192000"/>
              <a:gd name="connsiteY493" fmla="*/ 3607650 h 4267200"/>
              <a:gd name="connsiteX494" fmla="*/ 97284 w 12192000"/>
              <a:gd name="connsiteY494" fmla="*/ 3520393 h 4267200"/>
              <a:gd name="connsiteX495" fmla="*/ 922050 w 12192000"/>
              <a:gd name="connsiteY495" fmla="*/ 3074867 h 4267200"/>
              <a:gd name="connsiteX496" fmla="*/ 1405265 w 12192000"/>
              <a:gd name="connsiteY496" fmla="*/ 3016319 h 4267200"/>
              <a:gd name="connsiteX497" fmla="*/ 1407512 w 12192000"/>
              <a:gd name="connsiteY497" fmla="*/ 3018001 h 4267200"/>
              <a:gd name="connsiteX498" fmla="*/ 1726266 w 12192000"/>
              <a:gd name="connsiteY498" fmla="*/ 2777274 h 4267200"/>
              <a:gd name="connsiteX499" fmla="*/ 625390 w 12192000"/>
              <a:gd name="connsiteY499" fmla="*/ 2514541 h 4267200"/>
              <a:gd name="connsiteX500" fmla="*/ 619799 w 12192000"/>
              <a:gd name="connsiteY500" fmla="*/ 2527180 h 4267200"/>
              <a:gd name="connsiteX501" fmla="*/ 310030 w 12192000"/>
              <a:gd name="connsiteY501" fmla="*/ 2771818 h 4267200"/>
              <a:gd name="connsiteX502" fmla="*/ 173877 w 12192000"/>
              <a:gd name="connsiteY502" fmla="*/ 2937056 h 4267200"/>
              <a:gd name="connsiteX503" fmla="*/ 77889 w 12192000"/>
              <a:gd name="connsiteY503" fmla="*/ 3138440 h 4267200"/>
              <a:gd name="connsiteX504" fmla="*/ 0 w 12192000"/>
              <a:gd name="connsiteY504" fmla="*/ 3271395 h 4267200"/>
              <a:gd name="connsiteX505" fmla="*/ 0 w 12192000"/>
              <a:gd name="connsiteY505" fmla="*/ 3153002 h 4267200"/>
              <a:gd name="connsiteX506" fmla="*/ 2386 w 12192000"/>
              <a:gd name="connsiteY506" fmla="*/ 3149203 h 4267200"/>
              <a:gd name="connsiteX507" fmla="*/ 89753 w 12192000"/>
              <a:gd name="connsiteY507" fmla="*/ 2987702 h 4267200"/>
              <a:gd name="connsiteX508" fmla="*/ 76869 w 12192000"/>
              <a:gd name="connsiteY508" fmla="*/ 3005404 h 4267200"/>
              <a:gd name="connsiteX509" fmla="*/ 32049 w 12192000"/>
              <a:gd name="connsiteY509" fmla="*/ 3065814 h 4267200"/>
              <a:gd name="connsiteX510" fmla="*/ 0 w 12192000"/>
              <a:gd name="connsiteY510" fmla="*/ 3108744 h 4267200"/>
              <a:gd name="connsiteX511" fmla="*/ 0 w 12192000"/>
              <a:gd name="connsiteY511" fmla="*/ 3058059 h 4267200"/>
              <a:gd name="connsiteX512" fmla="*/ 7610 w 12192000"/>
              <a:gd name="connsiteY512" fmla="*/ 3047889 h 4267200"/>
              <a:gd name="connsiteX513" fmla="*/ 52419 w 12192000"/>
              <a:gd name="connsiteY513" fmla="*/ 2987479 h 4267200"/>
              <a:gd name="connsiteX514" fmla="*/ 59142 w 12192000"/>
              <a:gd name="connsiteY514" fmla="*/ 2978488 h 4267200"/>
              <a:gd name="connsiteX515" fmla="*/ 0 w 12192000"/>
              <a:gd name="connsiteY515" fmla="*/ 3015334 h 4267200"/>
              <a:gd name="connsiteX516" fmla="*/ 0 w 12192000"/>
              <a:gd name="connsiteY516" fmla="*/ 2914286 h 4267200"/>
              <a:gd name="connsiteX517" fmla="*/ 36383 w 12192000"/>
              <a:gd name="connsiteY517" fmla="*/ 2901128 h 4267200"/>
              <a:gd name="connsiteX518" fmla="*/ 156329 w 12192000"/>
              <a:gd name="connsiteY518" fmla="*/ 2840533 h 4267200"/>
              <a:gd name="connsiteX519" fmla="*/ 358355 w 12192000"/>
              <a:gd name="connsiteY519" fmla="*/ 2620471 h 4267200"/>
              <a:gd name="connsiteX520" fmla="*/ 510577 w 12192000"/>
              <a:gd name="connsiteY520" fmla="*/ 2501244 h 4267200"/>
              <a:gd name="connsiteX521" fmla="*/ 211967 w 12192000"/>
              <a:gd name="connsiteY521" fmla="*/ 2479171 h 4267200"/>
              <a:gd name="connsiteX522" fmla="*/ 0 w 12192000"/>
              <a:gd name="connsiteY522" fmla="*/ 2476398 h 4267200"/>
              <a:gd name="connsiteX523" fmla="*/ 0 w 12192000"/>
              <a:gd name="connsiteY523" fmla="*/ 2389189 h 4267200"/>
              <a:gd name="connsiteX524" fmla="*/ 103062 w 12192000"/>
              <a:gd name="connsiteY524" fmla="*/ 2389518 h 4267200"/>
              <a:gd name="connsiteX525" fmla="*/ 510734 w 12192000"/>
              <a:gd name="connsiteY525" fmla="*/ 2416201 h 4267200"/>
              <a:gd name="connsiteX526" fmla="*/ 279257 w 12192000"/>
              <a:gd name="connsiteY526" fmla="*/ 2092102 h 4267200"/>
              <a:gd name="connsiteX527" fmla="*/ 65265 w 12192000"/>
              <a:gd name="connsiteY527" fmla="*/ 2006049 h 4267200"/>
              <a:gd name="connsiteX528" fmla="*/ 0 w 12192000"/>
              <a:gd name="connsiteY528" fmla="*/ 1982532 h 4267200"/>
              <a:gd name="connsiteX529" fmla="*/ 0 w 12192000"/>
              <a:gd name="connsiteY529" fmla="*/ 1912789 h 4267200"/>
              <a:gd name="connsiteX530" fmla="*/ 97460 w 12192000"/>
              <a:gd name="connsiteY530" fmla="*/ 1953725 h 4267200"/>
              <a:gd name="connsiteX531" fmla="*/ 221272 w 12192000"/>
              <a:gd name="connsiteY531" fmla="*/ 1980766 h 4267200"/>
              <a:gd name="connsiteX532" fmla="*/ 116765 w 12192000"/>
              <a:gd name="connsiteY532" fmla="*/ 1911033 h 4267200"/>
              <a:gd name="connsiteX533" fmla="*/ 16405 w 12192000"/>
              <a:gd name="connsiteY533" fmla="*/ 1803412 h 4267200"/>
              <a:gd name="connsiteX534" fmla="*/ 0 w 12192000"/>
              <a:gd name="connsiteY534" fmla="*/ 1784777 h 4267200"/>
              <a:gd name="connsiteX535" fmla="*/ 0 w 12192000"/>
              <a:gd name="connsiteY535" fmla="*/ 1740082 h 4267200"/>
              <a:gd name="connsiteX536" fmla="*/ 39394 w 12192000"/>
              <a:gd name="connsiteY536" fmla="*/ 1784856 h 4267200"/>
              <a:gd name="connsiteX537" fmla="*/ 135813 w 12192000"/>
              <a:gd name="connsiteY537" fmla="*/ 1888838 h 4267200"/>
              <a:gd name="connsiteX538" fmla="*/ 242575 w 12192000"/>
              <a:gd name="connsiteY538" fmla="*/ 1958841 h 4267200"/>
              <a:gd name="connsiteX539" fmla="*/ 82197 w 12192000"/>
              <a:gd name="connsiteY539" fmla="*/ 1754826 h 4267200"/>
              <a:gd name="connsiteX540" fmla="*/ 0 w 12192000"/>
              <a:gd name="connsiteY540" fmla="*/ 1679650 h 4267200"/>
              <a:gd name="connsiteX541" fmla="*/ 0 w 12192000"/>
              <a:gd name="connsiteY541" fmla="*/ 1602463 h 4267200"/>
              <a:gd name="connsiteX542" fmla="*/ 84689 w 12192000"/>
              <a:gd name="connsiteY542" fmla="*/ 1677442 h 4267200"/>
              <a:gd name="connsiteX543" fmla="*/ 298437 w 12192000"/>
              <a:gd name="connsiteY543" fmla="*/ 1968019 h 4267200"/>
              <a:gd name="connsiteX544" fmla="*/ 227269 w 12192000"/>
              <a:gd name="connsiteY544" fmla="*/ 1114064 h 4267200"/>
              <a:gd name="connsiteX545" fmla="*/ 248003 w 12192000"/>
              <a:gd name="connsiteY545" fmla="*/ 1089613 h 4267200"/>
              <a:gd name="connsiteX546" fmla="*/ 427020 w 12192000"/>
              <a:gd name="connsiteY546" fmla="*/ 1619803 h 4267200"/>
              <a:gd name="connsiteX547" fmla="*/ 340345 w 12192000"/>
              <a:gd name="connsiteY547" fmla="*/ 2027739 h 4267200"/>
              <a:gd name="connsiteX548" fmla="*/ 360865 w 12192000"/>
              <a:gd name="connsiteY548" fmla="*/ 2044827 h 4267200"/>
              <a:gd name="connsiteX549" fmla="*/ 560414 w 12192000"/>
              <a:gd name="connsiteY549" fmla="*/ 2421457 h 4267200"/>
              <a:gd name="connsiteX550" fmla="*/ 1359703 w 12192000"/>
              <a:gd name="connsiteY550" fmla="*/ 2578554 h 4267200"/>
              <a:gd name="connsiteX551" fmla="*/ 1359422 w 12192000"/>
              <a:gd name="connsiteY551" fmla="*/ 2577994 h 4267200"/>
              <a:gd name="connsiteX552" fmla="*/ 828701 w 12192000"/>
              <a:gd name="connsiteY552" fmla="*/ 1839520 h 4267200"/>
              <a:gd name="connsiteX553" fmla="*/ 494427 w 12192000"/>
              <a:gd name="connsiteY553" fmla="*/ 1092333 h 4267200"/>
              <a:gd name="connsiteX554" fmla="*/ 506322 w 12192000"/>
              <a:gd name="connsiteY554" fmla="*/ 1020997 h 4267200"/>
              <a:gd name="connsiteX555" fmla="*/ 4570198 w 12192000"/>
              <a:gd name="connsiteY555" fmla="*/ 978081 h 4267200"/>
              <a:gd name="connsiteX556" fmla="*/ 4523691 w 12192000"/>
              <a:gd name="connsiteY556" fmla="*/ 1127776 h 4267200"/>
              <a:gd name="connsiteX557" fmla="*/ 4509875 w 12192000"/>
              <a:gd name="connsiteY557" fmla="*/ 1167552 h 4267200"/>
              <a:gd name="connsiteX558" fmla="*/ 4478168 w 12192000"/>
              <a:gd name="connsiteY558" fmla="*/ 1260735 h 4267200"/>
              <a:gd name="connsiteX559" fmla="*/ 4409309 w 12192000"/>
              <a:gd name="connsiteY559" fmla="*/ 1666996 h 4267200"/>
              <a:gd name="connsiteX560" fmla="*/ 4370031 w 12192000"/>
              <a:gd name="connsiteY560" fmla="*/ 1955666 h 4267200"/>
              <a:gd name="connsiteX561" fmla="*/ 4570198 w 12192000"/>
              <a:gd name="connsiteY561" fmla="*/ 978081 h 4267200"/>
              <a:gd name="connsiteX562" fmla="*/ 12149131 w 12192000"/>
              <a:gd name="connsiteY562" fmla="*/ 959050 h 4267200"/>
              <a:gd name="connsiteX563" fmla="*/ 12105664 w 12192000"/>
              <a:gd name="connsiteY563" fmla="*/ 1006960 h 4267200"/>
              <a:gd name="connsiteX564" fmla="*/ 11883102 w 12192000"/>
              <a:gd name="connsiteY564" fmla="*/ 1184424 h 4267200"/>
              <a:gd name="connsiteX565" fmla="*/ 11665174 w 12192000"/>
              <a:gd name="connsiteY565" fmla="*/ 1317493 h 4267200"/>
              <a:gd name="connsiteX566" fmla="*/ 11590337 w 12192000"/>
              <a:gd name="connsiteY566" fmla="*/ 1348256 h 4267200"/>
              <a:gd name="connsiteX567" fmla="*/ 11492588 w 12192000"/>
              <a:gd name="connsiteY567" fmla="*/ 1390573 h 4267200"/>
              <a:gd name="connsiteX568" fmla="*/ 11888865 w 12192000"/>
              <a:gd name="connsiteY568" fmla="*/ 1220988 h 4267200"/>
              <a:gd name="connsiteX569" fmla="*/ 12149131 w 12192000"/>
              <a:gd name="connsiteY569" fmla="*/ 959050 h 4267200"/>
              <a:gd name="connsiteX570" fmla="*/ 4557898 w 12192000"/>
              <a:gd name="connsiteY570" fmla="*/ 900011 h 4267200"/>
              <a:gd name="connsiteX571" fmla="*/ 4344840 w 12192000"/>
              <a:gd name="connsiteY571" fmla="*/ 1922038 h 4267200"/>
              <a:gd name="connsiteX572" fmla="*/ 4378710 w 12192000"/>
              <a:gd name="connsiteY572" fmla="*/ 1665516 h 4267200"/>
              <a:gd name="connsiteX573" fmla="*/ 4448798 w 12192000"/>
              <a:gd name="connsiteY573" fmla="*/ 1253024 h 4267200"/>
              <a:gd name="connsiteX574" fmla="*/ 4480315 w 12192000"/>
              <a:gd name="connsiteY574" fmla="*/ 1158454 h 4267200"/>
              <a:gd name="connsiteX575" fmla="*/ 4494133 w 12192000"/>
              <a:gd name="connsiteY575" fmla="*/ 1118676 h 4267200"/>
              <a:gd name="connsiteX576" fmla="*/ 4557898 w 12192000"/>
              <a:gd name="connsiteY576" fmla="*/ 900011 h 4267200"/>
              <a:gd name="connsiteX577" fmla="*/ 5870151 w 12192000"/>
              <a:gd name="connsiteY577" fmla="*/ 898890 h 4267200"/>
              <a:gd name="connsiteX578" fmla="*/ 5861335 w 12192000"/>
              <a:gd name="connsiteY578" fmla="*/ 899177 h 4267200"/>
              <a:gd name="connsiteX579" fmla="*/ 5843702 w 12192000"/>
              <a:gd name="connsiteY579" fmla="*/ 899748 h 4267200"/>
              <a:gd name="connsiteX580" fmla="*/ 5651107 w 12192000"/>
              <a:gd name="connsiteY580" fmla="*/ 920306 h 4267200"/>
              <a:gd name="connsiteX581" fmla="*/ 5459407 w 12192000"/>
              <a:gd name="connsiteY581" fmla="*/ 940975 h 4267200"/>
              <a:gd name="connsiteX582" fmla="*/ 5374846 w 12192000"/>
              <a:gd name="connsiteY582" fmla="*/ 941988 h 4267200"/>
              <a:gd name="connsiteX583" fmla="*/ 5256105 w 12192000"/>
              <a:gd name="connsiteY583" fmla="*/ 945632 h 4267200"/>
              <a:gd name="connsiteX584" fmla="*/ 5107071 w 12192000"/>
              <a:gd name="connsiteY584" fmla="*/ 969720 h 4267200"/>
              <a:gd name="connsiteX585" fmla="*/ 4998681 w 12192000"/>
              <a:gd name="connsiteY585" fmla="*/ 988771 h 4267200"/>
              <a:gd name="connsiteX586" fmla="*/ 5870151 w 12192000"/>
              <a:gd name="connsiteY586" fmla="*/ 898890 h 4267200"/>
              <a:gd name="connsiteX587" fmla="*/ 12190084 w 12192000"/>
              <a:gd name="connsiteY587" fmla="*/ 854709 h 4267200"/>
              <a:gd name="connsiteX588" fmla="*/ 12162947 w 12192000"/>
              <a:gd name="connsiteY588" fmla="*/ 879275 h 4267200"/>
              <a:gd name="connsiteX589" fmla="*/ 11721478 w 12192000"/>
              <a:gd name="connsiteY589" fmla="*/ 1216434 h 4267200"/>
              <a:gd name="connsiteX590" fmla="*/ 11680712 w 12192000"/>
              <a:gd name="connsiteY590" fmla="*/ 1239730 h 4267200"/>
              <a:gd name="connsiteX591" fmla="*/ 11505347 w 12192000"/>
              <a:gd name="connsiteY591" fmla="*/ 1352837 h 4267200"/>
              <a:gd name="connsiteX592" fmla="*/ 11580962 w 12192000"/>
              <a:gd name="connsiteY592" fmla="*/ 1321759 h 4267200"/>
              <a:gd name="connsiteX593" fmla="*/ 11654234 w 12192000"/>
              <a:gd name="connsiteY593" fmla="*/ 1291618 h 4267200"/>
              <a:gd name="connsiteX594" fmla="*/ 11867274 w 12192000"/>
              <a:gd name="connsiteY594" fmla="*/ 1160983 h 4267200"/>
              <a:gd name="connsiteX595" fmla="*/ 12086035 w 12192000"/>
              <a:gd name="connsiteY595" fmla="*/ 986418 h 4267200"/>
              <a:gd name="connsiteX596" fmla="*/ 12190084 w 12192000"/>
              <a:gd name="connsiteY596" fmla="*/ 854709 h 4267200"/>
              <a:gd name="connsiteX597" fmla="*/ 5504425 w 12192000"/>
              <a:gd name="connsiteY597" fmla="*/ 848067 h 4267200"/>
              <a:gd name="connsiteX598" fmla="*/ 4968849 w 12192000"/>
              <a:gd name="connsiteY598" fmla="*/ 962318 h 4267200"/>
              <a:gd name="connsiteX599" fmla="*/ 5104039 w 12192000"/>
              <a:gd name="connsiteY599" fmla="*/ 940634 h 4267200"/>
              <a:gd name="connsiteX600" fmla="*/ 5256311 w 12192000"/>
              <a:gd name="connsiteY600" fmla="*/ 916490 h 4267200"/>
              <a:gd name="connsiteX601" fmla="*/ 5377381 w 12192000"/>
              <a:gd name="connsiteY601" fmla="*/ 912671 h 4267200"/>
              <a:gd name="connsiteX602" fmla="*/ 5460148 w 12192000"/>
              <a:gd name="connsiteY602" fmla="*/ 911442 h 4267200"/>
              <a:gd name="connsiteX603" fmla="*/ 5648971 w 12192000"/>
              <a:gd name="connsiteY603" fmla="*/ 891331 h 4267200"/>
              <a:gd name="connsiteX604" fmla="*/ 5844807 w 12192000"/>
              <a:gd name="connsiteY604" fmla="*/ 870718 h 4267200"/>
              <a:gd name="connsiteX605" fmla="*/ 5862975 w 12192000"/>
              <a:gd name="connsiteY605" fmla="*/ 869756 h 4267200"/>
              <a:gd name="connsiteX606" fmla="*/ 5920887 w 12192000"/>
              <a:gd name="connsiteY606" fmla="*/ 865929 h 4267200"/>
              <a:gd name="connsiteX607" fmla="*/ 5504425 w 12192000"/>
              <a:gd name="connsiteY607" fmla="*/ 848067 h 4267200"/>
              <a:gd name="connsiteX608" fmla="*/ 8924104 w 12192000"/>
              <a:gd name="connsiteY608" fmla="*/ 777000 h 4267200"/>
              <a:gd name="connsiteX609" fmla="*/ 8921999 w 12192000"/>
              <a:gd name="connsiteY609" fmla="*/ 794136 h 4267200"/>
              <a:gd name="connsiteX610" fmla="*/ 8916066 w 12192000"/>
              <a:gd name="connsiteY610" fmla="*/ 843129 h 4267200"/>
              <a:gd name="connsiteX611" fmla="*/ 8909852 w 12192000"/>
              <a:gd name="connsiteY611" fmla="*/ 1005313 h 4267200"/>
              <a:gd name="connsiteX612" fmla="*/ 8936982 w 12192000"/>
              <a:gd name="connsiteY612" fmla="*/ 1614896 h 4267200"/>
              <a:gd name="connsiteX613" fmla="*/ 8939706 w 12192000"/>
              <a:gd name="connsiteY613" fmla="*/ 1632791 h 4267200"/>
              <a:gd name="connsiteX614" fmla="*/ 8946691 w 12192000"/>
              <a:gd name="connsiteY614" fmla="*/ 1680170 h 4267200"/>
              <a:gd name="connsiteX615" fmla="*/ 8947643 w 12192000"/>
              <a:gd name="connsiteY615" fmla="*/ 1649028 h 4267200"/>
              <a:gd name="connsiteX616" fmla="*/ 8931687 w 12192000"/>
              <a:gd name="connsiteY616" fmla="*/ 871628 h 4267200"/>
              <a:gd name="connsiteX617" fmla="*/ 8929804 w 12192000"/>
              <a:gd name="connsiteY617" fmla="*/ 850229 h 4267200"/>
              <a:gd name="connsiteX618" fmla="*/ 8924104 w 12192000"/>
              <a:gd name="connsiteY618" fmla="*/ 777000 h 4267200"/>
              <a:gd name="connsiteX619" fmla="*/ 8951219 w 12192000"/>
              <a:gd name="connsiteY619" fmla="*/ 764662 h 4267200"/>
              <a:gd name="connsiteX620" fmla="*/ 8957270 w 12192000"/>
              <a:gd name="connsiteY620" fmla="*/ 847698 h 4267200"/>
              <a:gd name="connsiteX621" fmla="*/ 8959153 w 12192000"/>
              <a:gd name="connsiteY621" fmla="*/ 869097 h 4267200"/>
              <a:gd name="connsiteX622" fmla="*/ 8976081 w 12192000"/>
              <a:gd name="connsiteY622" fmla="*/ 1619865 h 4267200"/>
              <a:gd name="connsiteX623" fmla="*/ 8951219 w 12192000"/>
              <a:gd name="connsiteY623" fmla="*/ 764662 h 4267200"/>
              <a:gd name="connsiteX624" fmla="*/ 8898081 w 12192000"/>
              <a:gd name="connsiteY624" fmla="*/ 630137 h 4267200"/>
              <a:gd name="connsiteX625" fmla="*/ 8910095 w 12192000"/>
              <a:gd name="connsiteY625" fmla="*/ 1626691 h 4267200"/>
              <a:gd name="connsiteX626" fmla="*/ 8908822 w 12192000"/>
              <a:gd name="connsiteY626" fmla="*/ 1619067 h 4267200"/>
              <a:gd name="connsiteX627" fmla="*/ 8881669 w 12192000"/>
              <a:gd name="connsiteY627" fmla="*/ 1004967 h 4267200"/>
              <a:gd name="connsiteX628" fmla="*/ 8888265 w 12192000"/>
              <a:gd name="connsiteY628" fmla="*/ 840369 h 4267200"/>
              <a:gd name="connsiteX629" fmla="*/ 8894429 w 12192000"/>
              <a:gd name="connsiteY629" fmla="*/ 790831 h 4267200"/>
              <a:gd name="connsiteX630" fmla="*/ 8898081 w 12192000"/>
              <a:gd name="connsiteY630" fmla="*/ 630137 h 4267200"/>
              <a:gd name="connsiteX631" fmla="*/ 11491396 w 12192000"/>
              <a:gd name="connsiteY631" fmla="*/ 623931 h 4267200"/>
              <a:gd name="connsiteX632" fmla="*/ 11413329 w 12192000"/>
              <a:gd name="connsiteY632" fmla="*/ 662344 h 4267200"/>
              <a:gd name="connsiteX633" fmla="*/ 10966547 w 12192000"/>
              <a:gd name="connsiteY633" fmla="*/ 818916 h 4267200"/>
              <a:gd name="connsiteX634" fmla="*/ 10498883 w 12192000"/>
              <a:gd name="connsiteY634" fmla="*/ 1111507 h 4267200"/>
              <a:gd name="connsiteX635" fmla="*/ 10671292 w 12192000"/>
              <a:gd name="connsiteY635" fmla="*/ 1035777 h 4267200"/>
              <a:gd name="connsiteX636" fmla="*/ 10685894 w 12192000"/>
              <a:gd name="connsiteY636" fmla="*/ 1027151 h 4267200"/>
              <a:gd name="connsiteX637" fmla="*/ 11104337 w 12192000"/>
              <a:gd name="connsiteY637" fmla="*/ 817377 h 4267200"/>
              <a:gd name="connsiteX638" fmla="*/ 11491396 w 12192000"/>
              <a:gd name="connsiteY638" fmla="*/ 623931 h 4267200"/>
              <a:gd name="connsiteX639" fmla="*/ 10779304 w 12192000"/>
              <a:gd name="connsiteY639" fmla="*/ 584486 h 4267200"/>
              <a:gd name="connsiteX640" fmla="*/ 10658378 w 12192000"/>
              <a:gd name="connsiteY640" fmla="*/ 772788 h 4267200"/>
              <a:gd name="connsiteX641" fmla="*/ 10475581 w 12192000"/>
              <a:gd name="connsiteY641" fmla="*/ 1070739 h 4267200"/>
              <a:gd name="connsiteX642" fmla="*/ 10735178 w 12192000"/>
              <a:gd name="connsiteY642" fmla="*/ 693281 h 4267200"/>
              <a:gd name="connsiteX643" fmla="*/ 10132488 w 12192000"/>
              <a:gd name="connsiteY643" fmla="*/ 518596 h 4267200"/>
              <a:gd name="connsiteX644" fmla="*/ 9879465 w 12192000"/>
              <a:gd name="connsiteY644" fmla="*/ 567273 h 4267200"/>
              <a:gd name="connsiteX645" fmla="*/ 9364243 w 12192000"/>
              <a:gd name="connsiteY645" fmla="*/ 809468 h 4267200"/>
              <a:gd name="connsiteX646" fmla="*/ 9366655 w 12192000"/>
              <a:gd name="connsiteY646" fmla="*/ 809848 h 4267200"/>
              <a:gd name="connsiteX647" fmla="*/ 9914233 w 12192000"/>
              <a:gd name="connsiteY647" fmla="*/ 596159 h 4267200"/>
              <a:gd name="connsiteX648" fmla="*/ 10264524 w 12192000"/>
              <a:gd name="connsiteY648" fmla="*/ 501747 h 4267200"/>
              <a:gd name="connsiteX649" fmla="*/ 9922837 w 12192000"/>
              <a:gd name="connsiteY649" fmla="*/ 622979 h 4267200"/>
              <a:gd name="connsiteX650" fmla="*/ 9416908 w 12192000"/>
              <a:gd name="connsiteY650" fmla="*/ 818889 h 4267200"/>
              <a:gd name="connsiteX651" fmla="*/ 9418234 w 12192000"/>
              <a:gd name="connsiteY651" fmla="*/ 818810 h 4267200"/>
              <a:gd name="connsiteX652" fmla="*/ 10264524 w 12192000"/>
              <a:gd name="connsiteY652" fmla="*/ 501747 h 4267200"/>
              <a:gd name="connsiteX653" fmla="*/ 10802699 w 12192000"/>
              <a:gd name="connsiteY653" fmla="*/ 488163 h 4267200"/>
              <a:gd name="connsiteX654" fmla="*/ 10618739 w 12192000"/>
              <a:gd name="connsiteY654" fmla="*/ 734118 h 4267200"/>
              <a:gd name="connsiteX655" fmla="*/ 10604580 w 12192000"/>
              <a:gd name="connsiteY655" fmla="*/ 753877 h 4267200"/>
              <a:gd name="connsiteX656" fmla="*/ 10529643 w 12192000"/>
              <a:gd name="connsiteY656" fmla="*/ 867004 h 4267200"/>
              <a:gd name="connsiteX657" fmla="*/ 10462194 w 12192000"/>
              <a:gd name="connsiteY657" fmla="*/ 1035452 h 4267200"/>
              <a:gd name="connsiteX658" fmla="*/ 10635117 w 12192000"/>
              <a:gd name="connsiteY658" fmla="*/ 757788 h 4267200"/>
              <a:gd name="connsiteX659" fmla="*/ 10802699 w 12192000"/>
              <a:gd name="connsiteY659" fmla="*/ 488163 h 4267200"/>
              <a:gd name="connsiteX660" fmla="*/ 10359107 w 12192000"/>
              <a:gd name="connsiteY660" fmla="*/ 485136 h 4267200"/>
              <a:gd name="connsiteX661" fmla="*/ 9515108 w 12192000"/>
              <a:gd name="connsiteY661" fmla="*/ 825701 h 4267200"/>
              <a:gd name="connsiteX662" fmla="*/ 10359107 w 12192000"/>
              <a:gd name="connsiteY662" fmla="*/ 485136 h 4267200"/>
              <a:gd name="connsiteX663" fmla="*/ 11886089 w 12192000"/>
              <a:gd name="connsiteY663" fmla="*/ 483936 h 4267200"/>
              <a:gd name="connsiteX664" fmla="*/ 11622890 w 12192000"/>
              <a:gd name="connsiteY664" fmla="*/ 661575 h 4267200"/>
              <a:gd name="connsiteX665" fmla="*/ 11038640 w 12192000"/>
              <a:gd name="connsiteY665" fmla="*/ 996875 h 4267200"/>
              <a:gd name="connsiteX666" fmla="*/ 10561310 w 12192000"/>
              <a:gd name="connsiteY666" fmla="*/ 1145020 h 4267200"/>
              <a:gd name="connsiteX667" fmla="*/ 10675127 w 12192000"/>
              <a:gd name="connsiteY667" fmla="*/ 1163586 h 4267200"/>
              <a:gd name="connsiteX668" fmla="*/ 11120351 w 12192000"/>
              <a:gd name="connsiteY668" fmla="*/ 990907 h 4267200"/>
              <a:gd name="connsiteX669" fmla="*/ 11648506 w 12192000"/>
              <a:gd name="connsiteY669" fmla="*/ 680145 h 4267200"/>
              <a:gd name="connsiteX670" fmla="*/ 11886089 w 12192000"/>
              <a:gd name="connsiteY670" fmla="*/ 483936 h 4267200"/>
              <a:gd name="connsiteX671" fmla="*/ 3607114 w 12192000"/>
              <a:gd name="connsiteY671" fmla="*/ 467441 h 4267200"/>
              <a:gd name="connsiteX672" fmla="*/ 3296242 w 12192000"/>
              <a:gd name="connsiteY672" fmla="*/ 807991 h 4267200"/>
              <a:gd name="connsiteX673" fmla="*/ 3174674 w 12192000"/>
              <a:gd name="connsiteY673" fmla="*/ 919759 h 4267200"/>
              <a:gd name="connsiteX674" fmla="*/ 3042978 w 12192000"/>
              <a:gd name="connsiteY674" fmla="*/ 1054894 h 4267200"/>
              <a:gd name="connsiteX675" fmla="*/ 2968914 w 12192000"/>
              <a:gd name="connsiteY675" fmla="*/ 1133756 h 4267200"/>
              <a:gd name="connsiteX676" fmla="*/ 3103823 w 12192000"/>
              <a:gd name="connsiteY676" fmla="*/ 1026814 h 4267200"/>
              <a:gd name="connsiteX677" fmla="*/ 3607114 w 12192000"/>
              <a:gd name="connsiteY677" fmla="*/ 467441 h 4267200"/>
              <a:gd name="connsiteX678" fmla="*/ 10784544 w 12192000"/>
              <a:gd name="connsiteY678" fmla="*/ 465669 h 4267200"/>
              <a:gd name="connsiteX679" fmla="*/ 10426419 w 12192000"/>
              <a:gd name="connsiteY679" fmla="*/ 1062158 h 4267200"/>
              <a:gd name="connsiteX680" fmla="*/ 10471732 w 12192000"/>
              <a:gd name="connsiteY680" fmla="*/ 921679 h 4267200"/>
              <a:gd name="connsiteX681" fmla="*/ 10504824 w 12192000"/>
              <a:gd name="connsiteY681" fmla="*/ 852631 h 4267200"/>
              <a:gd name="connsiteX682" fmla="*/ 10582237 w 12192000"/>
              <a:gd name="connsiteY682" fmla="*/ 736692 h 4267200"/>
              <a:gd name="connsiteX683" fmla="*/ 10596401 w 12192000"/>
              <a:gd name="connsiteY683" fmla="*/ 716935 h 4267200"/>
              <a:gd name="connsiteX684" fmla="*/ 10784544 w 12192000"/>
              <a:gd name="connsiteY684" fmla="*/ 465669 h 4267200"/>
              <a:gd name="connsiteX685" fmla="*/ 11916494 w 12192000"/>
              <a:gd name="connsiteY685" fmla="*/ 422768 h 4267200"/>
              <a:gd name="connsiteX686" fmla="*/ 11703185 w 12192000"/>
              <a:gd name="connsiteY686" fmla="*/ 528178 h 4267200"/>
              <a:gd name="connsiteX687" fmla="*/ 11680755 w 12192000"/>
              <a:gd name="connsiteY687" fmla="*/ 543149 h 4267200"/>
              <a:gd name="connsiteX688" fmla="*/ 11116818 w 12192000"/>
              <a:gd name="connsiteY688" fmla="*/ 842623 h 4267200"/>
              <a:gd name="connsiteX689" fmla="*/ 10700164 w 12192000"/>
              <a:gd name="connsiteY689" fmla="*/ 1051220 h 4267200"/>
              <a:gd name="connsiteX690" fmla="*/ 10685570 w 12192000"/>
              <a:gd name="connsiteY690" fmla="*/ 1059849 h 4267200"/>
              <a:gd name="connsiteX691" fmla="*/ 10584288 w 12192000"/>
              <a:gd name="connsiteY691" fmla="*/ 1113543 h 4267200"/>
              <a:gd name="connsiteX692" fmla="*/ 11026698 w 12192000"/>
              <a:gd name="connsiteY692" fmla="*/ 971858 h 4267200"/>
              <a:gd name="connsiteX693" fmla="*/ 11607604 w 12192000"/>
              <a:gd name="connsiteY693" fmla="*/ 638368 h 4267200"/>
              <a:gd name="connsiteX694" fmla="*/ 11919452 w 12192000"/>
              <a:gd name="connsiteY694" fmla="*/ 423380 h 4267200"/>
              <a:gd name="connsiteX695" fmla="*/ 11916494 w 12192000"/>
              <a:gd name="connsiteY695" fmla="*/ 422768 h 4267200"/>
              <a:gd name="connsiteX696" fmla="*/ 8148168 w 12192000"/>
              <a:gd name="connsiteY696" fmla="*/ 416949 h 4267200"/>
              <a:gd name="connsiteX697" fmla="*/ 7862052 w 12192000"/>
              <a:gd name="connsiteY697" fmla="*/ 694330 h 4267200"/>
              <a:gd name="connsiteX698" fmla="*/ 7808002 w 12192000"/>
              <a:gd name="connsiteY698" fmla="*/ 759654 h 4267200"/>
              <a:gd name="connsiteX699" fmla="*/ 8295299 w 12192000"/>
              <a:gd name="connsiteY699" fmla="*/ 416143 h 4267200"/>
              <a:gd name="connsiteX700" fmla="*/ 8309124 w 12192000"/>
              <a:gd name="connsiteY700" fmla="*/ 534021 h 4267200"/>
              <a:gd name="connsiteX701" fmla="*/ 8293154 w 12192000"/>
              <a:gd name="connsiteY701" fmla="*/ 672115 h 4267200"/>
              <a:gd name="connsiteX702" fmla="*/ 8279099 w 12192000"/>
              <a:gd name="connsiteY702" fmla="*/ 769176 h 4267200"/>
              <a:gd name="connsiteX703" fmla="*/ 8309186 w 12192000"/>
              <a:gd name="connsiteY703" fmla="*/ 1060039 h 4267200"/>
              <a:gd name="connsiteX704" fmla="*/ 8410512 w 12192000"/>
              <a:gd name="connsiteY704" fmla="*/ 1511108 h 4267200"/>
              <a:gd name="connsiteX705" fmla="*/ 8351657 w 12192000"/>
              <a:gd name="connsiteY705" fmla="*/ 521768 h 4267200"/>
              <a:gd name="connsiteX706" fmla="*/ 8295299 w 12192000"/>
              <a:gd name="connsiteY706" fmla="*/ 416143 h 4267200"/>
              <a:gd name="connsiteX707" fmla="*/ 8266483 w 12192000"/>
              <a:gd name="connsiteY707" fmla="*/ 414244 h 4267200"/>
              <a:gd name="connsiteX708" fmla="*/ 8343425 w 12192000"/>
              <a:gd name="connsiteY708" fmla="*/ 1357811 h 4267200"/>
              <a:gd name="connsiteX709" fmla="*/ 8282114 w 12192000"/>
              <a:gd name="connsiteY709" fmla="*/ 1064671 h 4267200"/>
              <a:gd name="connsiteX710" fmla="*/ 8251298 w 12192000"/>
              <a:gd name="connsiteY710" fmla="*/ 766414 h 4267200"/>
              <a:gd name="connsiteX711" fmla="*/ 8265729 w 12192000"/>
              <a:gd name="connsiteY711" fmla="*/ 666939 h 4267200"/>
              <a:gd name="connsiteX712" fmla="*/ 8281494 w 12192000"/>
              <a:gd name="connsiteY712" fmla="*/ 533909 h 4267200"/>
              <a:gd name="connsiteX713" fmla="*/ 8266483 w 12192000"/>
              <a:gd name="connsiteY713" fmla="*/ 414244 h 4267200"/>
              <a:gd name="connsiteX714" fmla="*/ 8140802 w 12192000"/>
              <a:gd name="connsiteY714" fmla="*/ 388720 h 4267200"/>
              <a:gd name="connsiteX715" fmla="*/ 7860379 w 12192000"/>
              <a:gd name="connsiteY715" fmla="*/ 596411 h 4267200"/>
              <a:gd name="connsiteX716" fmla="*/ 7737688 w 12192000"/>
              <a:gd name="connsiteY716" fmla="*/ 790400 h 4267200"/>
              <a:gd name="connsiteX717" fmla="*/ 7726885 w 12192000"/>
              <a:gd name="connsiteY717" fmla="*/ 812869 h 4267200"/>
              <a:gd name="connsiteX718" fmla="*/ 7840490 w 12192000"/>
              <a:gd name="connsiteY718" fmla="*/ 676832 h 4267200"/>
              <a:gd name="connsiteX719" fmla="*/ 8140802 w 12192000"/>
              <a:gd name="connsiteY719" fmla="*/ 388720 h 4267200"/>
              <a:gd name="connsiteX720" fmla="*/ 3744487 w 12192000"/>
              <a:gd name="connsiteY720" fmla="*/ 383136 h 4267200"/>
              <a:gd name="connsiteX721" fmla="*/ 3970213 w 12192000"/>
              <a:gd name="connsiteY721" fmla="*/ 995559 h 4267200"/>
              <a:gd name="connsiteX722" fmla="*/ 3744487 w 12192000"/>
              <a:gd name="connsiteY722" fmla="*/ 383136 h 4267200"/>
              <a:gd name="connsiteX723" fmla="*/ 3624562 w 12192000"/>
              <a:gd name="connsiteY723" fmla="*/ 367041 h 4267200"/>
              <a:gd name="connsiteX724" fmla="*/ 3489712 w 12192000"/>
              <a:gd name="connsiteY724" fmla="*/ 485386 h 4267200"/>
              <a:gd name="connsiteX725" fmla="*/ 3182994 w 12192000"/>
              <a:gd name="connsiteY725" fmla="*/ 828265 h 4267200"/>
              <a:gd name="connsiteX726" fmla="*/ 2892114 w 12192000"/>
              <a:gd name="connsiteY726" fmla="*/ 1172635 h 4267200"/>
              <a:gd name="connsiteX727" fmla="*/ 3021459 w 12192000"/>
              <a:gd name="connsiteY727" fmla="*/ 1035385 h 4267200"/>
              <a:gd name="connsiteX728" fmla="*/ 3153873 w 12192000"/>
              <a:gd name="connsiteY728" fmla="*/ 898971 h 4267200"/>
              <a:gd name="connsiteX729" fmla="*/ 3276511 w 12192000"/>
              <a:gd name="connsiteY729" fmla="*/ 786423 h 4267200"/>
              <a:gd name="connsiteX730" fmla="*/ 3584154 w 12192000"/>
              <a:gd name="connsiteY730" fmla="*/ 448218 h 4267200"/>
              <a:gd name="connsiteX731" fmla="*/ 3624562 w 12192000"/>
              <a:gd name="connsiteY731" fmla="*/ 367041 h 4267200"/>
              <a:gd name="connsiteX732" fmla="*/ 3766672 w 12192000"/>
              <a:gd name="connsiteY732" fmla="*/ 359429 h 4267200"/>
              <a:gd name="connsiteX733" fmla="*/ 3996338 w 12192000"/>
              <a:gd name="connsiteY733" fmla="*/ 968237 h 4267200"/>
              <a:gd name="connsiteX734" fmla="*/ 3766672 w 12192000"/>
              <a:gd name="connsiteY734" fmla="*/ 359429 h 4267200"/>
              <a:gd name="connsiteX735" fmla="*/ 5805386 w 12192000"/>
              <a:gd name="connsiteY735" fmla="*/ 239240 h 4267200"/>
              <a:gd name="connsiteX736" fmla="*/ 5736947 w 12192000"/>
              <a:gd name="connsiteY736" fmla="*/ 261367 h 4267200"/>
              <a:gd name="connsiteX737" fmla="*/ 5427012 w 12192000"/>
              <a:gd name="connsiteY737" fmla="*/ 311272 h 4267200"/>
              <a:gd name="connsiteX738" fmla="*/ 5147818 w 12192000"/>
              <a:gd name="connsiteY738" fmla="*/ 322112 h 4267200"/>
              <a:gd name="connsiteX739" fmla="*/ 5060854 w 12192000"/>
              <a:gd name="connsiteY739" fmla="*/ 311882 h 4267200"/>
              <a:gd name="connsiteX740" fmla="*/ 4945989 w 12192000"/>
              <a:gd name="connsiteY740" fmla="*/ 300516 h 4267200"/>
              <a:gd name="connsiteX741" fmla="*/ 5410479 w 12192000"/>
              <a:gd name="connsiteY741" fmla="*/ 348434 h 4267200"/>
              <a:gd name="connsiteX742" fmla="*/ 5805386 w 12192000"/>
              <a:gd name="connsiteY742" fmla="*/ 239240 h 4267200"/>
              <a:gd name="connsiteX743" fmla="*/ 5905192 w 12192000"/>
              <a:gd name="connsiteY743" fmla="*/ 163079 h 4267200"/>
              <a:gd name="connsiteX744" fmla="*/ 5865655 w 12192000"/>
              <a:gd name="connsiteY744" fmla="*/ 171901 h 4267200"/>
              <a:gd name="connsiteX745" fmla="*/ 5259740 w 12192000"/>
              <a:gd name="connsiteY745" fmla="*/ 257013 h 4267200"/>
              <a:gd name="connsiteX746" fmla="*/ 5208466 w 12192000"/>
              <a:gd name="connsiteY746" fmla="*/ 257550 h 4267200"/>
              <a:gd name="connsiteX747" fmla="*/ 4980204 w 12192000"/>
              <a:gd name="connsiteY747" fmla="*/ 271903 h 4267200"/>
              <a:gd name="connsiteX748" fmla="*/ 5068068 w 12192000"/>
              <a:gd name="connsiteY748" fmla="*/ 282244 h 4267200"/>
              <a:gd name="connsiteX749" fmla="*/ 5153231 w 12192000"/>
              <a:gd name="connsiteY749" fmla="*/ 292240 h 4267200"/>
              <a:gd name="connsiteX750" fmla="*/ 5426491 w 12192000"/>
              <a:gd name="connsiteY750" fmla="*/ 281128 h 4267200"/>
              <a:gd name="connsiteX751" fmla="*/ 5731212 w 12192000"/>
              <a:gd name="connsiteY751" fmla="*/ 231951 h 4267200"/>
              <a:gd name="connsiteX752" fmla="*/ 5905192 w 12192000"/>
              <a:gd name="connsiteY752" fmla="*/ 163079 h 4267200"/>
              <a:gd name="connsiteX753" fmla="*/ 5944437 w 12192000"/>
              <a:gd name="connsiteY753" fmla="*/ 113829 h 4267200"/>
              <a:gd name="connsiteX754" fmla="*/ 5825032 w 12192000"/>
              <a:gd name="connsiteY754" fmla="*/ 146405 h 4267200"/>
              <a:gd name="connsiteX755" fmla="*/ 4955599 w 12192000"/>
              <a:gd name="connsiteY755" fmla="*/ 247008 h 4267200"/>
              <a:gd name="connsiteX756" fmla="*/ 5210104 w 12192000"/>
              <a:gd name="connsiteY756" fmla="*/ 228123 h 4267200"/>
              <a:gd name="connsiteX757" fmla="*/ 5261015 w 12192000"/>
              <a:gd name="connsiteY757" fmla="*/ 227087 h 4267200"/>
              <a:gd name="connsiteX758" fmla="*/ 5861181 w 12192000"/>
              <a:gd name="connsiteY758" fmla="*/ 143093 h 4267200"/>
              <a:gd name="connsiteX759" fmla="*/ 5961252 w 12192000"/>
              <a:gd name="connsiteY759" fmla="*/ 114820 h 4267200"/>
              <a:gd name="connsiteX760" fmla="*/ 5944437 w 12192000"/>
              <a:gd name="connsiteY760" fmla="*/ 113829 h 4267200"/>
              <a:gd name="connsiteX761" fmla="*/ 9095810 w 12192000"/>
              <a:gd name="connsiteY761" fmla="*/ 0 h 4267200"/>
              <a:gd name="connsiteX762" fmla="*/ 9215999 w 12192000"/>
              <a:gd name="connsiteY762" fmla="*/ 0 h 4267200"/>
              <a:gd name="connsiteX763" fmla="*/ 9250991 w 12192000"/>
              <a:gd name="connsiteY763" fmla="*/ 17650 h 4267200"/>
              <a:gd name="connsiteX764" fmla="*/ 9551793 w 12192000"/>
              <a:gd name="connsiteY764" fmla="*/ 69947 h 4267200"/>
              <a:gd name="connsiteX765" fmla="*/ 10211701 w 12192000"/>
              <a:gd name="connsiteY765" fmla="*/ 15192 h 4267200"/>
              <a:gd name="connsiteX766" fmla="*/ 9665014 w 12192000"/>
              <a:gd name="connsiteY766" fmla="*/ 41266 h 4267200"/>
              <a:gd name="connsiteX767" fmla="*/ 9382567 w 12192000"/>
              <a:gd name="connsiteY767" fmla="*/ 18583 h 4267200"/>
              <a:gd name="connsiteX768" fmla="*/ 9283159 w 12192000"/>
              <a:gd name="connsiteY768" fmla="*/ 0 h 4267200"/>
              <a:gd name="connsiteX769" fmla="*/ 9469266 w 12192000"/>
              <a:gd name="connsiteY769" fmla="*/ 0 h 4267200"/>
              <a:gd name="connsiteX770" fmla="*/ 9504117 w 12192000"/>
              <a:gd name="connsiteY770" fmla="*/ 4274 h 4267200"/>
              <a:gd name="connsiteX771" fmla="*/ 9667223 w 12192000"/>
              <a:gd name="connsiteY771" fmla="*/ 13232 h 4267200"/>
              <a:gd name="connsiteX772" fmla="*/ 9887703 w 12192000"/>
              <a:gd name="connsiteY772" fmla="*/ 12601 h 4267200"/>
              <a:gd name="connsiteX773" fmla="*/ 10088930 w 12192000"/>
              <a:gd name="connsiteY773" fmla="*/ 0 h 4267200"/>
              <a:gd name="connsiteX774" fmla="*/ 10544171 w 12192000"/>
              <a:gd name="connsiteY774" fmla="*/ 0 h 4267200"/>
              <a:gd name="connsiteX775" fmla="*/ 10392396 w 12192000"/>
              <a:gd name="connsiteY775" fmla="*/ 36772 h 4267200"/>
              <a:gd name="connsiteX776" fmla="*/ 9413803 w 12192000"/>
              <a:gd name="connsiteY776" fmla="*/ 131277 h 4267200"/>
              <a:gd name="connsiteX777" fmla="*/ 9174626 w 12192000"/>
              <a:gd name="connsiteY777" fmla="*/ 44983 h 4267200"/>
              <a:gd name="connsiteX778" fmla="*/ 8474998 w 12192000"/>
              <a:gd name="connsiteY778" fmla="*/ 0 h 4267200"/>
              <a:gd name="connsiteX779" fmla="*/ 8573502 w 12192000"/>
              <a:gd name="connsiteY779" fmla="*/ 0 h 4267200"/>
              <a:gd name="connsiteX780" fmla="*/ 8659539 w 12192000"/>
              <a:gd name="connsiteY780" fmla="*/ 117664 h 4267200"/>
              <a:gd name="connsiteX781" fmla="*/ 9248507 w 12192000"/>
              <a:gd name="connsiteY781" fmla="*/ 743734 h 4267200"/>
              <a:gd name="connsiteX782" fmla="*/ 9309457 w 12192000"/>
              <a:gd name="connsiteY782" fmla="*/ 795932 h 4267200"/>
              <a:gd name="connsiteX783" fmla="*/ 9785496 w 12192000"/>
              <a:gd name="connsiteY783" fmla="*/ 530713 h 4267200"/>
              <a:gd name="connsiteX784" fmla="*/ 10482828 w 12192000"/>
              <a:gd name="connsiteY784" fmla="*/ 399738 h 4267200"/>
              <a:gd name="connsiteX785" fmla="*/ 10468382 w 12192000"/>
              <a:gd name="connsiteY785" fmla="*/ 461219 h 4267200"/>
              <a:gd name="connsiteX786" fmla="*/ 9430790 w 12192000"/>
              <a:gd name="connsiteY786" fmla="*/ 895589 h 4267200"/>
              <a:gd name="connsiteX787" fmla="*/ 10019780 w 12192000"/>
              <a:gd name="connsiteY787" fmla="*/ 1298815 h 4267200"/>
              <a:gd name="connsiteX788" fmla="*/ 10372218 w 12192000"/>
              <a:gd name="connsiteY788" fmla="*/ 1146081 h 4267200"/>
              <a:gd name="connsiteX789" fmla="*/ 10896429 w 12192000"/>
              <a:gd name="connsiteY789" fmla="*/ 310883 h 4267200"/>
              <a:gd name="connsiteX790" fmla="*/ 10919735 w 12192000"/>
              <a:gd name="connsiteY790" fmla="*/ 318176 h 4267200"/>
              <a:gd name="connsiteX791" fmla="*/ 10637064 w 12192000"/>
              <a:gd name="connsiteY791" fmla="*/ 935661 h 4267200"/>
              <a:gd name="connsiteX792" fmla="*/ 10516995 w 12192000"/>
              <a:gd name="connsiteY792" fmla="*/ 1070245 h 4267200"/>
              <a:gd name="connsiteX793" fmla="*/ 10868835 w 12192000"/>
              <a:gd name="connsiteY793" fmla="*/ 815534 h 4267200"/>
              <a:gd name="connsiteX794" fmla="*/ 11704547 w 12192000"/>
              <a:gd name="connsiteY794" fmla="*/ 465665 h 4267200"/>
              <a:gd name="connsiteX795" fmla="*/ 12033562 w 12192000"/>
              <a:gd name="connsiteY795" fmla="*/ 350012 h 4267200"/>
              <a:gd name="connsiteX796" fmla="*/ 12025537 w 12192000"/>
              <a:gd name="connsiteY796" fmla="*/ 382666 h 4267200"/>
              <a:gd name="connsiteX797" fmla="*/ 11088649 w 12192000"/>
              <a:gd name="connsiteY797" fmla="*/ 1056676 h 4267200"/>
              <a:gd name="connsiteX798" fmla="*/ 10561600 w 12192000"/>
              <a:gd name="connsiteY798" fmla="*/ 1229477 h 4267200"/>
              <a:gd name="connsiteX799" fmla="*/ 10280797 w 12192000"/>
              <a:gd name="connsiteY799" fmla="*/ 1263181 h 4267200"/>
              <a:gd name="connsiteX800" fmla="*/ 10083376 w 12192000"/>
              <a:gd name="connsiteY800" fmla="*/ 1334114 h 4267200"/>
              <a:gd name="connsiteX801" fmla="*/ 10832582 w 12192000"/>
              <a:gd name="connsiteY801" fmla="*/ 1687356 h 4267200"/>
              <a:gd name="connsiteX802" fmla="*/ 10839263 w 12192000"/>
              <a:gd name="connsiteY802" fmla="*/ 1683743 h 4267200"/>
              <a:gd name="connsiteX803" fmla="*/ 11350910 w 12192000"/>
              <a:gd name="connsiteY803" fmla="*/ 1443899 h 4267200"/>
              <a:gd name="connsiteX804" fmla="*/ 11360346 w 12192000"/>
              <a:gd name="connsiteY804" fmla="*/ 1429225 h 4267200"/>
              <a:gd name="connsiteX805" fmla="*/ 12167580 w 12192000"/>
              <a:gd name="connsiteY805" fmla="*/ 789523 h 4267200"/>
              <a:gd name="connsiteX806" fmla="*/ 12192000 w 12192000"/>
              <a:gd name="connsiteY806" fmla="*/ 769876 h 4267200"/>
              <a:gd name="connsiteX807" fmla="*/ 12192000 w 12192000"/>
              <a:gd name="connsiteY807" fmla="*/ 802845 h 4267200"/>
              <a:gd name="connsiteX808" fmla="*/ 12173558 w 12192000"/>
              <a:gd name="connsiteY808" fmla="*/ 821317 h 4267200"/>
              <a:gd name="connsiteX809" fmla="*/ 12117398 w 12192000"/>
              <a:gd name="connsiteY809" fmla="*/ 877374 h 4267200"/>
              <a:gd name="connsiteX810" fmla="*/ 11472926 w 12192000"/>
              <a:gd name="connsiteY810" fmla="*/ 1344259 h 4267200"/>
              <a:gd name="connsiteX811" fmla="*/ 11666978 w 12192000"/>
              <a:gd name="connsiteY811" fmla="*/ 1215889 h 4267200"/>
              <a:gd name="connsiteX812" fmla="*/ 11707200 w 12192000"/>
              <a:gd name="connsiteY812" fmla="*/ 1192361 h 4267200"/>
              <a:gd name="connsiteX813" fmla="*/ 12144637 w 12192000"/>
              <a:gd name="connsiteY813" fmla="*/ 858646 h 4267200"/>
              <a:gd name="connsiteX814" fmla="*/ 12192000 w 12192000"/>
              <a:gd name="connsiteY814" fmla="*/ 810414 h 4267200"/>
              <a:gd name="connsiteX815" fmla="*/ 12192000 w 12192000"/>
              <a:gd name="connsiteY815" fmla="*/ 916439 h 4267200"/>
              <a:gd name="connsiteX816" fmla="*/ 12150630 w 12192000"/>
              <a:gd name="connsiteY816" fmla="*/ 982925 h 4267200"/>
              <a:gd name="connsiteX817" fmla="*/ 11389484 w 12192000"/>
              <a:gd name="connsiteY817" fmla="*/ 1469889 h 4267200"/>
              <a:gd name="connsiteX818" fmla="*/ 10923736 w 12192000"/>
              <a:gd name="connsiteY818" fmla="*/ 1721439 h 4267200"/>
              <a:gd name="connsiteX819" fmla="*/ 11091913 w 12192000"/>
              <a:gd name="connsiteY819" fmla="*/ 1780406 h 4267200"/>
              <a:gd name="connsiteX820" fmla="*/ 11771238 w 12192000"/>
              <a:gd name="connsiteY820" fmla="*/ 1944400 h 4267200"/>
              <a:gd name="connsiteX821" fmla="*/ 11783166 w 12192000"/>
              <a:gd name="connsiteY821" fmla="*/ 1931422 h 4267200"/>
              <a:gd name="connsiteX822" fmla="*/ 12131988 w 12192000"/>
              <a:gd name="connsiteY822" fmla="*/ 1574357 h 4267200"/>
              <a:gd name="connsiteX823" fmla="*/ 12192000 w 12192000"/>
              <a:gd name="connsiteY823" fmla="*/ 1537429 h 4267200"/>
              <a:gd name="connsiteX824" fmla="*/ 12192000 w 12192000"/>
              <a:gd name="connsiteY824" fmla="*/ 1589108 h 4267200"/>
              <a:gd name="connsiteX825" fmla="*/ 12112105 w 12192000"/>
              <a:gd name="connsiteY825" fmla="*/ 1640352 h 4267200"/>
              <a:gd name="connsiteX826" fmla="*/ 11849203 w 12192000"/>
              <a:gd name="connsiteY826" fmla="*/ 1900149 h 4267200"/>
              <a:gd name="connsiteX827" fmla="*/ 11946326 w 12192000"/>
              <a:gd name="connsiteY827" fmla="*/ 1822808 h 4267200"/>
              <a:gd name="connsiteX828" fmla="*/ 12055863 w 12192000"/>
              <a:gd name="connsiteY828" fmla="*/ 1735914 h 4267200"/>
              <a:gd name="connsiteX829" fmla="*/ 12150816 w 12192000"/>
              <a:gd name="connsiteY829" fmla="*/ 1678902 h 4267200"/>
              <a:gd name="connsiteX830" fmla="*/ 12192000 w 12192000"/>
              <a:gd name="connsiteY830" fmla="*/ 1655121 h 4267200"/>
              <a:gd name="connsiteX831" fmla="*/ 12192000 w 12192000"/>
              <a:gd name="connsiteY831" fmla="*/ 1686869 h 4267200"/>
              <a:gd name="connsiteX832" fmla="*/ 12163772 w 12192000"/>
              <a:gd name="connsiteY832" fmla="*/ 1703058 h 4267200"/>
              <a:gd name="connsiteX833" fmla="*/ 12070597 w 12192000"/>
              <a:gd name="connsiteY833" fmla="*/ 1758893 h 4267200"/>
              <a:gd name="connsiteX834" fmla="*/ 11963621 w 12192000"/>
              <a:gd name="connsiteY834" fmla="*/ 1844299 h 4267200"/>
              <a:gd name="connsiteX835" fmla="*/ 11886604 w 12192000"/>
              <a:gd name="connsiteY835" fmla="*/ 1907617 h 4267200"/>
              <a:gd name="connsiteX836" fmla="*/ 12153575 w 12192000"/>
              <a:gd name="connsiteY836" fmla="*/ 1786372 h 4267200"/>
              <a:gd name="connsiteX837" fmla="*/ 12192000 w 12192000"/>
              <a:gd name="connsiteY837" fmla="*/ 1759693 h 4267200"/>
              <a:gd name="connsiteX838" fmla="*/ 12192000 w 12192000"/>
              <a:gd name="connsiteY838" fmla="*/ 1809459 h 4267200"/>
              <a:gd name="connsiteX839" fmla="*/ 12121362 w 12192000"/>
              <a:gd name="connsiteY839" fmla="*/ 1857561 h 4267200"/>
              <a:gd name="connsiteX840" fmla="*/ 11895949 w 12192000"/>
              <a:gd name="connsiteY840" fmla="*/ 1963079 h 4267200"/>
              <a:gd name="connsiteX841" fmla="*/ 12192000 w 12192000"/>
              <a:gd name="connsiteY841" fmla="*/ 1990579 h 4267200"/>
              <a:gd name="connsiteX842" fmla="*/ 12192000 w 12192000"/>
              <a:gd name="connsiteY842" fmla="*/ 2065582 h 4267200"/>
              <a:gd name="connsiteX843" fmla="*/ 12153918 w 12192000"/>
              <a:gd name="connsiteY843" fmla="*/ 2063926 h 4267200"/>
              <a:gd name="connsiteX844" fmla="*/ 12192000 w 12192000"/>
              <a:gd name="connsiteY844" fmla="*/ 2085104 h 4267200"/>
              <a:gd name="connsiteX845" fmla="*/ 12192000 w 12192000"/>
              <a:gd name="connsiteY845" fmla="*/ 2178471 h 4267200"/>
              <a:gd name="connsiteX846" fmla="*/ 12085355 w 12192000"/>
              <a:gd name="connsiteY846" fmla="*/ 2122457 h 4267200"/>
              <a:gd name="connsiteX847" fmla="*/ 12192000 w 12192000"/>
              <a:gd name="connsiteY847" fmla="*/ 2196158 h 4267200"/>
              <a:gd name="connsiteX848" fmla="*/ 12192000 w 12192000"/>
              <a:gd name="connsiteY848" fmla="*/ 2230374 h 4267200"/>
              <a:gd name="connsiteX849" fmla="*/ 12041237 w 12192000"/>
              <a:gd name="connsiteY849" fmla="*/ 2126309 h 4267200"/>
              <a:gd name="connsiteX850" fmla="*/ 12174450 w 12192000"/>
              <a:gd name="connsiteY850" fmla="*/ 2262541 h 4267200"/>
              <a:gd name="connsiteX851" fmla="*/ 12192000 w 12192000"/>
              <a:gd name="connsiteY851" fmla="*/ 2275857 h 4267200"/>
              <a:gd name="connsiteX852" fmla="*/ 12192000 w 12192000"/>
              <a:gd name="connsiteY852" fmla="*/ 2377131 h 4267200"/>
              <a:gd name="connsiteX853" fmla="*/ 12155801 w 12192000"/>
              <a:gd name="connsiteY853" fmla="*/ 2349925 h 4267200"/>
              <a:gd name="connsiteX854" fmla="*/ 11930164 w 12192000"/>
              <a:gd name="connsiteY854" fmla="*/ 2041945 h 4267200"/>
              <a:gd name="connsiteX855" fmla="*/ 11561767 w 12192000"/>
              <a:gd name="connsiteY855" fmla="*/ 1984479 h 4267200"/>
              <a:gd name="connsiteX856" fmla="*/ 11987997 w 12192000"/>
              <a:gd name="connsiteY856" fmla="*/ 3153822 h 4267200"/>
              <a:gd name="connsiteX857" fmla="*/ 11926558 w 12192000"/>
              <a:gd name="connsiteY857" fmla="*/ 3203134 h 4267200"/>
              <a:gd name="connsiteX858" fmla="*/ 11440430 w 12192000"/>
              <a:gd name="connsiteY858" fmla="*/ 1973028 h 4267200"/>
              <a:gd name="connsiteX859" fmla="*/ 11446754 w 12192000"/>
              <a:gd name="connsiteY859" fmla="*/ 1959605 h 4267200"/>
              <a:gd name="connsiteX860" fmla="*/ 11050651 w 12192000"/>
              <a:gd name="connsiteY860" fmla="*/ 1850495 h 4267200"/>
              <a:gd name="connsiteX861" fmla="*/ 10389960 w 12192000"/>
              <a:gd name="connsiteY861" fmla="*/ 1586232 h 4267200"/>
              <a:gd name="connsiteX862" fmla="*/ 10500699 w 12192000"/>
              <a:gd name="connsiteY862" fmla="*/ 1913175 h 4267200"/>
              <a:gd name="connsiteX863" fmla="*/ 10507814 w 12192000"/>
              <a:gd name="connsiteY863" fmla="*/ 1920694 h 4267200"/>
              <a:gd name="connsiteX864" fmla="*/ 10518908 w 12192000"/>
              <a:gd name="connsiteY864" fmla="*/ 1911226 h 4267200"/>
              <a:gd name="connsiteX865" fmla="*/ 11258935 w 12192000"/>
              <a:gd name="connsiteY865" fmla="*/ 2442781 h 4267200"/>
              <a:gd name="connsiteX866" fmla="*/ 11211663 w 12192000"/>
              <a:gd name="connsiteY866" fmla="*/ 2510325 h 4267200"/>
              <a:gd name="connsiteX867" fmla="*/ 10571295 w 12192000"/>
              <a:gd name="connsiteY867" fmla="*/ 2105302 h 4267200"/>
              <a:gd name="connsiteX868" fmla="*/ 10435737 w 12192000"/>
              <a:gd name="connsiteY868" fmla="*/ 2805672 h 4267200"/>
              <a:gd name="connsiteX869" fmla="*/ 10206831 w 12192000"/>
              <a:gd name="connsiteY869" fmla="*/ 3151701 h 4267200"/>
              <a:gd name="connsiteX870" fmla="*/ 10196482 w 12192000"/>
              <a:gd name="connsiteY870" fmla="*/ 3135084 h 4267200"/>
              <a:gd name="connsiteX871" fmla="*/ 10381882 w 12192000"/>
              <a:gd name="connsiteY871" fmla="*/ 2155807 h 4267200"/>
              <a:gd name="connsiteX872" fmla="*/ 10439260 w 12192000"/>
              <a:gd name="connsiteY872" fmla="*/ 1962486 h 4267200"/>
              <a:gd name="connsiteX873" fmla="*/ 10439409 w 12192000"/>
              <a:gd name="connsiteY873" fmla="*/ 1960615 h 4267200"/>
              <a:gd name="connsiteX874" fmla="*/ 10439915 w 12192000"/>
              <a:gd name="connsiteY874" fmla="*/ 1951821 h 4267200"/>
              <a:gd name="connsiteX875" fmla="*/ 10314241 w 12192000"/>
              <a:gd name="connsiteY875" fmla="*/ 1556749 h 4267200"/>
              <a:gd name="connsiteX876" fmla="*/ 10315061 w 12192000"/>
              <a:gd name="connsiteY876" fmla="*/ 1548729 h 4267200"/>
              <a:gd name="connsiteX877" fmla="*/ 9526158 w 12192000"/>
              <a:gd name="connsiteY877" fmla="*/ 1071804 h 4267200"/>
              <a:gd name="connsiteX878" fmla="*/ 9758689 w 12192000"/>
              <a:gd name="connsiteY878" fmla="*/ 1585512 h 4267200"/>
              <a:gd name="connsiteX879" fmla="*/ 9941392 w 12192000"/>
              <a:gd name="connsiteY879" fmla="*/ 2432858 h 4267200"/>
              <a:gd name="connsiteX880" fmla="*/ 9887724 w 12192000"/>
              <a:gd name="connsiteY880" fmla="*/ 2495762 h 4267200"/>
              <a:gd name="connsiteX881" fmla="*/ 9587446 w 12192000"/>
              <a:gd name="connsiteY881" fmla="*/ 1872898 h 4267200"/>
              <a:gd name="connsiteX882" fmla="*/ 9462810 w 12192000"/>
              <a:gd name="connsiteY882" fmla="*/ 1288346 h 4267200"/>
              <a:gd name="connsiteX883" fmla="*/ 9318575 w 12192000"/>
              <a:gd name="connsiteY883" fmla="*/ 1540820 h 4267200"/>
              <a:gd name="connsiteX884" fmla="*/ 9191090 w 12192000"/>
              <a:gd name="connsiteY884" fmla="*/ 1688355 h 4267200"/>
              <a:gd name="connsiteX885" fmla="*/ 9177757 w 12192000"/>
              <a:gd name="connsiteY885" fmla="*/ 1683354 h 4267200"/>
              <a:gd name="connsiteX886" fmla="*/ 9274865 w 12192000"/>
              <a:gd name="connsiteY886" fmla="*/ 1336896 h 4267200"/>
              <a:gd name="connsiteX887" fmla="*/ 9478649 w 12192000"/>
              <a:gd name="connsiteY887" fmla="*/ 1173376 h 4267200"/>
              <a:gd name="connsiteX888" fmla="*/ 9482281 w 12192000"/>
              <a:gd name="connsiteY888" fmla="*/ 1167830 h 4267200"/>
              <a:gd name="connsiteX889" fmla="*/ 9438637 w 12192000"/>
              <a:gd name="connsiteY889" fmla="*/ 1015438 h 4267200"/>
              <a:gd name="connsiteX890" fmla="*/ 9439458 w 12192000"/>
              <a:gd name="connsiteY890" fmla="*/ 1007420 h 4267200"/>
              <a:gd name="connsiteX891" fmla="*/ 9197105 w 12192000"/>
              <a:gd name="connsiteY891" fmla="*/ 808882 h 4267200"/>
              <a:gd name="connsiteX892" fmla="*/ 8973607 w 12192000"/>
              <a:gd name="connsiteY892" fmla="*/ 597733 h 4267200"/>
              <a:gd name="connsiteX893" fmla="*/ 8967512 w 12192000"/>
              <a:gd name="connsiteY893" fmla="*/ 1795211 h 4267200"/>
              <a:gd name="connsiteX894" fmla="*/ 8912526 w 12192000"/>
              <a:gd name="connsiteY894" fmla="*/ 1841464 h 4267200"/>
              <a:gd name="connsiteX895" fmla="*/ 8893391 w 12192000"/>
              <a:gd name="connsiteY895" fmla="*/ 572788 h 4267200"/>
              <a:gd name="connsiteX896" fmla="*/ 8902990 w 12192000"/>
              <a:gd name="connsiteY896" fmla="*/ 560750 h 4267200"/>
              <a:gd name="connsiteX897" fmla="*/ 8919102 w 12192000"/>
              <a:gd name="connsiteY897" fmla="*/ 542471 h 4267200"/>
              <a:gd name="connsiteX898" fmla="*/ 8661728 w 12192000"/>
              <a:gd name="connsiteY898" fmla="*/ 250903 h 4267200"/>
              <a:gd name="connsiteX899" fmla="*/ 8357758 w 12192000"/>
              <a:gd name="connsiteY899" fmla="*/ 0 h 4267200"/>
              <a:gd name="connsiteX900" fmla="*/ 8405492 w 12192000"/>
              <a:gd name="connsiteY900" fmla="*/ 0 h 4267200"/>
              <a:gd name="connsiteX901" fmla="*/ 8392083 w 12192000"/>
              <a:gd name="connsiteY901" fmla="*/ 30495 h 4267200"/>
              <a:gd name="connsiteX902" fmla="*/ 8339888 w 12192000"/>
              <a:gd name="connsiteY902" fmla="*/ 306259 h 4267200"/>
              <a:gd name="connsiteX903" fmla="*/ 8473847 w 12192000"/>
              <a:gd name="connsiteY903" fmla="*/ 727373 h 4267200"/>
              <a:gd name="connsiteX904" fmla="*/ 8454081 w 12192000"/>
              <a:gd name="connsiteY904" fmla="*/ 1611960 h 4267200"/>
              <a:gd name="connsiteX905" fmla="*/ 8396000 w 12192000"/>
              <a:gd name="connsiteY905" fmla="*/ 1663986 h 4267200"/>
              <a:gd name="connsiteX906" fmla="*/ 8238881 w 12192000"/>
              <a:gd name="connsiteY906" fmla="*/ 368438 h 4267200"/>
              <a:gd name="connsiteX907" fmla="*/ 7668140 w 12192000"/>
              <a:gd name="connsiteY907" fmla="*/ 942511 h 4267200"/>
              <a:gd name="connsiteX908" fmla="*/ 7637853 w 12192000"/>
              <a:gd name="connsiteY908" fmla="*/ 942567 h 4267200"/>
              <a:gd name="connsiteX909" fmla="*/ 7909649 w 12192000"/>
              <a:gd name="connsiteY909" fmla="*/ 489150 h 4267200"/>
              <a:gd name="connsiteX910" fmla="*/ 8256182 w 12192000"/>
              <a:gd name="connsiteY910" fmla="*/ 301724 h 4267200"/>
              <a:gd name="connsiteX911" fmla="*/ 8255912 w 12192000"/>
              <a:gd name="connsiteY911" fmla="*/ 276498 h 4267200"/>
              <a:gd name="connsiteX912" fmla="*/ 8315225 w 12192000"/>
              <a:gd name="connsiteY912" fmla="*/ 89075 h 4267200"/>
              <a:gd name="connsiteX913" fmla="*/ 7497388 w 12192000"/>
              <a:gd name="connsiteY913" fmla="*/ 0 h 4267200"/>
              <a:gd name="connsiteX914" fmla="*/ 7560921 w 12192000"/>
              <a:gd name="connsiteY914" fmla="*/ 0 h 4267200"/>
              <a:gd name="connsiteX915" fmla="*/ 7546742 w 12192000"/>
              <a:gd name="connsiteY915" fmla="*/ 68966 h 4267200"/>
              <a:gd name="connsiteX916" fmla="*/ 7488853 w 12192000"/>
              <a:gd name="connsiteY916" fmla="*/ 535687 h 4267200"/>
              <a:gd name="connsiteX917" fmla="*/ 7529509 w 12192000"/>
              <a:gd name="connsiteY917" fmla="*/ 380358 h 4267200"/>
              <a:gd name="connsiteX918" fmla="*/ 7585939 w 12192000"/>
              <a:gd name="connsiteY918" fmla="*/ 184712 h 4267200"/>
              <a:gd name="connsiteX919" fmla="*/ 7621792 w 12192000"/>
              <a:gd name="connsiteY919" fmla="*/ 87864 h 4267200"/>
              <a:gd name="connsiteX920" fmla="*/ 7654204 w 12192000"/>
              <a:gd name="connsiteY920" fmla="*/ 0 h 4267200"/>
              <a:gd name="connsiteX921" fmla="*/ 7683986 w 12192000"/>
              <a:gd name="connsiteY921" fmla="*/ 0 h 4267200"/>
              <a:gd name="connsiteX922" fmla="*/ 7647914 w 12192000"/>
              <a:gd name="connsiteY922" fmla="*/ 97640 h 4267200"/>
              <a:gd name="connsiteX923" fmla="*/ 7612524 w 12192000"/>
              <a:gd name="connsiteY923" fmla="*/ 193392 h 4267200"/>
              <a:gd name="connsiteX924" fmla="*/ 7557013 w 12192000"/>
              <a:gd name="connsiteY924" fmla="*/ 386853 h 4267200"/>
              <a:gd name="connsiteX925" fmla="*/ 7517286 w 12192000"/>
              <a:gd name="connsiteY925" fmla="*/ 539999 h 4267200"/>
              <a:gd name="connsiteX926" fmla="*/ 7704204 w 12192000"/>
              <a:gd name="connsiteY926" fmla="*/ 152292 h 4267200"/>
              <a:gd name="connsiteX927" fmla="*/ 7756975 w 12192000"/>
              <a:gd name="connsiteY927" fmla="*/ 0 h 4267200"/>
              <a:gd name="connsiteX928" fmla="*/ 7837329 w 12192000"/>
              <a:gd name="connsiteY928" fmla="*/ 0 h 4267200"/>
              <a:gd name="connsiteX929" fmla="*/ 7821760 w 12192000"/>
              <a:gd name="connsiteY929" fmla="*/ 65656 h 4267200"/>
              <a:gd name="connsiteX930" fmla="*/ 7488925 w 12192000"/>
              <a:gd name="connsiteY930" fmla="*/ 763628 h 4267200"/>
              <a:gd name="connsiteX931" fmla="*/ 7419999 w 12192000"/>
              <a:gd name="connsiteY931" fmla="*/ 774360 h 4267200"/>
              <a:gd name="connsiteX932" fmla="*/ 7487820 w 12192000"/>
              <a:gd name="connsiteY932" fmla="*/ 37416 h 4267200"/>
              <a:gd name="connsiteX933" fmla="*/ 3882765 w 12192000"/>
              <a:gd name="connsiteY933" fmla="*/ 0 h 4267200"/>
              <a:gd name="connsiteX934" fmla="*/ 3995099 w 12192000"/>
              <a:gd name="connsiteY934" fmla="*/ 0 h 4267200"/>
              <a:gd name="connsiteX935" fmla="*/ 4163818 w 12192000"/>
              <a:gd name="connsiteY935" fmla="*/ 234104 h 4267200"/>
              <a:gd name="connsiteX936" fmla="*/ 4172099 w 12192000"/>
              <a:gd name="connsiteY936" fmla="*/ 234207 h 4267200"/>
              <a:gd name="connsiteX937" fmla="*/ 4784282 w 12192000"/>
              <a:gd name="connsiteY937" fmla="*/ 276561 h 4267200"/>
              <a:gd name="connsiteX938" fmla="*/ 4801687 w 12192000"/>
              <a:gd name="connsiteY938" fmla="*/ 267764 h 4267200"/>
              <a:gd name="connsiteX939" fmla="*/ 6082788 w 12192000"/>
              <a:gd name="connsiteY939" fmla="*/ 64119 h 4267200"/>
              <a:gd name="connsiteX940" fmla="*/ 6099442 w 12192000"/>
              <a:gd name="connsiteY940" fmla="*/ 82568 h 4267200"/>
              <a:gd name="connsiteX941" fmla="*/ 4804137 w 12192000"/>
              <a:gd name="connsiteY941" fmla="*/ 320931 h 4267200"/>
              <a:gd name="connsiteX942" fmla="*/ 4227047 w 12192000"/>
              <a:gd name="connsiteY942" fmla="*/ 313415 h 4267200"/>
              <a:gd name="connsiteX943" fmla="*/ 4346041 w 12192000"/>
              <a:gd name="connsiteY943" fmla="*/ 456086 h 4267200"/>
              <a:gd name="connsiteX944" fmla="*/ 4870967 w 12192000"/>
              <a:gd name="connsiteY944" fmla="*/ 963061 h 4267200"/>
              <a:gd name="connsiteX945" fmla="*/ 4889647 w 12192000"/>
              <a:gd name="connsiteY945" fmla="*/ 957147 h 4267200"/>
              <a:gd name="connsiteX946" fmla="*/ 5422504 w 12192000"/>
              <a:gd name="connsiteY946" fmla="*/ 805191 h 4267200"/>
              <a:gd name="connsiteX947" fmla="*/ 6087656 w 12192000"/>
              <a:gd name="connsiteY947" fmla="*/ 826703 h 4267200"/>
              <a:gd name="connsiteX948" fmla="*/ 6058717 w 12192000"/>
              <a:gd name="connsiteY948" fmla="*/ 865992 h 4267200"/>
              <a:gd name="connsiteX949" fmla="*/ 4974153 w 12192000"/>
              <a:gd name="connsiteY949" fmla="*/ 1045456 h 4267200"/>
              <a:gd name="connsiteX950" fmla="*/ 5627835 w 12192000"/>
              <a:gd name="connsiteY950" fmla="*/ 1472077 h 4267200"/>
              <a:gd name="connsiteX951" fmla="*/ 5629817 w 12192000"/>
              <a:gd name="connsiteY951" fmla="*/ 1471412 h 4267200"/>
              <a:gd name="connsiteX952" fmla="*/ 5634124 w 12192000"/>
              <a:gd name="connsiteY952" fmla="*/ 1470572 h 4267200"/>
              <a:gd name="connsiteX953" fmla="*/ 5755832 w 12192000"/>
              <a:gd name="connsiteY953" fmla="*/ 1383886 h 4267200"/>
              <a:gd name="connsiteX954" fmla="*/ 6014186 w 12192000"/>
              <a:gd name="connsiteY954" fmla="*/ 1279799 h 4267200"/>
              <a:gd name="connsiteX955" fmla="*/ 6901619 w 12192000"/>
              <a:gd name="connsiteY955" fmla="*/ 1047874 h 4267200"/>
              <a:gd name="connsiteX956" fmla="*/ 6931566 w 12192000"/>
              <a:gd name="connsiteY956" fmla="*/ 1062034 h 4267200"/>
              <a:gd name="connsiteX957" fmla="*/ 5790982 w 12192000"/>
              <a:gd name="connsiteY957" fmla="*/ 1561380 h 4267200"/>
              <a:gd name="connsiteX958" fmla="*/ 6188971 w 12192000"/>
              <a:gd name="connsiteY958" fmla="*/ 1755168 h 4267200"/>
              <a:gd name="connsiteX959" fmla="*/ 6202446 w 12192000"/>
              <a:gd name="connsiteY959" fmla="*/ 1752268 h 4267200"/>
              <a:gd name="connsiteX960" fmla="*/ 7179560 w 12192000"/>
              <a:gd name="connsiteY960" fmla="*/ 1467551 h 4267200"/>
              <a:gd name="connsiteX961" fmla="*/ 7158730 w 12192000"/>
              <a:gd name="connsiteY961" fmla="*/ 1507835 h 4267200"/>
              <a:gd name="connsiteX962" fmla="*/ 6326959 w 12192000"/>
              <a:gd name="connsiteY962" fmla="*/ 1817686 h 4267200"/>
              <a:gd name="connsiteX963" fmla="*/ 6537433 w 12192000"/>
              <a:gd name="connsiteY963" fmla="*/ 1907790 h 4267200"/>
              <a:gd name="connsiteX964" fmla="*/ 6550221 w 12192000"/>
              <a:gd name="connsiteY964" fmla="*/ 1910729 h 4267200"/>
              <a:gd name="connsiteX965" fmla="*/ 6964438 w 12192000"/>
              <a:gd name="connsiteY965" fmla="*/ 2209505 h 4267200"/>
              <a:gd name="connsiteX966" fmla="*/ 7367862 w 12192000"/>
              <a:gd name="connsiteY966" fmla="*/ 2806833 h 4267200"/>
              <a:gd name="connsiteX967" fmla="*/ 7364329 w 12192000"/>
              <a:gd name="connsiteY967" fmla="*/ 2826907 h 4267200"/>
              <a:gd name="connsiteX968" fmla="*/ 7290545 w 12192000"/>
              <a:gd name="connsiteY968" fmla="*/ 2850663 h 4267200"/>
              <a:gd name="connsiteX969" fmla="*/ 6472036 w 12192000"/>
              <a:gd name="connsiteY969" fmla="*/ 1959003 h 4267200"/>
              <a:gd name="connsiteX970" fmla="*/ 5792897 w 12192000"/>
              <a:gd name="connsiteY970" fmla="*/ 1647747 h 4267200"/>
              <a:gd name="connsiteX971" fmla="*/ 5842751 w 12192000"/>
              <a:gd name="connsiteY971" fmla="*/ 1816112 h 4267200"/>
              <a:gd name="connsiteX972" fmla="*/ 5847424 w 12192000"/>
              <a:gd name="connsiteY972" fmla="*/ 1815776 h 4267200"/>
              <a:gd name="connsiteX973" fmla="*/ 6399821 w 12192000"/>
              <a:gd name="connsiteY973" fmla="*/ 2344799 h 4267200"/>
              <a:gd name="connsiteX974" fmla="*/ 6323232 w 12192000"/>
              <a:gd name="connsiteY974" fmla="*/ 2389634 h 4267200"/>
              <a:gd name="connsiteX975" fmla="*/ 5942958 w 12192000"/>
              <a:gd name="connsiteY975" fmla="*/ 2077708 h 4267200"/>
              <a:gd name="connsiteX976" fmla="*/ 5921559 w 12192000"/>
              <a:gd name="connsiteY976" fmla="*/ 2378596 h 4267200"/>
              <a:gd name="connsiteX977" fmla="*/ 5817651 w 12192000"/>
              <a:gd name="connsiteY977" fmla="*/ 3023919 h 4267200"/>
              <a:gd name="connsiteX978" fmla="*/ 5729634 w 12192000"/>
              <a:gd name="connsiteY978" fmla="*/ 3051849 h 4267200"/>
              <a:gd name="connsiteX979" fmla="*/ 5611018 w 12192000"/>
              <a:gd name="connsiteY979" fmla="*/ 2316769 h 4267200"/>
              <a:gd name="connsiteX980" fmla="*/ 5687608 w 12192000"/>
              <a:gd name="connsiteY980" fmla="*/ 2039972 h 4267200"/>
              <a:gd name="connsiteX981" fmla="*/ 5657554 w 12192000"/>
              <a:gd name="connsiteY981" fmla="*/ 1576445 h 4267200"/>
              <a:gd name="connsiteX982" fmla="*/ 5150475 w 12192000"/>
              <a:gd name="connsiteY982" fmla="*/ 1274012 h 4267200"/>
              <a:gd name="connsiteX983" fmla="*/ 5349142 w 12192000"/>
              <a:gd name="connsiteY983" fmla="*/ 2204405 h 4267200"/>
              <a:gd name="connsiteX984" fmla="*/ 5262214 w 12192000"/>
              <a:gd name="connsiteY984" fmla="*/ 2233836 h 4267200"/>
              <a:gd name="connsiteX985" fmla="*/ 4981539 w 12192000"/>
              <a:gd name="connsiteY985" fmla="*/ 1542201 h 4267200"/>
              <a:gd name="connsiteX986" fmla="*/ 4958461 w 12192000"/>
              <a:gd name="connsiteY986" fmla="*/ 1136957 h 4267200"/>
              <a:gd name="connsiteX987" fmla="*/ 4655015 w 12192000"/>
              <a:gd name="connsiteY987" fmla="*/ 891426 h 4267200"/>
              <a:gd name="connsiteX988" fmla="*/ 4348002 w 12192000"/>
              <a:gd name="connsiteY988" fmla="*/ 2205895 h 4267200"/>
              <a:gd name="connsiteX989" fmla="*/ 4262250 w 12192000"/>
              <a:gd name="connsiteY989" fmla="*/ 2219972 h 4267200"/>
              <a:gd name="connsiteX990" fmla="*/ 4550611 w 12192000"/>
              <a:gd name="connsiteY990" fmla="*/ 817540 h 4267200"/>
              <a:gd name="connsiteX991" fmla="*/ 4564418 w 12192000"/>
              <a:gd name="connsiteY991" fmla="*/ 808293 h 4267200"/>
              <a:gd name="connsiteX992" fmla="*/ 4266388 w 12192000"/>
              <a:gd name="connsiteY992" fmla="*/ 500083 h 4267200"/>
              <a:gd name="connsiteX993" fmla="*/ 4032842 w 12192000"/>
              <a:gd name="connsiteY993" fmla="*/ 211809 h 4267200"/>
              <a:gd name="connsiteX994" fmla="*/ 3721337 w 12192000"/>
              <a:gd name="connsiteY994" fmla="*/ 0 h 4267200"/>
              <a:gd name="connsiteX995" fmla="*/ 3797544 w 12192000"/>
              <a:gd name="connsiteY995" fmla="*/ 0 h 4267200"/>
              <a:gd name="connsiteX996" fmla="*/ 3775734 w 12192000"/>
              <a:gd name="connsiteY996" fmla="*/ 95131 h 4267200"/>
              <a:gd name="connsiteX997" fmla="*/ 3724807 w 12192000"/>
              <a:gd name="connsiteY997" fmla="*/ 272257 h 4267200"/>
              <a:gd name="connsiteX998" fmla="*/ 3726844 w 12192000"/>
              <a:gd name="connsiteY998" fmla="*/ 282988 h 4267200"/>
              <a:gd name="connsiteX999" fmla="*/ 3742664 w 12192000"/>
              <a:gd name="connsiteY999" fmla="*/ 279918 h 4267200"/>
              <a:gd name="connsiteX1000" fmla="*/ 4103910 w 12192000"/>
              <a:gd name="connsiteY1000" fmla="*/ 1161917 h 4267200"/>
              <a:gd name="connsiteX1001" fmla="*/ 4020269 w 12192000"/>
              <a:gd name="connsiteY1001" fmla="*/ 1200406 h 4267200"/>
              <a:gd name="connsiteX1002" fmla="*/ 3674882 w 12192000"/>
              <a:gd name="connsiteY1002" fmla="*/ 488524 h 4267200"/>
              <a:gd name="connsiteX1003" fmla="*/ 3132682 w 12192000"/>
              <a:gd name="connsiteY1003" fmla="*/ 1072284 h 4267200"/>
              <a:gd name="connsiteX1004" fmla="*/ 2716346 w 12192000"/>
              <a:gd name="connsiteY1004" fmla="*/ 1276376 h 4267200"/>
              <a:gd name="connsiteX1005" fmla="*/ 2716772 w 12192000"/>
              <a:gd name="connsiteY1005" fmla="*/ 1255462 h 4267200"/>
              <a:gd name="connsiteX1006" fmla="*/ 3471096 w 12192000"/>
              <a:gd name="connsiteY1006" fmla="*/ 437072 h 4267200"/>
              <a:gd name="connsiteX1007" fmla="*/ 3639057 w 12192000"/>
              <a:gd name="connsiteY1007" fmla="*/ 286334 h 4267200"/>
              <a:gd name="connsiteX1008" fmla="*/ 3640309 w 12192000"/>
              <a:gd name="connsiteY1008" fmla="*/ 284664 h 4267200"/>
              <a:gd name="connsiteX1009" fmla="*/ 3646022 w 12192000"/>
              <a:gd name="connsiteY1009" fmla="*/ 276711 h 4267200"/>
              <a:gd name="connsiteX1010" fmla="*/ 3707943 w 12192000"/>
              <a:gd name="connsiteY1010" fmla="*/ 65958 h 4267200"/>
              <a:gd name="connsiteX1011" fmla="*/ 2867960 w 12192000"/>
              <a:gd name="connsiteY1011" fmla="*/ 0 h 4267200"/>
              <a:gd name="connsiteX1012" fmla="*/ 2926351 w 12192000"/>
              <a:gd name="connsiteY1012" fmla="*/ 0 h 4267200"/>
              <a:gd name="connsiteX1013" fmla="*/ 2902823 w 12192000"/>
              <a:gd name="connsiteY1013" fmla="*/ 262929 h 4267200"/>
              <a:gd name="connsiteX1014" fmla="*/ 2940663 w 12192000"/>
              <a:gd name="connsiteY1014" fmla="*/ 140884 h 4267200"/>
              <a:gd name="connsiteX1015" fmla="*/ 2947039 w 12192000"/>
              <a:gd name="connsiteY1015" fmla="*/ 122524 h 4267200"/>
              <a:gd name="connsiteX1016" fmla="*/ 2984316 w 12192000"/>
              <a:gd name="connsiteY1016" fmla="*/ 0 h 4267200"/>
              <a:gd name="connsiteX1017" fmla="*/ 3016114 w 12192000"/>
              <a:gd name="connsiteY1017" fmla="*/ 0 h 4267200"/>
              <a:gd name="connsiteX1018" fmla="*/ 2979949 w 12192000"/>
              <a:gd name="connsiteY1018" fmla="*/ 119274 h 4267200"/>
              <a:gd name="connsiteX1019" fmla="*/ 3023879 w 12192000"/>
              <a:gd name="connsiteY1019" fmla="*/ 0 h 4267200"/>
              <a:gd name="connsiteX1020" fmla="*/ 3105400 w 12192000"/>
              <a:gd name="connsiteY1020" fmla="*/ 0 h 4267200"/>
              <a:gd name="connsiteX1021" fmla="*/ 3094669 w 12192000"/>
              <a:gd name="connsiteY1021" fmla="*/ 30308 h 4267200"/>
              <a:gd name="connsiteX1022" fmla="*/ 2901945 w 12192000"/>
              <a:gd name="connsiteY1022" fmla="*/ 466538 h 4267200"/>
              <a:gd name="connsiteX1023" fmla="*/ 2815209 w 12192000"/>
              <a:gd name="connsiteY1023" fmla="*/ 497361 h 4267200"/>
              <a:gd name="connsiteX1024" fmla="*/ 2844845 w 12192000"/>
              <a:gd name="connsiteY1024" fmla="*/ 127638 h 4267200"/>
              <a:gd name="connsiteX1025" fmla="*/ 1057230 w 12192000"/>
              <a:gd name="connsiteY1025" fmla="*/ 0 h 4267200"/>
              <a:gd name="connsiteX1026" fmla="*/ 1111003 w 12192000"/>
              <a:gd name="connsiteY1026" fmla="*/ 0 h 4267200"/>
              <a:gd name="connsiteX1027" fmla="*/ 1125553 w 12192000"/>
              <a:gd name="connsiteY1027" fmla="*/ 52588 h 4267200"/>
              <a:gd name="connsiteX1028" fmla="*/ 1304276 w 12192000"/>
              <a:gd name="connsiteY1028" fmla="*/ 476275 h 4267200"/>
              <a:gd name="connsiteX1029" fmla="*/ 1492066 w 12192000"/>
              <a:gd name="connsiteY1029" fmla="*/ 886333 h 4267200"/>
              <a:gd name="connsiteX1030" fmla="*/ 1423698 w 12192000"/>
              <a:gd name="connsiteY1030" fmla="*/ 710817 h 4267200"/>
              <a:gd name="connsiteX1031" fmla="*/ 1357609 w 12192000"/>
              <a:gd name="connsiteY1031" fmla="*/ 532892 h 4267200"/>
              <a:gd name="connsiteX1032" fmla="*/ 1309550 w 12192000"/>
              <a:gd name="connsiteY1032" fmla="*/ 374031 h 4267200"/>
              <a:gd name="connsiteX1033" fmla="*/ 1193673 w 12192000"/>
              <a:gd name="connsiteY1033" fmla="*/ 49533 h 4267200"/>
              <a:gd name="connsiteX1034" fmla="*/ 1164391 w 12192000"/>
              <a:gd name="connsiteY1034" fmla="*/ 0 h 4267200"/>
              <a:gd name="connsiteX1035" fmla="*/ 1200666 w 12192000"/>
              <a:gd name="connsiteY1035" fmla="*/ 0 h 4267200"/>
              <a:gd name="connsiteX1036" fmla="*/ 1223408 w 12192000"/>
              <a:gd name="connsiteY1036" fmla="*/ 38996 h 4267200"/>
              <a:gd name="connsiteX1037" fmla="*/ 1339635 w 12192000"/>
              <a:gd name="connsiteY1037" fmla="*/ 365517 h 4267200"/>
              <a:gd name="connsiteX1038" fmla="*/ 1387469 w 12192000"/>
              <a:gd name="connsiteY1038" fmla="*/ 523079 h 4267200"/>
              <a:gd name="connsiteX1039" fmla="*/ 1452685 w 12192000"/>
              <a:gd name="connsiteY1039" fmla="*/ 699806 h 4267200"/>
              <a:gd name="connsiteX1040" fmla="*/ 1492092 w 12192000"/>
              <a:gd name="connsiteY1040" fmla="*/ 800424 h 4267200"/>
              <a:gd name="connsiteX1041" fmla="*/ 1455302 w 12192000"/>
              <a:gd name="connsiteY1041" fmla="*/ 632913 h 4267200"/>
              <a:gd name="connsiteX1042" fmla="*/ 1222336 w 12192000"/>
              <a:gd name="connsiteY1042" fmla="*/ 9480 h 4267200"/>
              <a:gd name="connsiteX1043" fmla="*/ 1214634 w 12192000"/>
              <a:gd name="connsiteY1043" fmla="*/ 0 h 4267200"/>
              <a:gd name="connsiteX1044" fmla="*/ 1289827 w 12192000"/>
              <a:gd name="connsiteY1044" fmla="*/ 0 h 4267200"/>
              <a:gd name="connsiteX1045" fmla="*/ 1321076 w 12192000"/>
              <a:gd name="connsiteY1045" fmla="*/ 59722 h 4267200"/>
              <a:gd name="connsiteX1046" fmla="*/ 1512579 w 12192000"/>
              <a:gd name="connsiteY1046" fmla="*/ 626441 h 4267200"/>
              <a:gd name="connsiteX1047" fmla="*/ 1506076 w 12192000"/>
              <a:gd name="connsiteY1047" fmla="*/ 1089289 h 4267200"/>
              <a:gd name="connsiteX1048" fmla="*/ 1486346 w 12192000"/>
              <a:gd name="connsiteY1048" fmla="*/ 1079919 h 4267200"/>
              <a:gd name="connsiteX1049" fmla="*/ 1070511 w 12192000"/>
              <a:gd name="connsiteY1049" fmla="*/ 48609 h 4267200"/>
              <a:gd name="connsiteX1050" fmla="*/ 43151 w 12192000"/>
              <a:gd name="connsiteY1050" fmla="*/ 0 h 4267200"/>
              <a:gd name="connsiteX1051" fmla="*/ 95283 w 12192000"/>
              <a:gd name="connsiteY1051" fmla="*/ 0 h 4267200"/>
              <a:gd name="connsiteX1052" fmla="*/ 300708 w 12192000"/>
              <a:gd name="connsiteY1052" fmla="*/ 154571 h 4267200"/>
              <a:gd name="connsiteX1053" fmla="*/ 530414 w 12192000"/>
              <a:gd name="connsiteY1053" fmla="*/ 354673 h 4267200"/>
              <a:gd name="connsiteX1054" fmla="*/ 333785 w 12192000"/>
              <a:gd name="connsiteY1054" fmla="*/ 161564 h 4267200"/>
              <a:gd name="connsiteX1055" fmla="*/ 147005 w 12192000"/>
              <a:gd name="connsiteY1055" fmla="*/ 0 h 4267200"/>
              <a:gd name="connsiteX1056" fmla="*/ 272509 w 12192000"/>
              <a:gd name="connsiteY1056" fmla="*/ 0 h 4267200"/>
              <a:gd name="connsiteX1057" fmla="*/ 326276 w 12192000"/>
              <a:gd name="connsiteY1057" fmla="*/ 45847 h 4267200"/>
              <a:gd name="connsiteX1058" fmla="*/ 823759 w 12192000"/>
              <a:gd name="connsiteY1058" fmla="*/ 574145 h 4267200"/>
              <a:gd name="connsiteX1059" fmla="*/ 811254 w 12192000"/>
              <a:gd name="connsiteY1059" fmla="*/ 665546 h 4267200"/>
              <a:gd name="connsiteX1060" fmla="*/ 154042 w 12192000"/>
              <a:gd name="connsiteY1060" fmla="*/ 261522 h 4267200"/>
              <a:gd name="connsiteX1061" fmla="*/ 13550 w 12192000"/>
              <a:gd name="connsiteY1061" fmla="*/ 158423 h 4267200"/>
              <a:gd name="connsiteX1062" fmla="*/ 0 w 12192000"/>
              <a:gd name="connsiteY1062" fmla="*/ 146618 h 4267200"/>
              <a:gd name="connsiteX1063" fmla="*/ 0 w 12192000"/>
              <a:gd name="connsiteY1063" fmla="*/ 59161 h 4267200"/>
              <a:gd name="connsiteX1064" fmla="*/ 45427 w 12192000"/>
              <a:gd name="connsiteY1064" fmla="*/ 101078 h 4267200"/>
              <a:gd name="connsiteX1065" fmla="*/ 630103 w 12192000"/>
              <a:gd name="connsiteY1065" fmla="*/ 485885 h 4267200"/>
              <a:gd name="connsiteX1066" fmla="*/ 532040 w 12192000"/>
              <a:gd name="connsiteY1066" fmla="*/ 399359 h 4267200"/>
              <a:gd name="connsiteX1067" fmla="*/ 517618 w 12192000"/>
              <a:gd name="connsiteY1067" fmla="*/ 385726 h 4267200"/>
              <a:gd name="connsiteX1068" fmla="*/ 285074 w 12192000"/>
              <a:gd name="connsiteY1068" fmla="*/ 182755 h 426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</a:cxnLst>
            <a:rect l="l" t="t" r="r" b="b"/>
            <a:pathLst>
              <a:path w="12192000" h="4267200">
                <a:moveTo>
                  <a:pt x="2537169" y="4125568"/>
                </a:moveTo>
                <a:cubicBezTo>
                  <a:pt x="2788218" y="4126068"/>
                  <a:pt x="3025872" y="4161336"/>
                  <a:pt x="3246267" y="4262961"/>
                </a:cubicBezTo>
                <a:lnTo>
                  <a:pt x="3253970" y="4267200"/>
                </a:lnTo>
                <a:lnTo>
                  <a:pt x="3071791" y="4267200"/>
                </a:lnTo>
                <a:lnTo>
                  <a:pt x="2975095" y="4243356"/>
                </a:lnTo>
                <a:cubicBezTo>
                  <a:pt x="2862058" y="4220032"/>
                  <a:pt x="2745568" y="4209031"/>
                  <a:pt x="2626982" y="4206450"/>
                </a:cubicBezTo>
                <a:cubicBezTo>
                  <a:pt x="2581807" y="4205467"/>
                  <a:pt x="2536327" y="4205706"/>
                  <a:pt x="2490617" y="4206951"/>
                </a:cubicBezTo>
                <a:cubicBezTo>
                  <a:pt x="2601507" y="4219748"/>
                  <a:pt x="2711611" y="4236309"/>
                  <a:pt x="2819869" y="4252936"/>
                </a:cubicBezTo>
                <a:lnTo>
                  <a:pt x="2900997" y="4267200"/>
                </a:lnTo>
                <a:lnTo>
                  <a:pt x="2705858" y="4267200"/>
                </a:lnTo>
                <a:lnTo>
                  <a:pt x="2561467" y="4246270"/>
                </a:lnTo>
                <a:cubicBezTo>
                  <a:pt x="2476258" y="4235123"/>
                  <a:pt x="2390533" y="4225627"/>
                  <a:pt x="2305292" y="4219492"/>
                </a:cubicBezTo>
                <a:lnTo>
                  <a:pt x="2409349" y="4267200"/>
                </a:lnTo>
                <a:lnTo>
                  <a:pt x="2266705" y="4267200"/>
                </a:lnTo>
                <a:lnTo>
                  <a:pt x="2183576" y="4227150"/>
                </a:lnTo>
                <a:cubicBezTo>
                  <a:pt x="2170260" y="4220226"/>
                  <a:pt x="2115765" y="4150220"/>
                  <a:pt x="2151029" y="4146947"/>
                </a:cubicBezTo>
                <a:cubicBezTo>
                  <a:pt x="2282770" y="4133761"/>
                  <a:pt x="2411644" y="4125319"/>
                  <a:pt x="2537169" y="4125568"/>
                </a:cubicBezTo>
                <a:close/>
                <a:moveTo>
                  <a:pt x="9258094" y="3958602"/>
                </a:moveTo>
                <a:cubicBezTo>
                  <a:pt x="9013678" y="4006086"/>
                  <a:pt x="8768731" y="4060051"/>
                  <a:pt x="8526712" y="4119804"/>
                </a:cubicBezTo>
                <a:cubicBezTo>
                  <a:pt x="8781748" y="4123003"/>
                  <a:pt x="9026494" y="4069940"/>
                  <a:pt x="9258094" y="3958602"/>
                </a:cubicBezTo>
                <a:close/>
                <a:moveTo>
                  <a:pt x="9168987" y="3919232"/>
                </a:moveTo>
                <a:cubicBezTo>
                  <a:pt x="8975366" y="3912045"/>
                  <a:pt x="8788341" y="3989836"/>
                  <a:pt x="8603910" y="4068895"/>
                </a:cubicBezTo>
                <a:cubicBezTo>
                  <a:pt x="8818554" y="4017452"/>
                  <a:pt x="9035976" y="3970366"/>
                  <a:pt x="9252382" y="3927759"/>
                </a:cubicBezTo>
                <a:cubicBezTo>
                  <a:pt x="9224441" y="3923020"/>
                  <a:pt x="9196646" y="3920259"/>
                  <a:pt x="9168987" y="3919232"/>
                </a:cubicBezTo>
                <a:close/>
                <a:moveTo>
                  <a:pt x="1635889" y="3709494"/>
                </a:moveTo>
                <a:lnTo>
                  <a:pt x="1634800" y="3731111"/>
                </a:lnTo>
                <a:cubicBezTo>
                  <a:pt x="1634800" y="3731111"/>
                  <a:pt x="1635342" y="3716795"/>
                  <a:pt x="1635889" y="3709494"/>
                </a:cubicBezTo>
                <a:close/>
                <a:moveTo>
                  <a:pt x="3174829" y="3620110"/>
                </a:moveTo>
                <a:cubicBezTo>
                  <a:pt x="3177710" y="3619202"/>
                  <a:pt x="3182308" y="3620648"/>
                  <a:pt x="3189263" y="3625726"/>
                </a:cubicBezTo>
                <a:cubicBezTo>
                  <a:pt x="3348177" y="3744655"/>
                  <a:pt x="3463235" y="3908187"/>
                  <a:pt x="3560912" y="4079863"/>
                </a:cubicBezTo>
                <a:cubicBezTo>
                  <a:pt x="3582321" y="4117314"/>
                  <a:pt x="3599153" y="4153173"/>
                  <a:pt x="3611854" y="4188366"/>
                </a:cubicBezTo>
                <a:lnTo>
                  <a:pt x="3631583" y="4267200"/>
                </a:lnTo>
                <a:lnTo>
                  <a:pt x="3575699" y="4267200"/>
                </a:lnTo>
                <a:lnTo>
                  <a:pt x="3575567" y="4263588"/>
                </a:lnTo>
                <a:cubicBezTo>
                  <a:pt x="3563792" y="4170010"/>
                  <a:pt x="3527316" y="4081090"/>
                  <a:pt x="3467355" y="3988130"/>
                </a:cubicBezTo>
                <a:cubicBezTo>
                  <a:pt x="3420192" y="3915029"/>
                  <a:pt x="3371016" y="3849934"/>
                  <a:pt x="3310753" y="3787140"/>
                </a:cubicBezTo>
                <a:cubicBezTo>
                  <a:pt x="3303466" y="3779509"/>
                  <a:pt x="3297626" y="3773227"/>
                  <a:pt x="3291335" y="3767420"/>
                </a:cubicBezTo>
                <a:cubicBezTo>
                  <a:pt x="3324815" y="3824296"/>
                  <a:pt x="3358740" y="3880691"/>
                  <a:pt x="3390805" y="3937163"/>
                </a:cubicBezTo>
                <a:cubicBezTo>
                  <a:pt x="3450145" y="4040978"/>
                  <a:pt x="3506325" y="4144397"/>
                  <a:pt x="3545740" y="4251102"/>
                </a:cubicBezTo>
                <a:lnTo>
                  <a:pt x="3550709" y="4267200"/>
                </a:lnTo>
                <a:lnTo>
                  <a:pt x="3513586" y="4267200"/>
                </a:lnTo>
                <a:lnTo>
                  <a:pt x="3470728" y="4152456"/>
                </a:lnTo>
                <a:cubicBezTo>
                  <a:pt x="3439124" y="4085665"/>
                  <a:pt x="3402484" y="4019598"/>
                  <a:pt x="3364433" y="3953121"/>
                </a:cubicBezTo>
                <a:lnTo>
                  <a:pt x="3316479" y="3872136"/>
                </a:lnTo>
                <a:lnTo>
                  <a:pt x="3504482" y="4267200"/>
                </a:lnTo>
                <a:lnTo>
                  <a:pt x="3467547" y="4267200"/>
                </a:lnTo>
                <a:lnTo>
                  <a:pt x="3177952" y="3657386"/>
                </a:lnTo>
                <a:cubicBezTo>
                  <a:pt x="3172991" y="3646754"/>
                  <a:pt x="3166185" y="3622836"/>
                  <a:pt x="3174829" y="3620110"/>
                </a:cubicBezTo>
                <a:close/>
                <a:moveTo>
                  <a:pt x="11279315" y="3618448"/>
                </a:moveTo>
                <a:cubicBezTo>
                  <a:pt x="11299830" y="3614620"/>
                  <a:pt x="11318737" y="3618623"/>
                  <a:pt x="11317765" y="3638405"/>
                </a:cubicBezTo>
                <a:cubicBezTo>
                  <a:pt x="11309587" y="3820966"/>
                  <a:pt x="11315203" y="4012597"/>
                  <a:pt x="11304886" y="4200582"/>
                </a:cubicBezTo>
                <a:lnTo>
                  <a:pt x="11298904" y="4267200"/>
                </a:lnTo>
                <a:lnTo>
                  <a:pt x="11213088" y="4267200"/>
                </a:lnTo>
                <a:lnTo>
                  <a:pt x="11219157" y="4210725"/>
                </a:lnTo>
                <a:cubicBezTo>
                  <a:pt x="11223807" y="4119600"/>
                  <a:pt x="11224640" y="4027718"/>
                  <a:pt x="11225213" y="3936722"/>
                </a:cubicBezTo>
                <a:cubicBezTo>
                  <a:pt x="11207028" y="4022695"/>
                  <a:pt x="11194593" y="4110355"/>
                  <a:pt x="11182914" y="4196771"/>
                </a:cubicBezTo>
                <a:lnTo>
                  <a:pt x="11172266" y="4267200"/>
                </a:lnTo>
                <a:lnTo>
                  <a:pt x="11140975" y="4267200"/>
                </a:lnTo>
                <a:lnTo>
                  <a:pt x="11152239" y="4192628"/>
                </a:lnTo>
                <a:cubicBezTo>
                  <a:pt x="11165272" y="4096160"/>
                  <a:pt x="11178361" y="3997344"/>
                  <a:pt x="11201005" y="3900089"/>
                </a:cubicBezTo>
                <a:cubicBezTo>
                  <a:pt x="11166930" y="3979173"/>
                  <a:pt x="11134730" y="4058831"/>
                  <a:pt x="11105754" y="4139192"/>
                </a:cubicBezTo>
                <a:lnTo>
                  <a:pt x="11065821" y="4267200"/>
                </a:lnTo>
                <a:lnTo>
                  <a:pt x="10978133" y="4267200"/>
                </a:lnTo>
                <a:lnTo>
                  <a:pt x="11088889" y="3963916"/>
                </a:lnTo>
                <a:cubicBezTo>
                  <a:pt x="11133459" y="3856779"/>
                  <a:pt x="11181967" y="3750740"/>
                  <a:pt x="11231212" y="3645474"/>
                </a:cubicBezTo>
                <a:cubicBezTo>
                  <a:pt x="11236675" y="3633934"/>
                  <a:pt x="11258799" y="3622276"/>
                  <a:pt x="11279315" y="3618448"/>
                </a:cubicBezTo>
                <a:close/>
                <a:moveTo>
                  <a:pt x="10296877" y="3526602"/>
                </a:moveTo>
                <a:cubicBezTo>
                  <a:pt x="10305089" y="3527517"/>
                  <a:pt x="10311503" y="3531079"/>
                  <a:pt x="10314210" y="3538353"/>
                </a:cubicBezTo>
                <a:cubicBezTo>
                  <a:pt x="10361472" y="3659113"/>
                  <a:pt x="10407318" y="3780392"/>
                  <a:pt x="10450858" y="3902477"/>
                </a:cubicBezTo>
                <a:lnTo>
                  <a:pt x="10572255" y="4267200"/>
                </a:lnTo>
                <a:lnTo>
                  <a:pt x="10477642" y="4267200"/>
                </a:lnTo>
                <a:lnTo>
                  <a:pt x="10436479" y="4144570"/>
                </a:lnTo>
                <a:cubicBezTo>
                  <a:pt x="10386976" y="3995354"/>
                  <a:pt x="10333255" y="3848072"/>
                  <a:pt x="10277529" y="3701307"/>
                </a:cubicBezTo>
                <a:cubicBezTo>
                  <a:pt x="10277467" y="3703640"/>
                  <a:pt x="10276853" y="3706334"/>
                  <a:pt x="10276797" y="3708672"/>
                </a:cubicBezTo>
                <a:cubicBezTo>
                  <a:pt x="10284209" y="3854149"/>
                  <a:pt x="10331835" y="3999199"/>
                  <a:pt x="10385906" y="4147031"/>
                </a:cubicBezTo>
                <a:lnTo>
                  <a:pt x="10431445" y="4267200"/>
                </a:lnTo>
                <a:lnTo>
                  <a:pt x="10398237" y="4267200"/>
                </a:lnTo>
                <a:lnTo>
                  <a:pt x="10356661" y="4157302"/>
                </a:lnTo>
                <a:cubicBezTo>
                  <a:pt x="10321871" y="4061517"/>
                  <a:pt x="10289232" y="3966669"/>
                  <a:pt x="10268559" y="3871054"/>
                </a:cubicBezTo>
                <a:cubicBezTo>
                  <a:pt x="10272790" y="3985997"/>
                  <a:pt x="10299544" y="4094770"/>
                  <a:pt x="10340065" y="4201637"/>
                </a:cubicBezTo>
                <a:lnTo>
                  <a:pt x="10368861" y="4267200"/>
                </a:lnTo>
                <a:lnTo>
                  <a:pt x="10267862" y="4267200"/>
                </a:lnTo>
                <a:lnTo>
                  <a:pt x="10236210" y="4185635"/>
                </a:lnTo>
                <a:cubicBezTo>
                  <a:pt x="10169925" y="3991261"/>
                  <a:pt x="10150284" y="3789583"/>
                  <a:pt x="10225980" y="3561061"/>
                </a:cubicBezTo>
                <a:cubicBezTo>
                  <a:pt x="10231424" y="3544935"/>
                  <a:pt x="10272241" y="3523857"/>
                  <a:pt x="10296877" y="3526602"/>
                </a:cubicBezTo>
                <a:close/>
                <a:moveTo>
                  <a:pt x="3429186" y="3458784"/>
                </a:moveTo>
                <a:cubicBezTo>
                  <a:pt x="3434043" y="3458424"/>
                  <a:pt x="3439865" y="3459167"/>
                  <a:pt x="3446761" y="3461278"/>
                </a:cubicBezTo>
                <a:cubicBezTo>
                  <a:pt x="3801752" y="3568638"/>
                  <a:pt x="4119982" y="3746863"/>
                  <a:pt x="4419733" y="3963555"/>
                </a:cubicBezTo>
                <a:cubicBezTo>
                  <a:pt x="4508451" y="4027538"/>
                  <a:pt x="4593765" y="4093753"/>
                  <a:pt x="4659448" y="4172746"/>
                </a:cubicBezTo>
                <a:lnTo>
                  <a:pt x="4719140" y="4267200"/>
                </a:lnTo>
                <a:lnTo>
                  <a:pt x="4641222" y="4267200"/>
                </a:lnTo>
                <a:lnTo>
                  <a:pt x="4599968" y="4207074"/>
                </a:lnTo>
                <a:cubicBezTo>
                  <a:pt x="4478590" y="4057581"/>
                  <a:pt x="4278987" y="3946713"/>
                  <a:pt x="4136093" y="3858466"/>
                </a:cubicBezTo>
                <a:cubicBezTo>
                  <a:pt x="3985171" y="3764831"/>
                  <a:pt x="3831168" y="3687155"/>
                  <a:pt x="3670252" y="3622798"/>
                </a:cubicBezTo>
                <a:lnTo>
                  <a:pt x="3817258" y="3723577"/>
                </a:lnTo>
                <a:cubicBezTo>
                  <a:pt x="3878082" y="3765387"/>
                  <a:pt x="3941278" y="3808498"/>
                  <a:pt x="4000461" y="3855966"/>
                </a:cubicBezTo>
                <a:cubicBezTo>
                  <a:pt x="4030299" y="3879926"/>
                  <a:pt x="4059233" y="3904849"/>
                  <a:pt x="4088180" y="3929774"/>
                </a:cubicBezTo>
                <a:cubicBezTo>
                  <a:pt x="4119532" y="3956928"/>
                  <a:pt x="4151864" y="3984979"/>
                  <a:pt x="4184555" y="4010683"/>
                </a:cubicBezTo>
                <a:cubicBezTo>
                  <a:pt x="4252374" y="4064322"/>
                  <a:pt x="4327401" y="4112085"/>
                  <a:pt x="4399563" y="4158106"/>
                </a:cubicBezTo>
                <a:cubicBezTo>
                  <a:pt x="4448555" y="4189447"/>
                  <a:pt x="4498141" y="4221114"/>
                  <a:pt x="4546299" y="4254934"/>
                </a:cubicBezTo>
                <a:lnTo>
                  <a:pt x="4561743" y="4267200"/>
                </a:lnTo>
                <a:lnTo>
                  <a:pt x="4509274" y="4267200"/>
                </a:lnTo>
                <a:lnTo>
                  <a:pt x="4383389" y="4184369"/>
                </a:lnTo>
                <a:cubicBezTo>
                  <a:pt x="4310251" y="4137460"/>
                  <a:pt x="4234739" y="4089250"/>
                  <a:pt x="4165508" y="4035196"/>
                </a:cubicBezTo>
                <a:cubicBezTo>
                  <a:pt x="4131846" y="4008598"/>
                  <a:pt x="4099524" y="3980549"/>
                  <a:pt x="4068162" y="3953394"/>
                </a:cubicBezTo>
                <a:cubicBezTo>
                  <a:pt x="4039704" y="3928919"/>
                  <a:pt x="4010763" y="3903992"/>
                  <a:pt x="3981416" y="3880482"/>
                </a:cubicBezTo>
                <a:cubicBezTo>
                  <a:pt x="3923199" y="3833909"/>
                  <a:pt x="3860482" y="3791236"/>
                  <a:pt x="3800147" y="3749872"/>
                </a:cubicBezTo>
                <a:lnTo>
                  <a:pt x="3655073" y="3650884"/>
                </a:lnTo>
                <a:cubicBezTo>
                  <a:pt x="3768399" y="3765347"/>
                  <a:pt x="3873410" y="3884450"/>
                  <a:pt x="3989938" y="3991685"/>
                </a:cubicBezTo>
                <a:cubicBezTo>
                  <a:pt x="4106468" y="4098916"/>
                  <a:pt x="4234512" y="4194281"/>
                  <a:pt x="4393907" y="4261258"/>
                </a:cubicBezTo>
                <a:lnTo>
                  <a:pt x="4408201" y="4267200"/>
                </a:lnTo>
                <a:lnTo>
                  <a:pt x="4250346" y="4267200"/>
                </a:lnTo>
                <a:lnTo>
                  <a:pt x="4245269" y="4265040"/>
                </a:lnTo>
                <a:cubicBezTo>
                  <a:pt x="4167858" y="4230709"/>
                  <a:pt x="4095232" y="4193560"/>
                  <a:pt x="4036318" y="4147013"/>
                </a:cubicBezTo>
                <a:cubicBezTo>
                  <a:pt x="3810777" y="3969273"/>
                  <a:pt x="3654591" y="3720297"/>
                  <a:pt x="3432098" y="3537312"/>
                </a:cubicBezTo>
                <a:cubicBezTo>
                  <a:pt x="3408505" y="3517876"/>
                  <a:pt x="3395188" y="3461306"/>
                  <a:pt x="3429186" y="3458784"/>
                </a:cubicBezTo>
                <a:close/>
                <a:moveTo>
                  <a:pt x="9334796" y="3456584"/>
                </a:moveTo>
                <a:cubicBezTo>
                  <a:pt x="9406875" y="3608228"/>
                  <a:pt x="9503788" y="3758542"/>
                  <a:pt x="9651570" y="3826505"/>
                </a:cubicBezTo>
                <a:cubicBezTo>
                  <a:pt x="9559808" y="3686686"/>
                  <a:pt x="9456900" y="3564734"/>
                  <a:pt x="9334796" y="3456584"/>
                </a:cubicBezTo>
                <a:close/>
                <a:moveTo>
                  <a:pt x="4440129" y="3448571"/>
                </a:moveTo>
                <a:cubicBezTo>
                  <a:pt x="4500684" y="3600308"/>
                  <a:pt x="4765312" y="3823987"/>
                  <a:pt x="4856525" y="3915351"/>
                </a:cubicBezTo>
                <a:cubicBezTo>
                  <a:pt x="4921046" y="3979838"/>
                  <a:pt x="4987678" y="4047617"/>
                  <a:pt x="5059055" y="4108918"/>
                </a:cubicBezTo>
                <a:cubicBezTo>
                  <a:pt x="5130436" y="4170218"/>
                  <a:pt x="5206561" y="4225043"/>
                  <a:pt x="5290070" y="4263619"/>
                </a:cubicBezTo>
                <a:cubicBezTo>
                  <a:pt x="5126032" y="4132785"/>
                  <a:pt x="4978794" y="3979858"/>
                  <a:pt x="4834991" y="3830985"/>
                </a:cubicBezTo>
                <a:cubicBezTo>
                  <a:pt x="4709629" y="3700933"/>
                  <a:pt x="4579958" y="3567796"/>
                  <a:pt x="4440129" y="3448571"/>
                </a:cubicBezTo>
                <a:close/>
                <a:moveTo>
                  <a:pt x="5425834" y="3162785"/>
                </a:moveTo>
                <a:cubicBezTo>
                  <a:pt x="5393133" y="3300089"/>
                  <a:pt x="5401723" y="3491623"/>
                  <a:pt x="5401644" y="3617847"/>
                </a:cubicBezTo>
                <a:cubicBezTo>
                  <a:pt x="5401790" y="3807859"/>
                  <a:pt x="5425483" y="3992734"/>
                  <a:pt x="5467256" y="4175494"/>
                </a:cubicBezTo>
                <a:cubicBezTo>
                  <a:pt x="5469824" y="3971868"/>
                  <a:pt x="5459296" y="3766904"/>
                  <a:pt x="5448069" y="3567554"/>
                </a:cubicBezTo>
                <a:close/>
                <a:moveTo>
                  <a:pt x="1318687" y="3113840"/>
                </a:moveTo>
                <a:cubicBezTo>
                  <a:pt x="1233126" y="3142037"/>
                  <a:pt x="1148133" y="3174161"/>
                  <a:pt x="1066793" y="3212171"/>
                </a:cubicBezTo>
                <a:cubicBezTo>
                  <a:pt x="1042399" y="3223712"/>
                  <a:pt x="1017440" y="3235542"/>
                  <a:pt x="993319" y="3247648"/>
                </a:cubicBezTo>
                <a:cubicBezTo>
                  <a:pt x="947600" y="3269890"/>
                  <a:pt x="900765" y="3292688"/>
                  <a:pt x="853081" y="3312410"/>
                </a:cubicBezTo>
                <a:cubicBezTo>
                  <a:pt x="837376" y="3318884"/>
                  <a:pt x="821948" y="3324526"/>
                  <a:pt x="805957" y="3330443"/>
                </a:cubicBezTo>
                <a:cubicBezTo>
                  <a:pt x="973723" y="3284161"/>
                  <a:pt x="1193682" y="3229943"/>
                  <a:pt x="1318687" y="3113840"/>
                </a:cubicBezTo>
                <a:close/>
                <a:moveTo>
                  <a:pt x="5453702" y="3090882"/>
                </a:moveTo>
                <a:lnTo>
                  <a:pt x="5480135" y="3565802"/>
                </a:lnTo>
                <a:cubicBezTo>
                  <a:pt x="5490809" y="3762845"/>
                  <a:pt x="5501220" y="3965024"/>
                  <a:pt x="5499023" y="4166310"/>
                </a:cubicBezTo>
                <a:cubicBezTo>
                  <a:pt x="5546233" y="3984186"/>
                  <a:pt x="5562118" y="3799116"/>
                  <a:pt x="5547022" y="3607838"/>
                </a:cubicBezTo>
                <a:cubicBezTo>
                  <a:pt x="5541143" y="3530760"/>
                  <a:pt x="5529684" y="3453908"/>
                  <a:pt x="5515964" y="3378541"/>
                </a:cubicBezTo>
                <a:cubicBezTo>
                  <a:pt x="5505773" y="3321668"/>
                  <a:pt x="5475310" y="3095607"/>
                  <a:pt x="5453702" y="3090882"/>
                </a:cubicBezTo>
                <a:close/>
                <a:moveTo>
                  <a:pt x="9790480" y="3078533"/>
                </a:moveTo>
                <a:cubicBezTo>
                  <a:pt x="9782502" y="3134217"/>
                  <a:pt x="9773626" y="3189710"/>
                  <a:pt x="9763295" y="3245370"/>
                </a:cubicBezTo>
                <a:cubicBezTo>
                  <a:pt x="9730259" y="3421320"/>
                  <a:pt x="9693170" y="3586065"/>
                  <a:pt x="9736458" y="3758413"/>
                </a:cubicBezTo>
                <a:cubicBezTo>
                  <a:pt x="9741385" y="3680922"/>
                  <a:pt x="9752472" y="3603320"/>
                  <a:pt x="9763499" y="3528057"/>
                </a:cubicBezTo>
                <a:cubicBezTo>
                  <a:pt x="9778184" y="3430521"/>
                  <a:pt x="9793478" y="3330298"/>
                  <a:pt x="9793906" y="3231157"/>
                </a:cubicBezTo>
                <a:cubicBezTo>
                  <a:pt x="9793949" y="3202011"/>
                  <a:pt x="9792735" y="3172131"/>
                  <a:pt x="9791874" y="3142788"/>
                </a:cubicBezTo>
                <a:cubicBezTo>
                  <a:pt x="9791175" y="3121009"/>
                  <a:pt x="9790832" y="3099770"/>
                  <a:pt x="9790480" y="3078533"/>
                </a:cubicBezTo>
                <a:close/>
                <a:moveTo>
                  <a:pt x="1238695" y="3076820"/>
                </a:moveTo>
                <a:cubicBezTo>
                  <a:pt x="1051055" y="3082190"/>
                  <a:pt x="886407" y="3192548"/>
                  <a:pt x="716371" y="3293249"/>
                </a:cubicBezTo>
                <a:cubicBezTo>
                  <a:pt x="670943" y="3320259"/>
                  <a:pt x="625512" y="3345868"/>
                  <a:pt x="579522" y="3371759"/>
                </a:cubicBezTo>
                <a:cubicBezTo>
                  <a:pt x="586257" y="3369787"/>
                  <a:pt x="592991" y="3367806"/>
                  <a:pt x="600288" y="3365555"/>
                </a:cubicBezTo>
                <a:cubicBezTo>
                  <a:pt x="680240" y="3341573"/>
                  <a:pt x="762713" y="3317034"/>
                  <a:pt x="840692" y="3284921"/>
                </a:cubicBezTo>
                <a:cubicBezTo>
                  <a:pt x="887813" y="3265484"/>
                  <a:pt x="934087" y="3242968"/>
                  <a:pt x="979248" y="3221003"/>
                </a:cubicBezTo>
                <a:cubicBezTo>
                  <a:pt x="1004208" y="3209175"/>
                  <a:pt x="1028322" y="3197074"/>
                  <a:pt x="1053282" y="3185247"/>
                </a:cubicBezTo>
                <a:cubicBezTo>
                  <a:pt x="1139666" y="3144704"/>
                  <a:pt x="1229994" y="3110602"/>
                  <a:pt x="1320603" y="3081281"/>
                </a:cubicBezTo>
                <a:cubicBezTo>
                  <a:pt x="1292776" y="3077429"/>
                  <a:pt x="1265502" y="3076054"/>
                  <a:pt x="1238695" y="3076820"/>
                </a:cubicBezTo>
                <a:close/>
                <a:moveTo>
                  <a:pt x="5425627" y="2954192"/>
                </a:moveTo>
                <a:cubicBezTo>
                  <a:pt x="5441934" y="2956815"/>
                  <a:pt x="5467954" y="2996115"/>
                  <a:pt x="5470770" y="3005435"/>
                </a:cubicBezTo>
                <a:cubicBezTo>
                  <a:pt x="5591522" y="3395900"/>
                  <a:pt x="5656650" y="3795361"/>
                  <a:pt x="5567647" y="4190286"/>
                </a:cubicBezTo>
                <a:lnTo>
                  <a:pt x="5545854" y="4267200"/>
                </a:lnTo>
                <a:lnTo>
                  <a:pt x="5391871" y="4267200"/>
                </a:lnTo>
                <a:lnTo>
                  <a:pt x="5318171" y="4175818"/>
                </a:lnTo>
                <a:cubicBezTo>
                  <a:pt x="5204859" y="4048423"/>
                  <a:pt x="5075331" y="3936412"/>
                  <a:pt x="4943646" y="3822916"/>
                </a:cubicBezTo>
                <a:cubicBezTo>
                  <a:pt x="4828850" y="3724110"/>
                  <a:pt x="4714058" y="3625311"/>
                  <a:pt x="4594837" y="3532274"/>
                </a:cubicBezTo>
                <a:cubicBezTo>
                  <a:pt x="4562450" y="3507077"/>
                  <a:pt x="4474786" y="3410282"/>
                  <a:pt x="4441737" y="3399734"/>
                </a:cubicBezTo>
                <a:cubicBezTo>
                  <a:pt x="4437014" y="3398227"/>
                  <a:pt x="4433408" y="3398482"/>
                  <a:pt x="4431236" y="3400954"/>
                </a:cubicBezTo>
                <a:cubicBezTo>
                  <a:pt x="4474088" y="3436036"/>
                  <a:pt x="4516531" y="3472527"/>
                  <a:pt x="4557150" y="3510023"/>
                </a:cubicBezTo>
                <a:cubicBezTo>
                  <a:pt x="4661606" y="3606446"/>
                  <a:pt x="4760255" y="3709152"/>
                  <a:pt x="4856936" y="3809146"/>
                </a:cubicBezTo>
                <a:cubicBezTo>
                  <a:pt x="4939779" y="3895025"/>
                  <a:pt x="5024071" y="3982240"/>
                  <a:pt x="5111996" y="4065759"/>
                </a:cubicBezTo>
                <a:cubicBezTo>
                  <a:pt x="5155961" y="4107518"/>
                  <a:pt x="5200834" y="4148352"/>
                  <a:pt x="5246890" y="4187633"/>
                </a:cubicBezTo>
                <a:lnTo>
                  <a:pt x="5347266" y="4267200"/>
                </a:lnTo>
                <a:lnTo>
                  <a:pt x="5164092" y="4267200"/>
                </a:lnTo>
                <a:lnTo>
                  <a:pt x="5108945" y="4232176"/>
                </a:lnTo>
                <a:cubicBezTo>
                  <a:pt x="4772838" y="3999708"/>
                  <a:pt x="4490756" y="3581960"/>
                  <a:pt x="4294126" y="3303048"/>
                </a:cubicBezTo>
                <a:cubicBezTo>
                  <a:pt x="4284225" y="3288537"/>
                  <a:pt x="4271318" y="3233630"/>
                  <a:pt x="4305321" y="3256953"/>
                </a:cubicBezTo>
                <a:cubicBezTo>
                  <a:pt x="4530520" y="3414680"/>
                  <a:pt x="4740956" y="3587440"/>
                  <a:pt x="4949299" y="3766336"/>
                </a:cubicBezTo>
                <a:cubicBezTo>
                  <a:pt x="5065543" y="3866477"/>
                  <a:pt x="5184542" y="3965579"/>
                  <a:pt x="5291452" y="4076801"/>
                </a:cubicBezTo>
                <a:cubicBezTo>
                  <a:pt x="5309900" y="4095629"/>
                  <a:pt x="5393714" y="4211504"/>
                  <a:pt x="5434998" y="4254100"/>
                </a:cubicBezTo>
                <a:cubicBezTo>
                  <a:pt x="5369347" y="4172892"/>
                  <a:pt x="5356822" y="3836202"/>
                  <a:pt x="5351015" y="3760989"/>
                </a:cubicBezTo>
                <a:cubicBezTo>
                  <a:pt x="5330486" y="3492147"/>
                  <a:pt x="5355823" y="3228927"/>
                  <a:pt x="5413780" y="2966265"/>
                </a:cubicBezTo>
                <a:cubicBezTo>
                  <a:pt x="5415835" y="2956520"/>
                  <a:pt x="5420191" y="2953318"/>
                  <a:pt x="5425627" y="2954192"/>
                </a:cubicBezTo>
                <a:close/>
                <a:moveTo>
                  <a:pt x="8380397" y="2896659"/>
                </a:moveTo>
                <a:cubicBezTo>
                  <a:pt x="8455275" y="3038078"/>
                  <a:pt x="8545153" y="3173735"/>
                  <a:pt x="8634801" y="3304169"/>
                </a:cubicBezTo>
                <a:cubicBezTo>
                  <a:pt x="8726195" y="3437326"/>
                  <a:pt x="8821496" y="3600936"/>
                  <a:pt x="8971448" y="3675946"/>
                </a:cubicBezTo>
                <a:cubicBezTo>
                  <a:pt x="8910775" y="3621244"/>
                  <a:pt x="8864937" y="3553231"/>
                  <a:pt x="8820691" y="3486482"/>
                </a:cubicBezTo>
                <a:cubicBezTo>
                  <a:pt x="8816331" y="3480073"/>
                  <a:pt x="8811972" y="3473665"/>
                  <a:pt x="8807612" y="3467256"/>
                </a:cubicBezTo>
                <a:cubicBezTo>
                  <a:pt x="8727274" y="3347730"/>
                  <a:pt x="8640362" y="3230102"/>
                  <a:pt x="8556796" y="3116474"/>
                </a:cubicBezTo>
                <a:cubicBezTo>
                  <a:pt x="8515702" y="3060746"/>
                  <a:pt x="8472667" y="3003195"/>
                  <a:pt x="8427018" y="2948853"/>
                </a:cubicBezTo>
                <a:cubicBezTo>
                  <a:pt x="8411728" y="2931040"/>
                  <a:pt x="8396239" y="2914119"/>
                  <a:pt x="8380397" y="2896659"/>
                </a:cubicBezTo>
                <a:close/>
                <a:moveTo>
                  <a:pt x="9831020" y="2871730"/>
                </a:moveTo>
                <a:lnTo>
                  <a:pt x="9827707" y="2915231"/>
                </a:lnTo>
                <a:cubicBezTo>
                  <a:pt x="9824540" y="2960178"/>
                  <a:pt x="9821168" y="3006017"/>
                  <a:pt x="9820699" y="3051540"/>
                </a:cubicBezTo>
                <a:cubicBezTo>
                  <a:pt x="9820458" y="3081589"/>
                  <a:pt x="9821664" y="3111470"/>
                  <a:pt x="9822525" y="3140814"/>
                </a:cubicBezTo>
                <a:cubicBezTo>
                  <a:pt x="9823738" y="3170696"/>
                  <a:pt x="9824947" y="3200579"/>
                  <a:pt x="9824704" y="3230628"/>
                </a:cubicBezTo>
                <a:cubicBezTo>
                  <a:pt x="9823869" y="3331557"/>
                  <a:pt x="9808712" y="3433224"/>
                  <a:pt x="9793821" y="3531652"/>
                </a:cubicBezTo>
                <a:cubicBezTo>
                  <a:pt x="9783066" y="3603683"/>
                  <a:pt x="9772446" y="3677150"/>
                  <a:pt x="9767436" y="3750864"/>
                </a:cubicBezTo>
                <a:cubicBezTo>
                  <a:pt x="9782786" y="3724954"/>
                  <a:pt x="9799440" y="3697443"/>
                  <a:pt x="9814477" y="3662531"/>
                </a:cubicBezTo>
                <a:cubicBezTo>
                  <a:pt x="9926754" y="3406015"/>
                  <a:pt x="9892054" y="3133900"/>
                  <a:pt x="9831020" y="2871730"/>
                </a:cubicBezTo>
                <a:close/>
                <a:moveTo>
                  <a:pt x="8380521" y="2850596"/>
                </a:moveTo>
                <a:cubicBezTo>
                  <a:pt x="8404481" y="2875897"/>
                  <a:pt x="8428794" y="2901731"/>
                  <a:pt x="8451446" y="2928627"/>
                </a:cubicBezTo>
                <a:cubicBezTo>
                  <a:pt x="8497446" y="2983517"/>
                  <a:pt x="8540828" y="3041610"/>
                  <a:pt x="8582269" y="3097880"/>
                </a:cubicBezTo>
                <a:cubicBezTo>
                  <a:pt x="8666744" y="3211700"/>
                  <a:pt x="8753998" y="3329876"/>
                  <a:pt x="8833783" y="3449753"/>
                </a:cubicBezTo>
                <a:cubicBezTo>
                  <a:pt x="8838143" y="3456162"/>
                  <a:pt x="8842503" y="3462572"/>
                  <a:pt x="8846863" y="3468981"/>
                </a:cubicBezTo>
                <a:cubicBezTo>
                  <a:pt x="8881714" y="3521040"/>
                  <a:pt x="8917610" y="3574725"/>
                  <a:pt x="8960046" y="3620389"/>
                </a:cubicBezTo>
                <a:cubicBezTo>
                  <a:pt x="8847240" y="3316219"/>
                  <a:pt x="8665033" y="3014288"/>
                  <a:pt x="8380521" y="2850596"/>
                </a:cubicBezTo>
                <a:close/>
                <a:moveTo>
                  <a:pt x="9854151" y="2642862"/>
                </a:moveTo>
                <a:cubicBezTo>
                  <a:pt x="9862376" y="2644690"/>
                  <a:pt x="9868748" y="2649859"/>
                  <a:pt x="9871341" y="2659697"/>
                </a:cubicBezTo>
                <a:cubicBezTo>
                  <a:pt x="9936549" y="2907705"/>
                  <a:pt x="10004418" y="3164740"/>
                  <a:pt x="9966678" y="3423399"/>
                </a:cubicBezTo>
                <a:cubicBezTo>
                  <a:pt x="9951724" y="3524170"/>
                  <a:pt x="9914841" y="3605244"/>
                  <a:pt x="9880832" y="3700562"/>
                </a:cubicBezTo>
                <a:cubicBezTo>
                  <a:pt x="9817639" y="3880472"/>
                  <a:pt x="9825316" y="4002022"/>
                  <a:pt x="9896024" y="4178295"/>
                </a:cubicBezTo>
                <a:lnTo>
                  <a:pt x="10028060" y="4267200"/>
                </a:lnTo>
                <a:lnTo>
                  <a:pt x="9651813" y="4267200"/>
                </a:lnTo>
                <a:lnTo>
                  <a:pt x="9814527" y="4248048"/>
                </a:lnTo>
                <a:cubicBezTo>
                  <a:pt x="9748431" y="4225943"/>
                  <a:pt x="9681848" y="4217991"/>
                  <a:pt x="9615182" y="4220499"/>
                </a:cubicBezTo>
                <a:cubicBezTo>
                  <a:pt x="9565183" y="4222381"/>
                  <a:pt x="9515136" y="4230147"/>
                  <a:pt x="9465210" y="4242240"/>
                </a:cubicBezTo>
                <a:lnTo>
                  <a:pt x="9387108" y="4267200"/>
                </a:lnTo>
                <a:lnTo>
                  <a:pt x="9268441" y="4267200"/>
                </a:lnTo>
                <a:lnTo>
                  <a:pt x="9307676" y="4251276"/>
                </a:lnTo>
                <a:cubicBezTo>
                  <a:pt x="9459842" y="4196603"/>
                  <a:pt x="9613869" y="4164948"/>
                  <a:pt x="9761570" y="4182283"/>
                </a:cubicBezTo>
                <a:cubicBezTo>
                  <a:pt x="9633677" y="4101602"/>
                  <a:pt x="9502269" y="4023929"/>
                  <a:pt x="9368237" y="3949470"/>
                </a:cubicBezTo>
                <a:cubicBezTo>
                  <a:pt x="9363677" y="3950852"/>
                  <a:pt x="9358768" y="3951697"/>
                  <a:pt x="9354614" y="3951288"/>
                </a:cubicBezTo>
                <a:cubicBezTo>
                  <a:pt x="9045666" y="4112095"/>
                  <a:pt x="8711508" y="4184792"/>
                  <a:pt x="8364351" y="4159267"/>
                </a:cubicBezTo>
                <a:cubicBezTo>
                  <a:pt x="8322605" y="4156073"/>
                  <a:pt x="8373028" y="4125362"/>
                  <a:pt x="8386567" y="4119760"/>
                </a:cubicBezTo>
                <a:cubicBezTo>
                  <a:pt x="8661942" y="4017222"/>
                  <a:pt x="8938634" y="3857115"/>
                  <a:pt x="9231713" y="3873539"/>
                </a:cubicBezTo>
                <a:cubicBezTo>
                  <a:pt x="9162796" y="3836374"/>
                  <a:pt x="9093324" y="3799562"/>
                  <a:pt x="9023301" y="3763109"/>
                </a:cubicBezTo>
                <a:cubicBezTo>
                  <a:pt x="9018245" y="3762512"/>
                  <a:pt x="9014299" y="3761207"/>
                  <a:pt x="9010556" y="3758998"/>
                </a:cubicBezTo>
                <a:cubicBezTo>
                  <a:pt x="8818026" y="3719652"/>
                  <a:pt x="8714888" y="3571783"/>
                  <a:pt x="8604324" y="3417171"/>
                </a:cubicBezTo>
                <a:cubicBezTo>
                  <a:pt x="8460937" y="3216099"/>
                  <a:pt x="8313620" y="2999153"/>
                  <a:pt x="8218577" y="2770227"/>
                </a:cubicBezTo>
                <a:cubicBezTo>
                  <a:pt x="8215211" y="2762227"/>
                  <a:pt x="8217371" y="2755481"/>
                  <a:pt x="8222774" y="2749954"/>
                </a:cubicBezTo>
                <a:cubicBezTo>
                  <a:pt x="8238990" y="2733370"/>
                  <a:pt x="8284424" y="2727735"/>
                  <a:pt x="8297623" y="2731935"/>
                </a:cubicBezTo>
                <a:cubicBezTo>
                  <a:pt x="8726387" y="2883841"/>
                  <a:pt x="8964880" y="3311498"/>
                  <a:pt x="9090618" y="3716225"/>
                </a:cubicBezTo>
                <a:cubicBezTo>
                  <a:pt x="9321070" y="3835548"/>
                  <a:pt x="9546131" y="3959850"/>
                  <a:pt x="9762441" y="4093587"/>
                </a:cubicBezTo>
                <a:cubicBezTo>
                  <a:pt x="9739891" y="4035197"/>
                  <a:pt x="9720655" y="3974696"/>
                  <a:pt x="9717826" y="3916719"/>
                </a:cubicBezTo>
                <a:cubicBezTo>
                  <a:pt x="9716379" y="3916883"/>
                  <a:pt x="9714371" y="3917401"/>
                  <a:pt x="9713123" y="3916663"/>
                </a:cubicBezTo>
                <a:cubicBezTo>
                  <a:pt x="9419408" y="3876118"/>
                  <a:pt x="9276568" y="3571232"/>
                  <a:pt x="9175594" y="3326950"/>
                </a:cubicBezTo>
                <a:cubicBezTo>
                  <a:pt x="9162477" y="3295477"/>
                  <a:pt x="9234580" y="3273123"/>
                  <a:pt x="9253941" y="3287566"/>
                </a:cubicBezTo>
                <a:cubicBezTo>
                  <a:pt x="9396995" y="3390749"/>
                  <a:pt x="9519263" y="3506453"/>
                  <a:pt x="9625671" y="3639960"/>
                </a:cubicBezTo>
                <a:cubicBezTo>
                  <a:pt x="9622492" y="3540061"/>
                  <a:pt x="9637797" y="3439839"/>
                  <a:pt x="9656881" y="3333361"/>
                </a:cubicBezTo>
                <a:cubicBezTo>
                  <a:pt x="9696972" y="3116116"/>
                  <a:pt x="9713720" y="2891570"/>
                  <a:pt x="9782066" y="2680771"/>
                </a:cubicBezTo>
                <a:cubicBezTo>
                  <a:pt x="9788129" y="2661952"/>
                  <a:pt x="9829478" y="2637374"/>
                  <a:pt x="9854151" y="2642862"/>
                </a:cubicBezTo>
                <a:close/>
                <a:moveTo>
                  <a:pt x="11114299" y="2390555"/>
                </a:moveTo>
                <a:lnTo>
                  <a:pt x="11113373" y="2392739"/>
                </a:lnTo>
                <a:lnTo>
                  <a:pt x="11117197" y="2394358"/>
                </a:lnTo>
                <a:cubicBezTo>
                  <a:pt x="11116333" y="2393349"/>
                  <a:pt x="11115474" y="2392343"/>
                  <a:pt x="11114299" y="2390555"/>
                </a:cubicBezTo>
                <a:close/>
                <a:moveTo>
                  <a:pt x="10506276" y="2118977"/>
                </a:moveTo>
                <a:cubicBezTo>
                  <a:pt x="10510550" y="2257918"/>
                  <a:pt x="10470507" y="2393544"/>
                  <a:pt x="10431542" y="2525128"/>
                </a:cubicBezTo>
                <a:cubicBezTo>
                  <a:pt x="10417502" y="2571972"/>
                  <a:pt x="10403548" y="2620144"/>
                  <a:pt x="10391375" y="2667145"/>
                </a:cubicBezTo>
                <a:cubicBezTo>
                  <a:pt x="10377290" y="2721696"/>
                  <a:pt x="10366481" y="2777642"/>
                  <a:pt x="10355047" y="2832031"/>
                </a:cubicBezTo>
                <a:lnTo>
                  <a:pt x="10336080" y="2927011"/>
                </a:lnTo>
                <a:cubicBezTo>
                  <a:pt x="10349636" y="2893472"/>
                  <a:pt x="10367643" y="2846374"/>
                  <a:pt x="10389394" y="2782834"/>
                </a:cubicBezTo>
                <a:cubicBezTo>
                  <a:pt x="10448427" y="2611467"/>
                  <a:pt x="10546967" y="2325483"/>
                  <a:pt x="10506276" y="2118977"/>
                </a:cubicBezTo>
                <a:close/>
                <a:moveTo>
                  <a:pt x="11538179" y="2090376"/>
                </a:moveTo>
                <a:cubicBezTo>
                  <a:pt x="11552237" y="2136248"/>
                  <a:pt x="11565750" y="2181883"/>
                  <a:pt x="11577479" y="2228695"/>
                </a:cubicBezTo>
                <a:lnTo>
                  <a:pt x="11586754" y="2266098"/>
                </a:lnTo>
                <a:cubicBezTo>
                  <a:pt x="11593656" y="2295423"/>
                  <a:pt x="11600787" y="2324193"/>
                  <a:pt x="11609011" y="2353427"/>
                </a:cubicBezTo>
                <a:cubicBezTo>
                  <a:pt x="11644349" y="2475257"/>
                  <a:pt x="11704023" y="2591295"/>
                  <a:pt x="11761579" y="2703223"/>
                </a:cubicBezTo>
                <a:cubicBezTo>
                  <a:pt x="11802170" y="2782214"/>
                  <a:pt x="11843944" y="2862994"/>
                  <a:pt x="11877711" y="2947465"/>
                </a:cubicBezTo>
                <a:cubicBezTo>
                  <a:pt x="11815017" y="2640863"/>
                  <a:pt x="11724956" y="2342636"/>
                  <a:pt x="11538179" y="2090376"/>
                </a:cubicBezTo>
                <a:close/>
                <a:moveTo>
                  <a:pt x="6604735" y="2041381"/>
                </a:moveTo>
                <a:cubicBezTo>
                  <a:pt x="6726311" y="2327927"/>
                  <a:pt x="6916754" y="2606522"/>
                  <a:pt x="7204487" y="2742112"/>
                </a:cubicBezTo>
                <a:cubicBezTo>
                  <a:pt x="7179895" y="2719491"/>
                  <a:pt x="7154936" y="2696378"/>
                  <a:pt x="7131592" y="2672096"/>
                </a:cubicBezTo>
                <a:cubicBezTo>
                  <a:pt x="7084181" y="2622518"/>
                  <a:pt x="7039271" y="2569608"/>
                  <a:pt x="6996344" y="2518310"/>
                </a:cubicBezTo>
                <a:cubicBezTo>
                  <a:pt x="6908871" y="2414600"/>
                  <a:pt x="6818501" y="2306884"/>
                  <a:pt x="6735495" y="2196890"/>
                </a:cubicBezTo>
                <a:lnTo>
                  <a:pt x="6721901" y="2179274"/>
                </a:lnTo>
                <a:cubicBezTo>
                  <a:pt x="6685654" y="2131523"/>
                  <a:pt x="6648317" y="2082278"/>
                  <a:pt x="6604735" y="2041381"/>
                </a:cubicBezTo>
                <a:close/>
                <a:moveTo>
                  <a:pt x="11488421" y="2034549"/>
                </a:moveTo>
                <a:cubicBezTo>
                  <a:pt x="11459234" y="2371132"/>
                  <a:pt x="11651925" y="2658088"/>
                  <a:pt x="11840356" y="2932293"/>
                </a:cubicBezTo>
                <a:cubicBezTo>
                  <a:pt x="11809128" y="2858555"/>
                  <a:pt x="11772688" y="2786473"/>
                  <a:pt x="11736331" y="2715710"/>
                </a:cubicBezTo>
                <a:cubicBezTo>
                  <a:pt x="11678147" y="2602235"/>
                  <a:pt x="11617611" y="2485181"/>
                  <a:pt x="11581560" y="2360474"/>
                </a:cubicBezTo>
                <a:cubicBezTo>
                  <a:pt x="11573334" y="2331239"/>
                  <a:pt x="11565889" y="2301693"/>
                  <a:pt x="11558442" y="2272139"/>
                </a:cubicBezTo>
                <a:lnTo>
                  <a:pt x="11549169" y="2234734"/>
                </a:lnTo>
                <a:cubicBezTo>
                  <a:pt x="11532130" y="2167007"/>
                  <a:pt x="11511443" y="2100302"/>
                  <a:pt x="11488421" y="2034549"/>
                </a:cubicBezTo>
                <a:close/>
                <a:moveTo>
                  <a:pt x="10468916" y="2032338"/>
                </a:moveTo>
                <a:cubicBezTo>
                  <a:pt x="10450533" y="2081859"/>
                  <a:pt x="10434093" y="2132840"/>
                  <a:pt x="10421480" y="2185446"/>
                </a:cubicBezTo>
                <a:cubicBezTo>
                  <a:pt x="10388668" y="2317695"/>
                  <a:pt x="10374105" y="2457032"/>
                  <a:pt x="10351264" y="2591574"/>
                </a:cubicBezTo>
                <a:cubicBezTo>
                  <a:pt x="10332355" y="2700098"/>
                  <a:pt x="10281261" y="2959166"/>
                  <a:pt x="10294485" y="2991809"/>
                </a:cubicBezTo>
                <a:lnTo>
                  <a:pt x="10327850" y="2826310"/>
                </a:lnTo>
                <a:cubicBezTo>
                  <a:pt x="10338741" y="2771690"/>
                  <a:pt x="10350331" y="2715434"/>
                  <a:pt x="10364099" y="2660098"/>
                </a:cubicBezTo>
                <a:cubicBezTo>
                  <a:pt x="10376185" y="2611783"/>
                  <a:pt x="10390682" y="2563843"/>
                  <a:pt x="10404725" y="2516991"/>
                </a:cubicBezTo>
                <a:cubicBezTo>
                  <a:pt x="10443463" y="2385961"/>
                  <a:pt x="10483500" y="2250332"/>
                  <a:pt x="10478071" y="2114122"/>
                </a:cubicBezTo>
                <a:cubicBezTo>
                  <a:pt x="10476867" y="2086568"/>
                  <a:pt x="10473555" y="2059413"/>
                  <a:pt x="10468916" y="2032338"/>
                </a:cubicBezTo>
                <a:close/>
                <a:moveTo>
                  <a:pt x="10573132" y="1991479"/>
                </a:moveTo>
                <a:cubicBezTo>
                  <a:pt x="10722027" y="2144650"/>
                  <a:pt x="10877543" y="2280670"/>
                  <a:pt x="11066880" y="2371770"/>
                </a:cubicBezTo>
                <a:cubicBezTo>
                  <a:pt x="10930664" y="2234271"/>
                  <a:pt x="10767866" y="2088089"/>
                  <a:pt x="10573132" y="1991479"/>
                </a:cubicBezTo>
                <a:close/>
                <a:moveTo>
                  <a:pt x="6591670" y="1988277"/>
                </a:moveTo>
                <a:cubicBezTo>
                  <a:pt x="6653650" y="2036451"/>
                  <a:pt x="6701310" y="2098809"/>
                  <a:pt x="6747349" y="2160069"/>
                </a:cubicBezTo>
                <a:lnTo>
                  <a:pt x="6760943" y="2177686"/>
                </a:lnTo>
                <a:cubicBezTo>
                  <a:pt x="6844486" y="2287290"/>
                  <a:pt x="6934499" y="2394502"/>
                  <a:pt x="7021065" y="2498102"/>
                </a:cubicBezTo>
                <a:cubicBezTo>
                  <a:pt x="7063629" y="2548900"/>
                  <a:pt x="7108178" y="2601313"/>
                  <a:pt x="7155223" y="2650386"/>
                </a:cubicBezTo>
                <a:cubicBezTo>
                  <a:pt x="7170968" y="2666443"/>
                  <a:pt x="7186885" y="2681619"/>
                  <a:pt x="7203167" y="2697288"/>
                </a:cubicBezTo>
                <a:cubicBezTo>
                  <a:pt x="7124362" y="2565928"/>
                  <a:pt x="7030837" y="2441422"/>
                  <a:pt x="6937703" y="2321981"/>
                </a:cubicBezTo>
                <a:cubicBezTo>
                  <a:pt x="6842752" y="2200032"/>
                  <a:pt x="6742965" y="2048781"/>
                  <a:pt x="6591670" y="1988277"/>
                </a:cubicBezTo>
                <a:close/>
                <a:moveTo>
                  <a:pt x="5798671" y="1981601"/>
                </a:moveTo>
                <a:cubicBezTo>
                  <a:pt x="5784234" y="2008086"/>
                  <a:pt x="5768551" y="2036236"/>
                  <a:pt x="5754709" y="2071454"/>
                </a:cubicBezTo>
                <a:cubicBezTo>
                  <a:pt x="5651219" y="2330361"/>
                  <a:pt x="5694208" y="2592217"/>
                  <a:pt x="5763044" y="2842206"/>
                </a:cubicBezTo>
                <a:lnTo>
                  <a:pt x="5764974" y="2799609"/>
                </a:lnTo>
                <a:cubicBezTo>
                  <a:pt x="5766710" y="2755616"/>
                  <a:pt x="5768626" y="2710738"/>
                  <a:pt x="5767665" y="2666409"/>
                </a:cubicBezTo>
                <a:cubicBezTo>
                  <a:pt x="5766964" y="2637156"/>
                  <a:pt x="5764828" y="2608182"/>
                  <a:pt x="5763055" y="2579705"/>
                </a:cubicBezTo>
                <a:cubicBezTo>
                  <a:pt x="5760913" y="2550734"/>
                  <a:pt x="5758780" y="2521760"/>
                  <a:pt x="5758079" y="2492508"/>
                </a:cubicBezTo>
                <a:cubicBezTo>
                  <a:pt x="5755745" y="2394242"/>
                  <a:pt x="5767619" y="2294070"/>
                  <a:pt x="5779325" y="2197069"/>
                </a:cubicBezTo>
                <a:cubicBezTo>
                  <a:pt x="5787753" y="2126095"/>
                  <a:pt x="5796001" y="2053736"/>
                  <a:pt x="5798671" y="1981601"/>
                </a:cubicBezTo>
                <a:close/>
                <a:moveTo>
                  <a:pt x="5829202" y="1971679"/>
                </a:moveTo>
                <a:cubicBezTo>
                  <a:pt x="5826736" y="2047481"/>
                  <a:pt x="5818154" y="2123904"/>
                  <a:pt x="5809558" y="2198043"/>
                </a:cubicBezTo>
                <a:cubicBezTo>
                  <a:pt x="5798026" y="2294159"/>
                  <a:pt x="5785973" y="2392938"/>
                  <a:pt x="5788653" y="2489430"/>
                </a:cubicBezTo>
                <a:cubicBezTo>
                  <a:pt x="5789524" y="2517790"/>
                  <a:pt x="5791665" y="2546759"/>
                  <a:pt x="5793439" y="2575235"/>
                </a:cubicBezTo>
                <a:cubicBezTo>
                  <a:pt x="5794815" y="2596366"/>
                  <a:pt x="5795822" y="2617001"/>
                  <a:pt x="5796837" y="2637633"/>
                </a:cubicBezTo>
                <a:cubicBezTo>
                  <a:pt x="5803017" y="2582794"/>
                  <a:pt x="5810098" y="2528066"/>
                  <a:pt x="5818614" y="2473055"/>
                </a:cubicBezTo>
                <a:cubicBezTo>
                  <a:pt x="5845917" y="2299125"/>
                  <a:pt x="5877599" y="2135758"/>
                  <a:pt x="5829202" y="1971679"/>
                </a:cubicBezTo>
                <a:close/>
                <a:moveTo>
                  <a:pt x="10578769" y="1962963"/>
                </a:moveTo>
                <a:cubicBezTo>
                  <a:pt x="10773649" y="2057701"/>
                  <a:pt x="10936285" y="2201237"/>
                  <a:pt x="11073823" y="2338658"/>
                </a:cubicBezTo>
                <a:cubicBezTo>
                  <a:pt x="10938241" y="2169232"/>
                  <a:pt x="10752627" y="1968969"/>
                  <a:pt x="10578769" y="1962963"/>
                </a:cubicBezTo>
                <a:close/>
                <a:moveTo>
                  <a:pt x="5911389" y="1898371"/>
                </a:moveTo>
                <a:cubicBezTo>
                  <a:pt x="6006914" y="2026768"/>
                  <a:pt x="6112955" y="2136857"/>
                  <a:pt x="6237627" y="2231921"/>
                </a:cubicBezTo>
                <a:cubicBezTo>
                  <a:pt x="6161282" y="2090381"/>
                  <a:pt x="6060308" y="1952200"/>
                  <a:pt x="5911389" y="1898371"/>
                </a:cubicBezTo>
                <a:close/>
                <a:moveTo>
                  <a:pt x="6944437" y="1575402"/>
                </a:moveTo>
                <a:cubicBezTo>
                  <a:pt x="6732842" y="1643305"/>
                  <a:pt x="6518352" y="1707201"/>
                  <a:pt x="6304730" y="1766654"/>
                </a:cubicBezTo>
                <a:cubicBezTo>
                  <a:pt x="6527947" y="1784949"/>
                  <a:pt x="6737901" y="1680839"/>
                  <a:pt x="6944437" y="1575402"/>
                </a:cubicBezTo>
                <a:close/>
                <a:moveTo>
                  <a:pt x="7019523" y="1519450"/>
                </a:moveTo>
                <a:cubicBezTo>
                  <a:pt x="6766096" y="1537552"/>
                  <a:pt x="6524653" y="1609537"/>
                  <a:pt x="6298091" y="1737122"/>
                </a:cubicBezTo>
                <a:cubicBezTo>
                  <a:pt x="6539381" y="1670594"/>
                  <a:pt x="6780997" y="1597715"/>
                  <a:pt x="7019523" y="1519450"/>
                </a:cubicBezTo>
                <a:close/>
                <a:moveTo>
                  <a:pt x="2399523" y="1428234"/>
                </a:moveTo>
                <a:cubicBezTo>
                  <a:pt x="2324192" y="1539775"/>
                  <a:pt x="2267478" y="1713586"/>
                  <a:pt x="2224982" y="1826201"/>
                </a:cubicBezTo>
                <a:cubicBezTo>
                  <a:pt x="2161246" y="1995817"/>
                  <a:pt x="2120250" y="2168765"/>
                  <a:pt x="2096099" y="2345900"/>
                </a:cubicBezTo>
                <a:cubicBezTo>
                  <a:pt x="2166834" y="2165047"/>
                  <a:pt x="2226331" y="1978598"/>
                  <a:pt x="2283317" y="1796925"/>
                </a:cubicBezTo>
                <a:close/>
                <a:moveTo>
                  <a:pt x="2448558" y="1373435"/>
                </a:moveTo>
                <a:lnTo>
                  <a:pt x="2312521" y="1806140"/>
                </a:lnTo>
                <a:cubicBezTo>
                  <a:pt x="2255817" y="1985569"/>
                  <a:pt x="2197150" y="2169492"/>
                  <a:pt x="2127533" y="2348380"/>
                </a:cubicBezTo>
                <a:cubicBezTo>
                  <a:pt x="2230881" y="2201722"/>
                  <a:pt x="2307261" y="2041905"/>
                  <a:pt x="2358080" y="1866134"/>
                </a:cubicBezTo>
                <a:cubicBezTo>
                  <a:pt x="2378743" y="1795373"/>
                  <a:pt x="2394349" y="1722940"/>
                  <a:pt x="2407436" y="1651070"/>
                </a:cubicBezTo>
                <a:cubicBezTo>
                  <a:pt x="2417458" y="1596892"/>
                  <a:pt x="2466254" y="1384915"/>
                  <a:pt x="2448558" y="1373435"/>
                </a:cubicBezTo>
                <a:close/>
                <a:moveTo>
                  <a:pt x="278707" y="1352270"/>
                </a:moveTo>
                <a:lnTo>
                  <a:pt x="321570" y="1861610"/>
                </a:lnTo>
                <a:cubicBezTo>
                  <a:pt x="336248" y="1725752"/>
                  <a:pt x="317508" y="1584885"/>
                  <a:pt x="294281" y="1440658"/>
                </a:cubicBezTo>
                <a:close/>
                <a:moveTo>
                  <a:pt x="1423821" y="1351958"/>
                </a:moveTo>
                <a:cubicBezTo>
                  <a:pt x="1426859" y="1507722"/>
                  <a:pt x="1587831" y="1796280"/>
                  <a:pt x="1638521" y="1908470"/>
                </a:cubicBezTo>
                <a:cubicBezTo>
                  <a:pt x="1674424" y="1987707"/>
                  <a:pt x="1711105" y="2070587"/>
                  <a:pt x="1754199" y="2149284"/>
                </a:cubicBezTo>
                <a:cubicBezTo>
                  <a:pt x="1797295" y="2227981"/>
                  <a:pt x="1846801" y="2302493"/>
                  <a:pt x="1908359" y="2364988"/>
                </a:cubicBezTo>
                <a:cubicBezTo>
                  <a:pt x="1805946" y="2193096"/>
                  <a:pt x="1725953" y="2007134"/>
                  <a:pt x="1647661" y="1825945"/>
                </a:cubicBezTo>
                <a:cubicBezTo>
                  <a:pt x="1579500" y="1667751"/>
                  <a:pt x="1508533" y="1505355"/>
                  <a:pt x="1423821" y="1351958"/>
                </a:cubicBezTo>
                <a:close/>
                <a:moveTo>
                  <a:pt x="9518298" y="1338235"/>
                </a:moveTo>
                <a:cubicBezTo>
                  <a:pt x="9531977" y="1651120"/>
                  <a:pt x="9677527" y="1999242"/>
                  <a:pt x="9838009" y="2272553"/>
                </a:cubicBezTo>
                <a:cubicBezTo>
                  <a:pt x="9825312" y="2235634"/>
                  <a:pt x="9815180" y="2197225"/>
                  <a:pt x="9805906" y="2159819"/>
                </a:cubicBezTo>
                <a:lnTo>
                  <a:pt x="9801623" y="2142555"/>
                </a:lnTo>
                <a:cubicBezTo>
                  <a:pt x="9756626" y="1964482"/>
                  <a:pt x="9698390" y="1787247"/>
                  <a:pt x="9628671" y="1617375"/>
                </a:cubicBezTo>
                <a:cubicBezTo>
                  <a:pt x="9618364" y="1593060"/>
                  <a:pt x="9608603" y="1568967"/>
                  <a:pt x="9598299" y="1544643"/>
                </a:cubicBezTo>
                <a:cubicBezTo>
                  <a:pt x="9570133" y="1477354"/>
                  <a:pt x="9541339" y="1408510"/>
                  <a:pt x="9518298" y="1338235"/>
                </a:cubicBezTo>
                <a:close/>
                <a:moveTo>
                  <a:pt x="1431890" y="1306475"/>
                </a:moveTo>
                <a:cubicBezTo>
                  <a:pt x="1458339" y="1352187"/>
                  <a:pt x="1483952" y="1399016"/>
                  <a:pt x="1507597" y="1446132"/>
                </a:cubicBezTo>
                <a:cubicBezTo>
                  <a:pt x="1568403" y="1567288"/>
                  <a:pt x="1621917" y="1692101"/>
                  <a:pt x="1674586" y="1813832"/>
                </a:cubicBezTo>
                <a:cubicBezTo>
                  <a:pt x="1719648" y="1918315"/>
                  <a:pt x="1765554" y="2024477"/>
                  <a:pt x="1815950" y="2128564"/>
                </a:cubicBezTo>
                <a:cubicBezTo>
                  <a:pt x="1866346" y="2232648"/>
                  <a:pt x="1921228" y="2334658"/>
                  <a:pt x="1984242" y="2430829"/>
                </a:cubicBezTo>
                <a:cubicBezTo>
                  <a:pt x="1994073" y="2437830"/>
                  <a:pt x="2003908" y="2444836"/>
                  <a:pt x="2014023" y="2450995"/>
                </a:cubicBezTo>
                <a:cubicBezTo>
                  <a:pt x="1956448" y="2239741"/>
                  <a:pt x="1853160" y="2049325"/>
                  <a:pt x="1747337" y="1855264"/>
                </a:cubicBezTo>
                <a:cubicBezTo>
                  <a:pt x="1678102" y="1728504"/>
                  <a:pt x="1608870" y="1601753"/>
                  <a:pt x="1533749" y="1478656"/>
                </a:cubicBezTo>
                <a:cubicBezTo>
                  <a:pt x="1510398" y="1440515"/>
                  <a:pt x="1454048" y="1294657"/>
                  <a:pt x="1431890" y="1306475"/>
                </a:cubicBezTo>
                <a:close/>
                <a:moveTo>
                  <a:pt x="5052692" y="1292994"/>
                </a:moveTo>
                <a:cubicBezTo>
                  <a:pt x="5103155" y="1406739"/>
                  <a:pt x="5153078" y="1520878"/>
                  <a:pt x="5200661" y="1635186"/>
                </a:cubicBezTo>
                <a:cubicBezTo>
                  <a:pt x="5238218" y="1725483"/>
                  <a:pt x="5273610" y="1815047"/>
                  <a:pt x="5297138" y="1906351"/>
                </a:cubicBezTo>
                <a:cubicBezTo>
                  <a:pt x="5281533" y="1683399"/>
                  <a:pt x="5177210" y="1491946"/>
                  <a:pt x="5052692" y="1292994"/>
                </a:cubicBezTo>
                <a:close/>
                <a:moveTo>
                  <a:pt x="9528078" y="1278636"/>
                </a:moveTo>
                <a:cubicBezTo>
                  <a:pt x="9552982" y="1365794"/>
                  <a:pt x="9588937" y="1451189"/>
                  <a:pt x="9623946" y="1534260"/>
                </a:cubicBezTo>
                <a:lnTo>
                  <a:pt x="9654858" y="1607218"/>
                </a:lnTo>
                <a:cubicBezTo>
                  <a:pt x="9724183" y="1774989"/>
                  <a:pt x="9781702" y="1949347"/>
                  <a:pt x="9826304" y="2125320"/>
                </a:cubicBezTo>
                <a:cubicBezTo>
                  <a:pt x="9794296" y="1963695"/>
                  <a:pt x="9753660" y="1804203"/>
                  <a:pt x="9701198" y="1646797"/>
                </a:cubicBezTo>
                <a:cubicBezTo>
                  <a:pt x="9655682" y="1511000"/>
                  <a:pt x="9586050" y="1397178"/>
                  <a:pt x="9528078" y="1278636"/>
                </a:cubicBezTo>
                <a:close/>
                <a:moveTo>
                  <a:pt x="5009948" y="1273619"/>
                </a:moveTo>
                <a:cubicBezTo>
                  <a:pt x="5013363" y="1406203"/>
                  <a:pt x="5078144" y="1538571"/>
                  <a:pt x="5121777" y="1654213"/>
                </a:cubicBezTo>
                <a:cubicBezTo>
                  <a:pt x="5175625" y="1795269"/>
                  <a:pt x="5233597" y="1934093"/>
                  <a:pt x="5293545" y="2072247"/>
                </a:cubicBezTo>
                <a:cubicBezTo>
                  <a:pt x="5293533" y="2069971"/>
                  <a:pt x="5294060" y="2067298"/>
                  <a:pt x="5294042" y="2065019"/>
                </a:cubicBezTo>
                <a:cubicBezTo>
                  <a:pt x="5282123" y="1924099"/>
                  <a:pt x="5230273" y="1786942"/>
                  <a:pt x="5171936" y="1647613"/>
                </a:cubicBezTo>
                <a:cubicBezTo>
                  <a:pt x="5119977" y="1522743"/>
                  <a:pt x="5065315" y="1397539"/>
                  <a:pt x="5009948" y="1273619"/>
                </a:cubicBezTo>
                <a:close/>
                <a:moveTo>
                  <a:pt x="655236" y="1268632"/>
                </a:moveTo>
                <a:cubicBezTo>
                  <a:pt x="717895" y="1408869"/>
                  <a:pt x="771574" y="1550454"/>
                  <a:pt x="839521" y="1685315"/>
                </a:cubicBezTo>
                <a:cubicBezTo>
                  <a:pt x="907470" y="1820177"/>
                  <a:pt x="989683" y="1948318"/>
                  <a:pt x="1109416" y="2061663"/>
                </a:cubicBezTo>
                <a:cubicBezTo>
                  <a:pt x="1177718" y="2126399"/>
                  <a:pt x="1244319" y="2184954"/>
                  <a:pt x="1298300" y="2247742"/>
                </a:cubicBezTo>
                <a:cubicBezTo>
                  <a:pt x="1250168" y="2156040"/>
                  <a:pt x="1187457" y="2071655"/>
                  <a:pt x="1125871" y="1989513"/>
                </a:cubicBezTo>
                <a:cubicBezTo>
                  <a:pt x="1076370" y="1923070"/>
                  <a:pt x="1025189" y="1854667"/>
                  <a:pt x="981574" y="1783157"/>
                </a:cubicBezTo>
                <a:cubicBezTo>
                  <a:pt x="960475" y="1748106"/>
                  <a:pt x="941058" y="1712211"/>
                  <a:pt x="922198" y="1677437"/>
                </a:cubicBezTo>
                <a:cubicBezTo>
                  <a:pt x="905028" y="1646031"/>
                  <a:pt x="887579" y="1614059"/>
                  <a:pt x="869293" y="1583214"/>
                </a:cubicBezTo>
                <a:cubicBezTo>
                  <a:pt x="832994" y="1522086"/>
                  <a:pt x="791368" y="1462924"/>
                  <a:pt x="751431" y="1405731"/>
                </a:cubicBezTo>
                <a:close/>
                <a:moveTo>
                  <a:pt x="6516292" y="1263064"/>
                </a:moveTo>
                <a:cubicBezTo>
                  <a:pt x="6288018" y="1373581"/>
                  <a:pt x="6031500" y="1451909"/>
                  <a:pt x="5736320" y="1501803"/>
                </a:cubicBezTo>
                <a:cubicBezTo>
                  <a:pt x="6001708" y="1565837"/>
                  <a:pt x="6267694" y="1408906"/>
                  <a:pt x="6516292" y="1263064"/>
                </a:cubicBezTo>
                <a:close/>
                <a:moveTo>
                  <a:pt x="291466" y="1250369"/>
                </a:moveTo>
                <a:cubicBezTo>
                  <a:pt x="302228" y="1312380"/>
                  <a:pt x="313548" y="1374109"/>
                  <a:pt x="323180" y="1435283"/>
                </a:cubicBezTo>
                <a:cubicBezTo>
                  <a:pt x="347262" y="1585402"/>
                  <a:pt x="366566" y="1733005"/>
                  <a:pt x="349381" y="1875041"/>
                </a:cubicBezTo>
                <a:cubicBezTo>
                  <a:pt x="398887" y="1761016"/>
                  <a:pt x="404047" y="1643975"/>
                  <a:pt x="374363" y="1506494"/>
                </a:cubicBezTo>
                <a:cubicBezTo>
                  <a:pt x="356845" y="1425406"/>
                  <a:pt x="334841" y="1350786"/>
                  <a:pt x="302168" y="1274495"/>
                </a:cubicBezTo>
                <a:cubicBezTo>
                  <a:pt x="298229" y="1265236"/>
                  <a:pt x="295129" y="1257666"/>
                  <a:pt x="291466" y="1250369"/>
                </a:cubicBezTo>
                <a:close/>
                <a:moveTo>
                  <a:pt x="678222" y="1248670"/>
                </a:moveTo>
                <a:lnTo>
                  <a:pt x="775536" y="1388015"/>
                </a:lnTo>
                <a:cubicBezTo>
                  <a:pt x="815764" y="1445771"/>
                  <a:pt x="857669" y="1505484"/>
                  <a:pt x="894529" y="1567739"/>
                </a:cubicBezTo>
                <a:cubicBezTo>
                  <a:pt x="913103" y="1599148"/>
                  <a:pt x="930546" y="1631115"/>
                  <a:pt x="948000" y="1663088"/>
                </a:cubicBezTo>
                <a:cubicBezTo>
                  <a:pt x="966853" y="1697859"/>
                  <a:pt x="986277" y="1733757"/>
                  <a:pt x="1006812" y="1767683"/>
                </a:cubicBezTo>
                <a:cubicBezTo>
                  <a:pt x="1049303" y="1838347"/>
                  <a:pt x="1100205" y="1906189"/>
                  <a:pt x="1149133" y="1971513"/>
                </a:cubicBezTo>
                <a:cubicBezTo>
                  <a:pt x="1215506" y="2060384"/>
                  <a:pt x="1283561" y="2151216"/>
                  <a:pt x="1333952" y="2251620"/>
                </a:cubicBezTo>
                <a:lnTo>
                  <a:pt x="1337329" y="2258350"/>
                </a:lnTo>
                <a:cubicBezTo>
                  <a:pt x="1352131" y="2023413"/>
                  <a:pt x="1145204" y="1784597"/>
                  <a:pt x="1014726" y="1615556"/>
                </a:cubicBezTo>
                <a:cubicBezTo>
                  <a:pt x="911517" y="1481269"/>
                  <a:pt x="800192" y="1360189"/>
                  <a:pt x="678222" y="1248670"/>
                </a:cubicBezTo>
                <a:close/>
                <a:moveTo>
                  <a:pt x="9441752" y="1245311"/>
                </a:moveTo>
                <a:cubicBezTo>
                  <a:pt x="9367449" y="1271794"/>
                  <a:pt x="9313207" y="1329954"/>
                  <a:pt x="9278979" y="1406236"/>
                </a:cubicBezTo>
                <a:cubicBezTo>
                  <a:pt x="9261017" y="1445630"/>
                  <a:pt x="9242585" y="1502850"/>
                  <a:pt x="9235540" y="1546869"/>
                </a:cubicBezTo>
                <a:cubicBezTo>
                  <a:pt x="9223867" y="1618535"/>
                  <a:pt x="9230001" y="1614698"/>
                  <a:pt x="9264074" y="1557016"/>
                </a:cubicBezTo>
                <a:cubicBezTo>
                  <a:pt x="9325587" y="1454296"/>
                  <a:pt x="9384605" y="1349880"/>
                  <a:pt x="9441752" y="1245311"/>
                </a:cubicBezTo>
                <a:close/>
                <a:moveTo>
                  <a:pt x="6691602" y="1140573"/>
                </a:moveTo>
                <a:cubicBezTo>
                  <a:pt x="6646175" y="1158238"/>
                  <a:pt x="6598950" y="1175684"/>
                  <a:pt x="6571100" y="1183662"/>
                </a:cubicBezTo>
                <a:cubicBezTo>
                  <a:pt x="6462406" y="1213607"/>
                  <a:pt x="6352215" y="1234713"/>
                  <a:pt x="6241687" y="1257600"/>
                </a:cubicBezTo>
                <a:cubicBezTo>
                  <a:pt x="6040746" y="1299467"/>
                  <a:pt x="5893317" y="1420819"/>
                  <a:pt x="5693009" y="1478256"/>
                </a:cubicBezTo>
                <a:cubicBezTo>
                  <a:pt x="6021285" y="1426507"/>
                  <a:pt x="6301876" y="1340642"/>
                  <a:pt x="6548420" y="1214599"/>
                </a:cubicBezTo>
                <a:cubicBezTo>
                  <a:pt x="6567440" y="1204628"/>
                  <a:pt x="6586456" y="1194658"/>
                  <a:pt x="6605473" y="1184686"/>
                </a:cubicBezTo>
                <a:cubicBezTo>
                  <a:pt x="6633823" y="1169483"/>
                  <a:pt x="6662531" y="1154778"/>
                  <a:pt x="6691602" y="1140573"/>
                </a:cubicBezTo>
                <a:close/>
                <a:moveTo>
                  <a:pt x="4002475" y="1037802"/>
                </a:moveTo>
                <a:cubicBezTo>
                  <a:pt x="4001933" y="1038196"/>
                  <a:pt x="4000861" y="1038973"/>
                  <a:pt x="4000324" y="1039362"/>
                </a:cubicBezTo>
                <a:cubicBezTo>
                  <a:pt x="4001046" y="1040360"/>
                  <a:pt x="4002134" y="1041861"/>
                  <a:pt x="4002862" y="1042866"/>
                </a:cubicBezTo>
                <a:cubicBezTo>
                  <a:pt x="4002672" y="1041472"/>
                  <a:pt x="4002487" y="1040086"/>
                  <a:pt x="4002475" y="1037802"/>
                </a:cubicBezTo>
                <a:close/>
                <a:moveTo>
                  <a:pt x="506322" y="1020997"/>
                </a:moveTo>
                <a:cubicBezTo>
                  <a:pt x="513282" y="1018930"/>
                  <a:pt x="522180" y="1021005"/>
                  <a:pt x="533068" y="1029409"/>
                </a:cubicBezTo>
                <a:cubicBezTo>
                  <a:pt x="813777" y="1244537"/>
                  <a:pt x="1037861" y="1510547"/>
                  <a:pt x="1232525" y="1804675"/>
                </a:cubicBezTo>
                <a:cubicBezTo>
                  <a:pt x="1347857" y="1978510"/>
                  <a:pt x="1448039" y="2155739"/>
                  <a:pt x="1388858" y="2368011"/>
                </a:cubicBezTo>
                <a:cubicBezTo>
                  <a:pt x="1387462" y="2372226"/>
                  <a:pt x="1385496" y="2375314"/>
                  <a:pt x="1384098" y="2378125"/>
                </a:cubicBezTo>
                <a:cubicBezTo>
                  <a:pt x="1412260" y="2438425"/>
                  <a:pt x="1428077" y="2506324"/>
                  <a:pt x="1425393" y="2589124"/>
                </a:cubicBezTo>
                <a:cubicBezTo>
                  <a:pt x="1425681" y="2592488"/>
                  <a:pt x="1424559" y="2594453"/>
                  <a:pt x="1424001" y="2597541"/>
                </a:cubicBezTo>
                <a:cubicBezTo>
                  <a:pt x="1672217" y="2669579"/>
                  <a:pt x="1915127" y="2759032"/>
                  <a:pt x="2152729" y="2864487"/>
                </a:cubicBezTo>
                <a:cubicBezTo>
                  <a:pt x="2132903" y="2746636"/>
                  <a:pt x="2106350" y="2629357"/>
                  <a:pt x="2020609" y="2539671"/>
                </a:cubicBezTo>
                <a:cubicBezTo>
                  <a:pt x="2019486" y="2538832"/>
                  <a:pt x="2019482" y="2537426"/>
                  <a:pt x="2018920" y="2536309"/>
                </a:cubicBezTo>
                <a:cubicBezTo>
                  <a:pt x="1612986" y="2284320"/>
                  <a:pt x="1451410" y="1593008"/>
                  <a:pt x="1342441" y="1173017"/>
                </a:cubicBezTo>
                <a:cubicBezTo>
                  <a:pt x="1338482" y="1156742"/>
                  <a:pt x="1345418" y="1103405"/>
                  <a:pt x="1367925" y="1135648"/>
                </a:cubicBezTo>
                <a:cubicBezTo>
                  <a:pt x="1515878" y="1352095"/>
                  <a:pt x="1645605" y="1576999"/>
                  <a:pt x="1771401" y="1806673"/>
                </a:cubicBezTo>
                <a:cubicBezTo>
                  <a:pt x="1841477" y="1935111"/>
                  <a:pt x="1914363" y="2063547"/>
                  <a:pt x="1972385" y="2198735"/>
                </a:cubicBezTo>
                <a:cubicBezTo>
                  <a:pt x="1982518" y="2221738"/>
                  <a:pt x="2018367" y="2353316"/>
                  <a:pt x="2040892" y="2405205"/>
                </a:cubicBezTo>
                <a:cubicBezTo>
                  <a:pt x="2009600" y="2310668"/>
                  <a:pt x="2111587" y="2005996"/>
                  <a:pt x="2131689" y="1936926"/>
                </a:cubicBezTo>
                <a:cubicBezTo>
                  <a:pt x="2203731" y="1690111"/>
                  <a:pt x="2314813" y="1463729"/>
                  <a:pt x="2454820" y="1248808"/>
                </a:cubicBezTo>
                <a:cubicBezTo>
                  <a:pt x="2475264" y="1216788"/>
                  <a:pt x="2493340" y="1290570"/>
                  <a:pt x="2492512" y="1302920"/>
                </a:cubicBezTo>
                <a:cubicBezTo>
                  <a:pt x="2465675" y="1747535"/>
                  <a:pt x="2370053" y="2178216"/>
                  <a:pt x="2081216" y="2527513"/>
                </a:cubicBezTo>
                <a:cubicBezTo>
                  <a:pt x="2081497" y="2528073"/>
                  <a:pt x="2081211" y="2528916"/>
                  <a:pt x="2081211" y="2528916"/>
                </a:cubicBezTo>
                <a:cubicBezTo>
                  <a:pt x="2150699" y="2633778"/>
                  <a:pt x="2178105" y="2756954"/>
                  <a:pt x="2199067" y="2884061"/>
                </a:cubicBezTo>
                <a:cubicBezTo>
                  <a:pt x="2641128" y="3084915"/>
                  <a:pt x="3028660" y="3311628"/>
                  <a:pt x="3192586" y="3411496"/>
                </a:cubicBezTo>
                <a:cubicBezTo>
                  <a:pt x="3356510" y="3511368"/>
                  <a:pt x="3237401" y="3517312"/>
                  <a:pt x="3182620" y="3483279"/>
                </a:cubicBezTo>
                <a:cubicBezTo>
                  <a:pt x="3055506" y="3404310"/>
                  <a:pt x="2789863" y="3259545"/>
                  <a:pt x="2435119" y="3080173"/>
                </a:cubicBezTo>
                <a:lnTo>
                  <a:pt x="2410152" y="3063751"/>
                </a:lnTo>
                <a:lnTo>
                  <a:pt x="2408099" y="3064403"/>
                </a:lnTo>
                <a:lnTo>
                  <a:pt x="2407218" y="3070324"/>
                </a:lnTo>
                <a:cubicBezTo>
                  <a:pt x="2402612" y="3079171"/>
                  <a:pt x="2394080" y="3088906"/>
                  <a:pt x="2380138" y="3099341"/>
                </a:cubicBezTo>
                <a:cubicBezTo>
                  <a:pt x="2194333" y="3283170"/>
                  <a:pt x="1992503" y="3449064"/>
                  <a:pt x="1765923" y="3581043"/>
                </a:cubicBezTo>
                <a:cubicBezTo>
                  <a:pt x="1744896" y="3593696"/>
                  <a:pt x="1723857" y="3603555"/>
                  <a:pt x="1702258" y="3612286"/>
                </a:cubicBezTo>
                <a:cubicBezTo>
                  <a:pt x="1664333" y="3650747"/>
                  <a:pt x="1731601" y="3589836"/>
                  <a:pt x="1538370" y="3811804"/>
                </a:cubicBezTo>
                <a:cubicBezTo>
                  <a:pt x="1473491" y="3921431"/>
                  <a:pt x="1402113" y="4025542"/>
                  <a:pt x="1325720" y="4125411"/>
                </a:cubicBezTo>
                <a:lnTo>
                  <a:pt x="1206279" y="4267200"/>
                </a:lnTo>
                <a:lnTo>
                  <a:pt x="1115040" y="4267200"/>
                </a:lnTo>
                <a:lnTo>
                  <a:pt x="1258195" y="4099624"/>
                </a:lnTo>
                <a:cubicBezTo>
                  <a:pt x="1315987" y="4027073"/>
                  <a:pt x="1371166" y="3952247"/>
                  <a:pt x="1423113" y="3874565"/>
                </a:cubicBezTo>
                <a:lnTo>
                  <a:pt x="1260565" y="4031982"/>
                </a:lnTo>
                <a:cubicBezTo>
                  <a:pt x="1197929" y="4092559"/>
                  <a:pt x="1134310" y="4154329"/>
                  <a:pt x="1073327" y="4218727"/>
                </a:cubicBezTo>
                <a:lnTo>
                  <a:pt x="1032294" y="4267200"/>
                </a:lnTo>
                <a:lnTo>
                  <a:pt x="993830" y="4267200"/>
                </a:lnTo>
                <a:lnTo>
                  <a:pt x="1051860" y="4198693"/>
                </a:lnTo>
                <a:cubicBezTo>
                  <a:pt x="1113440" y="4133732"/>
                  <a:pt x="1177549" y="4071540"/>
                  <a:pt x="1240607" y="4010401"/>
                </a:cubicBezTo>
                <a:lnTo>
                  <a:pt x="1310106" y="3943217"/>
                </a:lnTo>
                <a:cubicBezTo>
                  <a:pt x="1174685" y="4033303"/>
                  <a:pt x="1054913" y="4139624"/>
                  <a:pt x="952103" y="4265972"/>
                </a:cubicBezTo>
                <a:lnTo>
                  <a:pt x="951207" y="4267200"/>
                </a:lnTo>
                <a:lnTo>
                  <a:pt x="862760" y="4267200"/>
                </a:lnTo>
                <a:lnTo>
                  <a:pt x="909145" y="4199225"/>
                </a:lnTo>
                <a:cubicBezTo>
                  <a:pt x="998789" y="4086824"/>
                  <a:pt x="1101084" y="3991246"/>
                  <a:pt x="1214067" y="3908561"/>
                </a:cubicBezTo>
                <a:cubicBezTo>
                  <a:pt x="1023317" y="3973399"/>
                  <a:pt x="824392" y="4020568"/>
                  <a:pt x="640967" y="4105601"/>
                </a:cubicBezTo>
                <a:cubicBezTo>
                  <a:pt x="549674" y="4147907"/>
                  <a:pt x="460581" y="4194508"/>
                  <a:pt x="372807" y="4243651"/>
                </a:cubicBezTo>
                <a:lnTo>
                  <a:pt x="332830" y="4267200"/>
                </a:lnTo>
                <a:lnTo>
                  <a:pt x="168301" y="4267200"/>
                </a:lnTo>
                <a:lnTo>
                  <a:pt x="278002" y="4201399"/>
                </a:lnTo>
                <a:cubicBezTo>
                  <a:pt x="359885" y="4153808"/>
                  <a:pt x="442683" y="4107866"/>
                  <a:pt x="527241" y="4065078"/>
                </a:cubicBezTo>
                <a:cubicBezTo>
                  <a:pt x="838255" y="3908281"/>
                  <a:pt x="1212318" y="3863093"/>
                  <a:pt x="1510397" y="3684705"/>
                </a:cubicBezTo>
                <a:cubicBezTo>
                  <a:pt x="1390337" y="3729510"/>
                  <a:pt x="1267181" y="3766747"/>
                  <a:pt x="1146550" y="3802012"/>
                </a:cubicBezTo>
                <a:cubicBezTo>
                  <a:pt x="997862" y="3845736"/>
                  <a:pt x="843568" y="3890871"/>
                  <a:pt x="698834" y="3952272"/>
                </a:cubicBezTo>
                <a:cubicBezTo>
                  <a:pt x="519814" y="4027898"/>
                  <a:pt x="352828" y="4127506"/>
                  <a:pt x="192528" y="4236299"/>
                </a:cubicBezTo>
                <a:lnTo>
                  <a:pt x="148586" y="4267200"/>
                </a:lnTo>
                <a:lnTo>
                  <a:pt x="98116" y="4267200"/>
                </a:lnTo>
                <a:lnTo>
                  <a:pt x="169669" y="4216852"/>
                </a:lnTo>
                <a:cubicBezTo>
                  <a:pt x="333361" y="4105506"/>
                  <a:pt x="504130" y="4002947"/>
                  <a:pt x="687572" y="3925629"/>
                </a:cubicBezTo>
                <a:cubicBezTo>
                  <a:pt x="833705" y="3864223"/>
                  <a:pt x="989118" y="3818520"/>
                  <a:pt x="1138365" y="3774515"/>
                </a:cubicBezTo>
                <a:cubicBezTo>
                  <a:pt x="1260121" y="3738686"/>
                  <a:pt x="1384681" y="3701451"/>
                  <a:pt x="1505579" y="3655526"/>
                </a:cubicBezTo>
                <a:cubicBezTo>
                  <a:pt x="1442294" y="3658846"/>
                  <a:pt x="1378650" y="3655854"/>
                  <a:pt x="1313114" y="3655216"/>
                </a:cubicBezTo>
                <a:cubicBezTo>
                  <a:pt x="1247578" y="3654578"/>
                  <a:pt x="1180153" y="3656293"/>
                  <a:pt x="1109304" y="3669030"/>
                </a:cubicBezTo>
                <a:cubicBezTo>
                  <a:pt x="794692" y="3725281"/>
                  <a:pt x="516258" y="3901624"/>
                  <a:pt x="258951" y="4111994"/>
                </a:cubicBezTo>
                <a:lnTo>
                  <a:pt x="80807" y="4267200"/>
                </a:lnTo>
                <a:lnTo>
                  <a:pt x="0" y="4267200"/>
                </a:lnTo>
                <a:lnTo>
                  <a:pt x="0" y="4233763"/>
                </a:lnTo>
                <a:lnTo>
                  <a:pt x="36881" y="4200118"/>
                </a:lnTo>
                <a:cubicBezTo>
                  <a:pt x="302143" y="3962792"/>
                  <a:pt x="585478" y="3740226"/>
                  <a:pt x="910534" y="3629753"/>
                </a:cubicBezTo>
                <a:cubicBezTo>
                  <a:pt x="1140280" y="3551663"/>
                  <a:pt x="1356783" y="3624873"/>
                  <a:pt x="1578717" y="3575982"/>
                </a:cubicBezTo>
                <a:cubicBezTo>
                  <a:pt x="1857881" y="3513822"/>
                  <a:pt x="2134207" y="3238918"/>
                  <a:pt x="2338780" y="3033725"/>
                </a:cubicBezTo>
                <a:cubicBezTo>
                  <a:pt x="2165203" y="2949506"/>
                  <a:pt x="1987990" y="2873430"/>
                  <a:pt x="1807991" y="2807184"/>
                </a:cubicBezTo>
                <a:cubicBezTo>
                  <a:pt x="1696192" y="2934214"/>
                  <a:pt x="1567238" y="3035444"/>
                  <a:pt x="1416358" y="3112571"/>
                </a:cubicBezTo>
                <a:cubicBezTo>
                  <a:pt x="1318658" y="3280278"/>
                  <a:pt x="1112986" y="3321000"/>
                  <a:pt x="939066" y="3378798"/>
                </a:cubicBezTo>
                <a:cubicBezTo>
                  <a:pt x="668357" y="3469020"/>
                  <a:pt x="393418" y="3543804"/>
                  <a:pt x="115099" y="3607650"/>
                </a:cubicBezTo>
                <a:cubicBezTo>
                  <a:pt x="80589" y="3615844"/>
                  <a:pt x="67554" y="3533906"/>
                  <a:pt x="97284" y="3520393"/>
                </a:cubicBezTo>
                <a:cubicBezTo>
                  <a:pt x="382521" y="3387774"/>
                  <a:pt x="642160" y="3215335"/>
                  <a:pt x="922050" y="3074867"/>
                </a:cubicBezTo>
                <a:cubicBezTo>
                  <a:pt x="1080787" y="2995199"/>
                  <a:pt x="1233979" y="2960447"/>
                  <a:pt x="1405265" y="3016319"/>
                </a:cubicBezTo>
                <a:cubicBezTo>
                  <a:pt x="1406106" y="3016600"/>
                  <a:pt x="1406671" y="3017724"/>
                  <a:pt x="1407512" y="3018001"/>
                </a:cubicBezTo>
                <a:cubicBezTo>
                  <a:pt x="1526420" y="2954115"/>
                  <a:pt x="1632390" y="2874245"/>
                  <a:pt x="1726266" y="2777274"/>
                </a:cubicBezTo>
                <a:cubicBezTo>
                  <a:pt x="1369635" y="2651515"/>
                  <a:pt x="1000990" y="2561972"/>
                  <a:pt x="625390" y="2514541"/>
                </a:cubicBezTo>
                <a:cubicBezTo>
                  <a:pt x="624559" y="2519877"/>
                  <a:pt x="622878" y="2524928"/>
                  <a:pt x="619799" y="2527180"/>
                </a:cubicBezTo>
                <a:cubicBezTo>
                  <a:pt x="509037" y="2598914"/>
                  <a:pt x="403069" y="2677377"/>
                  <a:pt x="310030" y="2771818"/>
                </a:cubicBezTo>
                <a:cubicBezTo>
                  <a:pt x="266034" y="2817076"/>
                  <a:pt x="224887" y="2891795"/>
                  <a:pt x="173877" y="2937056"/>
                </a:cubicBezTo>
                <a:cubicBezTo>
                  <a:pt x="145840" y="3003792"/>
                  <a:pt x="113686" y="3071134"/>
                  <a:pt x="77889" y="3138440"/>
                </a:cubicBezTo>
                <a:lnTo>
                  <a:pt x="0" y="3271395"/>
                </a:lnTo>
                <a:lnTo>
                  <a:pt x="0" y="3153002"/>
                </a:lnTo>
                <a:lnTo>
                  <a:pt x="2386" y="3149203"/>
                </a:lnTo>
                <a:cubicBezTo>
                  <a:pt x="33821" y="3095439"/>
                  <a:pt x="63030" y="3041490"/>
                  <a:pt x="89753" y="2987702"/>
                </a:cubicBezTo>
                <a:cubicBezTo>
                  <a:pt x="85546" y="2993322"/>
                  <a:pt x="81066" y="2999788"/>
                  <a:pt x="76869" y="3005404"/>
                </a:cubicBezTo>
                <a:cubicBezTo>
                  <a:pt x="63139" y="3024231"/>
                  <a:pt x="48575" y="3042776"/>
                  <a:pt x="32049" y="3065814"/>
                </a:cubicBezTo>
                <a:lnTo>
                  <a:pt x="0" y="3108744"/>
                </a:lnTo>
                <a:lnTo>
                  <a:pt x="0" y="3058059"/>
                </a:lnTo>
                <a:lnTo>
                  <a:pt x="7610" y="3047889"/>
                </a:lnTo>
                <a:cubicBezTo>
                  <a:pt x="24410" y="3025415"/>
                  <a:pt x="38695" y="3006301"/>
                  <a:pt x="52419" y="2987479"/>
                </a:cubicBezTo>
                <a:cubicBezTo>
                  <a:pt x="54382" y="2984385"/>
                  <a:pt x="57184" y="2981579"/>
                  <a:pt x="59142" y="2978488"/>
                </a:cubicBezTo>
                <a:lnTo>
                  <a:pt x="0" y="3015334"/>
                </a:lnTo>
                <a:lnTo>
                  <a:pt x="0" y="2914286"/>
                </a:lnTo>
                <a:lnTo>
                  <a:pt x="36383" y="2901128"/>
                </a:lnTo>
                <a:cubicBezTo>
                  <a:pt x="76283" y="2885228"/>
                  <a:pt x="116303" y="2866415"/>
                  <a:pt x="156329" y="2840533"/>
                </a:cubicBezTo>
                <a:cubicBezTo>
                  <a:pt x="229785" y="2792431"/>
                  <a:pt x="289125" y="2682604"/>
                  <a:pt x="358355" y="2620471"/>
                </a:cubicBezTo>
                <a:cubicBezTo>
                  <a:pt x="406846" y="2577174"/>
                  <a:pt x="457591" y="2538372"/>
                  <a:pt x="510577" y="2501244"/>
                </a:cubicBezTo>
                <a:cubicBezTo>
                  <a:pt x="411488" y="2490937"/>
                  <a:pt x="311929" y="2483543"/>
                  <a:pt x="211967" y="2479171"/>
                </a:cubicBezTo>
                <a:lnTo>
                  <a:pt x="0" y="2476398"/>
                </a:lnTo>
                <a:lnTo>
                  <a:pt x="0" y="2389189"/>
                </a:lnTo>
                <a:lnTo>
                  <a:pt x="103062" y="2389518"/>
                </a:lnTo>
                <a:cubicBezTo>
                  <a:pt x="239716" y="2392822"/>
                  <a:pt x="375712" y="2401808"/>
                  <a:pt x="510734" y="2416201"/>
                </a:cubicBezTo>
                <a:cubicBezTo>
                  <a:pt x="453295" y="2294758"/>
                  <a:pt x="388809" y="2156489"/>
                  <a:pt x="279257" y="2092102"/>
                </a:cubicBezTo>
                <a:cubicBezTo>
                  <a:pt x="214509" y="2054029"/>
                  <a:pt x="140169" y="2030776"/>
                  <a:pt x="65265" y="2006049"/>
                </a:cubicBezTo>
                <a:lnTo>
                  <a:pt x="0" y="1982532"/>
                </a:lnTo>
                <a:lnTo>
                  <a:pt x="0" y="1912789"/>
                </a:lnTo>
                <a:lnTo>
                  <a:pt x="97460" y="1953725"/>
                </a:lnTo>
                <a:cubicBezTo>
                  <a:pt x="140146" y="1968817"/>
                  <a:pt x="181972" y="1973804"/>
                  <a:pt x="221272" y="1980766"/>
                </a:cubicBezTo>
                <a:cubicBezTo>
                  <a:pt x="184478" y="1960612"/>
                  <a:pt x="148800" y="1938494"/>
                  <a:pt x="116765" y="1911033"/>
                </a:cubicBezTo>
                <a:cubicBezTo>
                  <a:pt x="78825" y="1878815"/>
                  <a:pt x="47051" y="1840696"/>
                  <a:pt x="16405" y="1803412"/>
                </a:cubicBezTo>
                <a:lnTo>
                  <a:pt x="0" y="1784777"/>
                </a:lnTo>
                <a:lnTo>
                  <a:pt x="0" y="1740082"/>
                </a:lnTo>
                <a:lnTo>
                  <a:pt x="39394" y="1784856"/>
                </a:lnTo>
                <a:cubicBezTo>
                  <a:pt x="69479" y="1821014"/>
                  <a:pt x="100126" y="1858299"/>
                  <a:pt x="135813" y="1888838"/>
                </a:cubicBezTo>
                <a:cubicBezTo>
                  <a:pt x="168411" y="1916009"/>
                  <a:pt x="204933" y="1938411"/>
                  <a:pt x="242575" y="1958841"/>
                </a:cubicBezTo>
                <a:cubicBezTo>
                  <a:pt x="195379" y="1882642"/>
                  <a:pt x="141547" y="1815083"/>
                  <a:pt x="82197" y="1754826"/>
                </a:cubicBezTo>
                <a:lnTo>
                  <a:pt x="0" y="1679650"/>
                </a:lnTo>
                <a:lnTo>
                  <a:pt x="0" y="1602463"/>
                </a:lnTo>
                <a:lnTo>
                  <a:pt x="84689" y="1677442"/>
                </a:lnTo>
                <a:cubicBezTo>
                  <a:pt x="165950" y="1759826"/>
                  <a:pt x="237786" y="1855565"/>
                  <a:pt x="298437" y="1968019"/>
                </a:cubicBezTo>
                <a:lnTo>
                  <a:pt x="227269" y="1114064"/>
                </a:lnTo>
                <a:cubicBezTo>
                  <a:pt x="226129" y="1099191"/>
                  <a:pt x="230003" y="1062136"/>
                  <a:pt x="248003" y="1089613"/>
                </a:cubicBezTo>
                <a:cubicBezTo>
                  <a:pt x="349844" y="1249160"/>
                  <a:pt x="397556" y="1433768"/>
                  <a:pt x="427020" y="1619803"/>
                </a:cubicBezTo>
                <a:cubicBezTo>
                  <a:pt x="453086" y="1782272"/>
                  <a:pt x="422387" y="1897385"/>
                  <a:pt x="340345" y="2027739"/>
                </a:cubicBezTo>
                <a:cubicBezTo>
                  <a:pt x="347373" y="2033339"/>
                  <a:pt x="354114" y="2038383"/>
                  <a:pt x="360865" y="2044827"/>
                </a:cubicBezTo>
                <a:cubicBezTo>
                  <a:pt x="443500" y="2128340"/>
                  <a:pt x="506078" y="2306190"/>
                  <a:pt x="560414" y="2421457"/>
                </a:cubicBezTo>
                <a:cubicBezTo>
                  <a:pt x="831022" y="2452769"/>
                  <a:pt x="1098019" y="2506255"/>
                  <a:pt x="1359703" y="2578554"/>
                </a:cubicBezTo>
                <a:lnTo>
                  <a:pt x="1359422" y="2577994"/>
                </a:lnTo>
                <a:cubicBezTo>
                  <a:pt x="1370467" y="2269807"/>
                  <a:pt x="976420" y="2084880"/>
                  <a:pt x="828701" y="1839520"/>
                </a:cubicBezTo>
                <a:cubicBezTo>
                  <a:pt x="687172" y="1605098"/>
                  <a:pt x="631475" y="1330413"/>
                  <a:pt x="494427" y="1092333"/>
                </a:cubicBezTo>
                <a:cubicBezTo>
                  <a:pt x="481980" y="1070671"/>
                  <a:pt x="485440" y="1027197"/>
                  <a:pt x="506322" y="1020997"/>
                </a:cubicBezTo>
                <a:close/>
                <a:moveTo>
                  <a:pt x="4570198" y="978081"/>
                </a:moveTo>
                <a:cubicBezTo>
                  <a:pt x="4555714" y="1028259"/>
                  <a:pt x="4540870" y="1077934"/>
                  <a:pt x="4523691" y="1127776"/>
                </a:cubicBezTo>
                <a:lnTo>
                  <a:pt x="4509875" y="1167552"/>
                </a:lnTo>
                <a:cubicBezTo>
                  <a:pt x="4498703" y="1198545"/>
                  <a:pt x="4488074" y="1229138"/>
                  <a:pt x="4478168" y="1260735"/>
                </a:cubicBezTo>
                <a:cubicBezTo>
                  <a:pt x="4437866" y="1392962"/>
                  <a:pt x="4423333" y="1532451"/>
                  <a:pt x="4409309" y="1666996"/>
                </a:cubicBezTo>
                <a:cubicBezTo>
                  <a:pt x="4399387" y="1761934"/>
                  <a:pt x="4389478" y="1859162"/>
                  <a:pt x="4370031" y="1955666"/>
                </a:cubicBezTo>
                <a:cubicBezTo>
                  <a:pt x="4495511" y="1636562"/>
                  <a:pt x="4590903" y="1311031"/>
                  <a:pt x="4570198" y="978081"/>
                </a:cubicBezTo>
                <a:close/>
                <a:moveTo>
                  <a:pt x="12149131" y="959050"/>
                </a:moveTo>
                <a:cubicBezTo>
                  <a:pt x="12135265" y="975072"/>
                  <a:pt x="12121401" y="991089"/>
                  <a:pt x="12105664" y="1006960"/>
                </a:cubicBezTo>
                <a:cubicBezTo>
                  <a:pt x="12040174" y="1071943"/>
                  <a:pt x="11966532" y="1125748"/>
                  <a:pt x="11883102" y="1184424"/>
                </a:cubicBezTo>
                <a:cubicBezTo>
                  <a:pt x="11822339" y="1227583"/>
                  <a:pt x="11746281" y="1281016"/>
                  <a:pt x="11665174" y="1317493"/>
                </a:cubicBezTo>
                <a:cubicBezTo>
                  <a:pt x="11640620" y="1328342"/>
                  <a:pt x="11615753" y="1338416"/>
                  <a:pt x="11590337" y="1348256"/>
                </a:cubicBezTo>
                <a:cubicBezTo>
                  <a:pt x="11556383" y="1361567"/>
                  <a:pt x="11523739" y="1374791"/>
                  <a:pt x="11492588" y="1390573"/>
                </a:cubicBezTo>
                <a:cubicBezTo>
                  <a:pt x="11632969" y="1358579"/>
                  <a:pt x="11770492" y="1298342"/>
                  <a:pt x="11888865" y="1220988"/>
                </a:cubicBezTo>
                <a:cubicBezTo>
                  <a:pt x="11984266" y="1158366"/>
                  <a:pt x="12085135" y="1064584"/>
                  <a:pt x="12149131" y="959050"/>
                </a:cubicBezTo>
                <a:close/>
                <a:moveTo>
                  <a:pt x="4557898" y="900011"/>
                </a:moveTo>
                <a:cubicBezTo>
                  <a:pt x="4330292" y="1199280"/>
                  <a:pt x="4335713" y="1567725"/>
                  <a:pt x="4344840" y="1922038"/>
                </a:cubicBezTo>
                <a:cubicBezTo>
                  <a:pt x="4360210" y="1836882"/>
                  <a:pt x="4369815" y="1750562"/>
                  <a:pt x="4378710" y="1665516"/>
                </a:cubicBezTo>
                <a:cubicBezTo>
                  <a:pt x="4393083" y="1529197"/>
                  <a:pt x="4407432" y="1388309"/>
                  <a:pt x="4448798" y="1253024"/>
                </a:cubicBezTo>
                <a:cubicBezTo>
                  <a:pt x="4458700" y="1221425"/>
                  <a:pt x="4469507" y="1189944"/>
                  <a:pt x="4480315" y="1158454"/>
                </a:cubicBezTo>
                <a:lnTo>
                  <a:pt x="4494133" y="1118676"/>
                </a:lnTo>
                <a:cubicBezTo>
                  <a:pt x="4518925" y="1046526"/>
                  <a:pt x="4539765" y="973431"/>
                  <a:pt x="4557898" y="900011"/>
                </a:cubicBezTo>
                <a:close/>
                <a:moveTo>
                  <a:pt x="5870151" y="898890"/>
                </a:moveTo>
                <a:cubicBezTo>
                  <a:pt x="5866911" y="898948"/>
                  <a:pt x="5864574" y="899121"/>
                  <a:pt x="5861335" y="899177"/>
                </a:cubicBezTo>
                <a:lnTo>
                  <a:pt x="5843702" y="899748"/>
                </a:lnTo>
                <a:cubicBezTo>
                  <a:pt x="5780018" y="902412"/>
                  <a:pt x="5714210" y="911192"/>
                  <a:pt x="5651107" y="920306"/>
                </a:cubicBezTo>
                <a:cubicBezTo>
                  <a:pt x="5588537" y="929031"/>
                  <a:pt x="5523624" y="937920"/>
                  <a:pt x="5459407" y="940975"/>
                </a:cubicBezTo>
                <a:cubicBezTo>
                  <a:pt x="5431523" y="942110"/>
                  <a:pt x="5402918" y="942237"/>
                  <a:pt x="5374846" y="941988"/>
                </a:cubicBezTo>
                <a:cubicBezTo>
                  <a:pt x="5336157" y="941792"/>
                  <a:pt x="5295497" y="942268"/>
                  <a:pt x="5256105" y="945632"/>
                </a:cubicBezTo>
                <a:cubicBezTo>
                  <a:pt x="5206829" y="950064"/>
                  <a:pt x="5155964" y="960232"/>
                  <a:pt x="5107071" y="969720"/>
                </a:cubicBezTo>
                <a:cubicBezTo>
                  <a:pt x="5071129" y="976700"/>
                  <a:pt x="5035177" y="983681"/>
                  <a:pt x="4998681" y="988771"/>
                </a:cubicBezTo>
                <a:cubicBezTo>
                  <a:pt x="5256175" y="1057755"/>
                  <a:pt x="5597864" y="989418"/>
                  <a:pt x="5870151" y="898890"/>
                </a:cubicBezTo>
                <a:close/>
                <a:moveTo>
                  <a:pt x="12190084" y="854709"/>
                </a:moveTo>
                <a:cubicBezTo>
                  <a:pt x="12181324" y="863235"/>
                  <a:pt x="12172252" y="870980"/>
                  <a:pt x="12162947" y="879275"/>
                </a:cubicBezTo>
                <a:cubicBezTo>
                  <a:pt x="12028326" y="998039"/>
                  <a:pt x="11883371" y="1121443"/>
                  <a:pt x="11721478" y="1216434"/>
                </a:cubicBezTo>
                <a:lnTo>
                  <a:pt x="11680712" y="1239730"/>
                </a:lnTo>
                <a:cubicBezTo>
                  <a:pt x="11620220" y="1274640"/>
                  <a:pt x="11558177" y="1310180"/>
                  <a:pt x="11505347" y="1352837"/>
                </a:cubicBezTo>
                <a:cubicBezTo>
                  <a:pt x="11530133" y="1341442"/>
                  <a:pt x="11555544" y="1331600"/>
                  <a:pt x="11580962" y="1321759"/>
                </a:cubicBezTo>
                <a:cubicBezTo>
                  <a:pt x="11605590" y="1312227"/>
                  <a:pt x="11630227" y="1302697"/>
                  <a:pt x="11654234" y="1291618"/>
                </a:cubicBezTo>
                <a:cubicBezTo>
                  <a:pt x="11733018" y="1256083"/>
                  <a:pt x="11807521" y="1203284"/>
                  <a:pt x="11867274" y="1160983"/>
                </a:cubicBezTo>
                <a:cubicBezTo>
                  <a:pt x="11949151" y="1102940"/>
                  <a:pt x="12022324" y="1050225"/>
                  <a:pt x="12086035" y="986418"/>
                </a:cubicBezTo>
                <a:cubicBezTo>
                  <a:pt x="12128278" y="944429"/>
                  <a:pt x="12163191" y="899980"/>
                  <a:pt x="12190084" y="854709"/>
                </a:cubicBezTo>
                <a:close/>
                <a:moveTo>
                  <a:pt x="5504425" y="848067"/>
                </a:moveTo>
                <a:cubicBezTo>
                  <a:pt x="5313518" y="848319"/>
                  <a:pt x="5144450" y="894555"/>
                  <a:pt x="4968849" y="962318"/>
                </a:cubicBezTo>
                <a:cubicBezTo>
                  <a:pt x="5013986" y="957830"/>
                  <a:pt x="5059460" y="949291"/>
                  <a:pt x="5104039" y="940634"/>
                </a:cubicBezTo>
                <a:cubicBezTo>
                  <a:pt x="5153465" y="930752"/>
                  <a:pt x="5205230" y="920703"/>
                  <a:pt x="5256311" y="916490"/>
                </a:cubicBezTo>
                <a:cubicBezTo>
                  <a:pt x="5297138" y="912849"/>
                  <a:pt x="5338158" y="912871"/>
                  <a:pt x="5377381" y="912671"/>
                </a:cubicBezTo>
                <a:cubicBezTo>
                  <a:pt x="5405093" y="912428"/>
                  <a:pt x="5432627" y="913077"/>
                  <a:pt x="5460148" y="911442"/>
                </a:cubicBezTo>
                <a:cubicBezTo>
                  <a:pt x="5522934" y="908669"/>
                  <a:pt x="5586937" y="899666"/>
                  <a:pt x="5648971" y="891331"/>
                </a:cubicBezTo>
                <a:cubicBezTo>
                  <a:pt x="5712974" y="882328"/>
                  <a:pt x="5779324" y="873155"/>
                  <a:pt x="5844807" y="870718"/>
                </a:cubicBezTo>
                <a:lnTo>
                  <a:pt x="5862975" y="869756"/>
                </a:lnTo>
                <a:cubicBezTo>
                  <a:pt x="5882405" y="869405"/>
                  <a:pt x="5902011" y="868171"/>
                  <a:pt x="5920887" y="865929"/>
                </a:cubicBezTo>
                <a:cubicBezTo>
                  <a:pt x="5782825" y="855356"/>
                  <a:pt x="5643867" y="846954"/>
                  <a:pt x="5504425" y="848067"/>
                </a:cubicBezTo>
                <a:close/>
                <a:moveTo>
                  <a:pt x="8924104" y="777000"/>
                </a:moveTo>
                <a:cubicBezTo>
                  <a:pt x="8923664" y="782606"/>
                  <a:pt x="8922673" y="787979"/>
                  <a:pt x="8921999" y="794136"/>
                </a:cubicBezTo>
                <a:cubicBezTo>
                  <a:pt x="8919582" y="810498"/>
                  <a:pt x="8917940" y="826538"/>
                  <a:pt x="8916066" y="843129"/>
                </a:cubicBezTo>
                <a:cubicBezTo>
                  <a:pt x="8910698" y="896870"/>
                  <a:pt x="8909926" y="951907"/>
                  <a:pt x="8909852" y="1005313"/>
                </a:cubicBezTo>
                <a:cubicBezTo>
                  <a:pt x="8907936" y="1206014"/>
                  <a:pt x="8906433" y="1413328"/>
                  <a:pt x="8936982" y="1614896"/>
                </a:cubicBezTo>
                <a:lnTo>
                  <a:pt x="8939706" y="1632791"/>
                </a:lnTo>
                <a:lnTo>
                  <a:pt x="8946691" y="1680170"/>
                </a:lnTo>
                <a:cubicBezTo>
                  <a:pt x="8947341" y="1669501"/>
                  <a:pt x="8947217" y="1659149"/>
                  <a:pt x="8947643" y="1649028"/>
                </a:cubicBezTo>
                <a:cubicBezTo>
                  <a:pt x="8950646" y="1394060"/>
                  <a:pt x="8954155" y="1130296"/>
                  <a:pt x="8931687" y="871628"/>
                </a:cubicBezTo>
                <a:lnTo>
                  <a:pt x="8929804" y="850229"/>
                </a:lnTo>
                <a:cubicBezTo>
                  <a:pt x="8927750" y="826182"/>
                  <a:pt x="8925696" y="802134"/>
                  <a:pt x="8924104" y="777000"/>
                </a:cubicBezTo>
                <a:close/>
                <a:moveTo>
                  <a:pt x="8951219" y="764662"/>
                </a:moveTo>
                <a:cubicBezTo>
                  <a:pt x="8952434" y="792211"/>
                  <a:pt x="8955277" y="820458"/>
                  <a:pt x="8957270" y="847698"/>
                </a:cubicBezTo>
                <a:lnTo>
                  <a:pt x="8959153" y="869097"/>
                </a:lnTo>
                <a:cubicBezTo>
                  <a:pt x="8981354" y="1119277"/>
                  <a:pt x="8978808" y="1373147"/>
                  <a:pt x="8976081" y="1619865"/>
                </a:cubicBezTo>
                <a:cubicBezTo>
                  <a:pt x="9043646" y="1335574"/>
                  <a:pt x="9035127" y="1045475"/>
                  <a:pt x="8951219" y="764662"/>
                </a:cubicBezTo>
                <a:close/>
                <a:moveTo>
                  <a:pt x="8898081" y="630137"/>
                </a:moveTo>
                <a:cubicBezTo>
                  <a:pt x="8735190" y="940376"/>
                  <a:pt x="8800852" y="1302315"/>
                  <a:pt x="8910095" y="1626691"/>
                </a:cubicBezTo>
                <a:lnTo>
                  <a:pt x="8908822" y="1619067"/>
                </a:lnTo>
                <a:cubicBezTo>
                  <a:pt x="8877873" y="1415398"/>
                  <a:pt x="8879292" y="1206762"/>
                  <a:pt x="8881669" y="1004967"/>
                </a:cubicBezTo>
                <a:cubicBezTo>
                  <a:pt x="8881975" y="951016"/>
                  <a:pt x="8882434" y="895204"/>
                  <a:pt x="8888265" y="840369"/>
                </a:cubicBezTo>
                <a:cubicBezTo>
                  <a:pt x="8890137" y="823783"/>
                  <a:pt x="8892011" y="807192"/>
                  <a:pt x="8894429" y="790831"/>
                </a:cubicBezTo>
                <a:cubicBezTo>
                  <a:pt x="8901122" y="737010"/>
                  <a:pt x="8907725" y="681866"/>
                  <a:pt x="8898081" y="630137"/>
                </a:cubicBezTo>
                <a:close/>
                <a:moveTo>
                  <a:pt x="11491396" y="623931"/>
                </a:moveTo>
                <a:cubicBezTo>
                  <a:pt x="11465686" y="637515"/>
                  <a:pt x="11440209" y="650546"/>
                  <a:pt x="11413329" y="662344"/>
                </a:cubicBezTo>
                <a:cubicBezTo>
                  <a:pt x="11268660" y="727282"/>
                  <a:pt x="11113102" y="758642"/>
                  <a:pt x="10966547" y="818916"/>
                </a:cubicBezTo>
                <a:cubicBezTo>
                  <a:pt x="10793574" y="889896"/>
                  <a:pt x="10652020" y="1008307"/>
                  <a:pt x="10498883" y="1111507"/>
                </a:cubicBezTo>
                <a:cubicBezTo>
                  <a:pt x="10559155" y="1098395"/>
                  <a:pt x="10616158" y="1067158"/>
                  <a:pt x="10671292" y="1035777"/>
                </a:cubicBezTo>
                <a:lnTo>
                  <a:pt x="10685894" y="1027151"/>
                </a:lnTo>
                <a:cubicBezTo>
                  <a:pt x="10821548" y="950027"/>
                  <a:pt x="10965272" y="882756"/>
                  <a:pt x="11104337" y="817377"/>
                </a:cubicBezTo>
                <a:cubicBezTo>
                  <a:pt x="11233375" y="757414"/>
                  <a:pt x="11364889" y="694633"/>
                  <a:pt x="11491396" y="623931"/>
                </a:cubicBezTo>
                <a:close/>
                <a:moveTo>
                  <a:pt x="10779304" y="584486"/>
                </a:moveTo>
                <a:cubicBezTo>
                  <a:pt x="10740583" y="648568"/>
                  <a:pt x="10699136" y="711502"/>
                  <a:pt x="10658378" y="772788"/>
                </a:cubicBezTo>
                <a:cubicBezTo>
                  <a:pt x="10594579" y="868744"/>
                  <a:pt x="10529620" y="967431"/>
                  <a:pt x="10475581" y="1070739"/>
                </a:cubicBezTo>
                <a:cubicBezTo>
                  <a:pt x="10578194" y="966751"/>
                  <a:pt x="10672522" y="819977"/>
                  <a:pt x="10735178" y="693281"/>
                </a:cubicBezTo>
                <a:close/>
                <a:moveTo>
                  <a:pt x="10132488" y="518596"/>
                </a:moveTo>
                <a:cubicBezTo>
                  <a:pt x="10047856" y="532980"/>
                  <a:pt x="9963302" y="548687"/>
                  <a:pt x="9879465" y="567273"/>
                </a:cubicBezTo>
                <a:cubicBezTo>
                  <a:pt x="9683016" y="611580"/>
                  <a:pt x="9523495" y="697916"/>
                  <a:pt x="9364243" y="809468"/>
                </a:cubicBezTo>
                <a:cubicBezTo>
                  <a:pt x="9364793" y="809701"/>
                  <a:pt x="9365336" y="809931"/>
                  <a:pt x="9366655" y="809848"/>
                </a:cubicBezTo>
                <a:cubicBezTo>
                  <a:pt x="9558665" y="728900"/>
                  <a:pt x="9742999" y="656935"/>
                  <a:pt x="9914233" y="596159"/>
                </a:cubicBezTo>
                <a:close/>
                <a:moveTo>
                  <a:pt x="10264524" y="501747"/>
                </a:moveTo>
                <a:lnTo>
                  <a:pt x="9922837" y="622979"/>
                </a:lnTo>
                <a:cubicBezTo>
                  <a:pt x="9763806" y="679263"/>
                  <a:pt x="9594234" y="745243"/>
                  <a:pt x="9416908" y="818889"/>
                </a:cubicBezTo>
                <a:cubicBezTo>
                  <a:pt x="9417689" y="818579"/>
                  <a:pt x="9417689" y="818579"/>
                  <a:pt x="9418234" y="818810"/>
                </a:cubicBezTo>
                <a:cubicBezTo>
                  <a:pt x="9717394" y="764555"/>
                  <a:pt x="10002904" y="633058"/>
                  <a:pt x="10264524" y="501747"/>
                </a:cubicBezTo>
                <a:close/>
                <a:moveTo>
                  <a:pt x="10802699" y="488163"/>
                </a:moveTo>
                <a:lnTo>
                  <a:pt x="10618739" y="734118"/>
                </a:lnTo>
                <a:lnTo>
                  <a:pt x="10604580" y="753877"/>
                </a:lnTo>
                <a:cubicBezTo>
                  <a:pt x="10575714" y="793161"/>
                  <a:pt x="10550336" y="828772"/>
                  <a:pt x="10529643" y="867004"/>
                </a:cubicBezTo>
                <a:cubicBezTo>
                  <a:pt x="10501301" y="918746"/>
                  <a:pt x="10479284" y="973805"/>
                  <a:pt x="10462194" y="1035452"/>
                </a:cubicBezTo>
                <a:cubicBezTo>
                  <a:pt x="10514547" y="939156"/>
                  <a:pt x="10575176" y="847655"/>
                  <a:pt x="10635117" y="757788"/>
                </a:cubicBezTo>
                <a:cubicBezTo>
                  <a:pt x="10692800" y="670189"/>
                  <a:pt x="10751735" y="581180"/>
                  <a:pt x="10802699" y="488163"/>
                </a:cubicBezTo>
                <a:close/>
                <a:moveTo>
                  <a:pt x="10359107" y="485136"/>
                </a:moveTo>
                <a:cubicBezTo>
                  <a:pt x="10100692" y="616512"/>
                  <a:pt x="9815681" y="755947"/>
                  <a:pt x="9515108" y="825701"/>
                </a:cubicBezTo>
                <a:cubicBezTo>
                  <a:pt x="9825509" y="831572"/>
                  <a:pt x="10104184" y="667562"/>
                  <a:pt x="10359107" y="485136"/>
                </a:cubicBezTo>
                <a:close/>
                <a:moveTo>
                  <a:pt x="11886089" y="483936"/>
                </a:moveTo>
                <a:cubicBezTo>
                  <a:pt x="11800033" y="547295"/>
                  <a:pt x="11710455" y="605296"/>
                  <a:pt x="11622890" y="661575"/>
                </a:cubicBezTo>
                <a:cubicBezTo>
                  <a:pt x="11437051" y="781189"/>
                  <a:pt x="11244843" y="905190"/>
                  <a:pt x="11038640" y="996875"/>
                </a:cubicBezTo>
                <a:cubicBezTo>
                  <a:pt x="10885656" y="1064725"/>
                  <a:pt x="10725662" y="1114166"/>
                  <a:pt x="10561310" y="1145020"/>
                </a:cubicBezTo>
                <a:cubicBezTo>
                  <a:pt x="10596460" y="1154752"/>
                  <a:pt x="10632933" y="1164394"/>
                  <a:pt x="10675127" y="1163586"/>
                </a:cubicBezTo>
                <a:cubicBezTo>
                  <a:pt x="10827145" y="1160350"/>
                  <a:pt x="10989398" y="1058435"/>
                  <a:pt x="11120351" y="990907"/>
                </a:cubicBezTo>
                <a:cubicBezTo>
                  <a:pt x="11302032" y="897860"/>
                  <a:pt x="11481110" y="797268"/>
                  <a:pt x="11648506" y="680145"/>
                </a:cubicBezTo>
                <a:cubicBezTo>
                  <a:pt x="11691733" y="649515"/>
                  <a:pt x="11821224" y="550475"/>
                  <a:pt x="11886089" y="483936"/>
                </a:cubicBezTo>
                <a:close/>
                <a:moveTo>
                  <a:pt x="3607114" y="467441"/>
                </a:moveTo>
                <a:cubicBezTo>
                  <a:pt x="3528124" y="599478"/>
                  <a:pt x="3410482" y="705343"/>
                  <a:pt x="3296242" y="807991"/>
                </a:cubicBezTo>
                <a:cubicBezTo>
                  <a:pt x="3255418" y="844446"/>
                  <a:pt x="3213877" y="882186"/>
                  <a:pt x="3174674" y="919759"/>
                </a:cubicBezTo>
                <a:cubicBezTo>
                  <a:pt x="3129209" y="963390"/>
                  <a:pt x="3085915" y="1010032"/>
                  <a:pt x="3042978" y="1054894"/>
                </a:cubicBezTo>
                <a:lnTo>
                  <a:pt x="2968914" y="1133756"/>
                </a:lnTo>
                <a:cubicBezTo>
                  <a:pt x="3001355" y="1109480"/>
                  <a:pt x="3045966" y="1074853"/>
                  <a:pt x="3103823" y="1026814"/>
                </a:cubicBezTo>
                <a:cubicBezTo>
                  <a:pt x="3260201" y="897449"/>
                  <a:pt x="3521192" y="681569"/>
                  <a:pt x="3607114" y="467441"/>
                </a:cubicBezTo>
                <a:close/>
                <a:moveTo>
                  <a:pt x="10784544" y="465669"/>
                </a:moveTo>
                <a:cubicBezTo>
                  <a:pt x="10662409" y="521478"/>
                  <a:pt x="10422179" y="894258"/>
                  <a:pt x="10426419" y="1062158"/>
                </a:cubicBezTo>
                <a:cubicBezTo>
                  <a:pt x="10438657" y="1011968"/>
                  <a:pt x="10453241" y="965354"/>
                  <a:pt x="10471732" y="921679"/>
                </a:cubicBezTo>
                <a:cubicBezTo>
                  <a:pt x="10481672" y="898200"/>
                  <a:pt x="10492705" y="875187"/>
                  <a:pt x="10504824" y="852631"/>
                </a:cubicBezTo>
                <a:cubicBezTo>
                  <a:pt x="10526215" y="812759"/>
                  <a:pt x="10552604" y="776291"/>
                  <a:pt x="10582237" y="736692"/>
                </a:cubicBezTo>
                <a:lnTo>
                  <a:pt x="10596401" y="716935"/>
                </a:lnTo>
                <a:cubicBezTo>
                  <a:pt x="10661482" y="628604"/>
                  <a:pt x="10720448" y="548625"/>
                  <a:pt x="10784544" y="465669"/>
                </a:cubicBezTo>
                <a:close/>
                <a:moveTo>
                  <a:pt x="11916494" y="422768"/>
                </a:moveTo>
                <a:cubicBezTo>
                  <a:pt x="11840345" y="436884"/>
                  <a:pt x="11770712" y="482734"/>
                  <a:pt x="11703185" y="528178"/>
                </a:cubicBezTo>
                <a:lnTo>
                  <a:pt x="11680755" y="543149"/>
                </a:lnTo>
                <a:cubicBezTo>
                  <a:pt x="11503085" y="661715"/>
                  <a:pt x="11307002" y="753816"/>
                  <a:pt x="11116818" y="842623"/>
                </a:cubicBezTo>
                <a:cubicBezTo>
                  <a:pt x="10977992" y="907459"/>
                  <a:pt x="10835051" y="974411"/>
                  <a:pt x="10700164" y="1051220"/>
                </a:cubicBezTo>
                <a:lnTo>
                  <a:pt x="10685570" y="1059849"/>
                </a:lnTo>
                <a:cubicBezTo>
                  <a:pt x="10652486" y="1078679"/>
                  <a:pt x="10619176" y="1098052"/>
                  <a:pt x="10584288" y="1113543"/>
                </a:cubicBezTo>
                <a:cubicBezTo>
                  <a:pt x="10736655" y="1082118"/>
                  <a:pt x="10884823" y="1034762"/>
                  <a:pt x="11026698" y="971858"/>
                </a:cubicBezTo>
                <a:cubicBezTo>
                  <a:pt x="11231114" y="881353"/>
                  <a:pt x="11422542" y="757667"/>
                  <a:pt x="11607604" y="638368"/>
                </a:cubicBezTo>
                <a:cubicBezTo>
                  <a:pt x="11712249" y="570645"/>
                  <a:pt x="11819449" y="501435"/>
                  <a:pt x="11919452" y="423380"/>
                </a:cubicBezTo>
                <a:cubicBezTo>
                  <a:pt x="11918363" y="422918"/>
                  <a:pt x="11917811" y="422686"/>
                  <a:pt x="11916494" y="422768"/>
                </a:cubicBezTo>
                <a:close/>
                <a:moveTo>
                  <a:pt x="8148168" y="416949"/>
                </a:moveTo>
                <a:cubicBezTo>
                  <a:pt x="8041447" y="489578"/>
                  <a:pt x="7951585" y="589312"/>
                  <a:pt x="7862052" y="694330"/>
                </a:cubicBezTo>
                <a:lnTo>
                  <a:pt x="7808002" y="759654"/>
                </a:lnTo>
                <a:close/>
                <a:moveTo>
                  <a:pt x="8295299" y="416143"/>
                </a:moveTo>
                <a:cubicBezTo>
                  <a:pt x="8303328" y="454953"/>
                  <a:pt x="8309263" y="494162"/>
                  <a:pt x="8309124" y="534021"/>
                </a:cubicBezTo>
                <a:cubicBezTo>
                  <a:pt x="8309177" y="581042"/>
                  <a:pt x="8301211" y="627240"/>
                  <a:pt x="8293154" y="672115"/>
                </a:cubicBezTo>
                <a:cubicBezTo>
                  <a:pt x="8287455" y="703824"/>
                  <a:pt x="8281839" y="736857"/>
                  <a:pt x="8279099" y="769176"/>
                </a:cubicBezTo>
                <a:cubicBezTo>
                  <a:pt x="8271208" y="866910"/>
                  <a:pt x="8290164" y="965070"/>
                  <a:pt x="8309186" y="1060039"/>
                </a:cubicBezTo>
                <a:cubicBezTo>
                  <a:pt x="8338258" y="1208834"/>
                  <a:pt x="8368983" y="1362838"/>
                  <a:pt x="8410512" y="1511108"/>
                </a:cubicBezTo>
                <a:cubicBezTo>
                  <a:pt x="8445511" y="1186645"/>
                  <a:pt x="8463496" y="815698"/>
                  <a:pt x="8351657" y="521768"/>
                </a:cubicBezTo>
                <a:cubicBezTo>
                  <a:pt x="8336376" y="481820"/>
                  <a:pt x="8314355" y="448679"/>
                  <a:pt x="8295299" y="416143"/>
                </a:cubicBezTo>
                <a:close/>
                <a:moveTo>
                  <a:pt x="8266483" y="414244"/>
                </a:moveTo>
                <a:cubicBezTo>
                  <a:pt x="8162811" y="736679"/>
                  <a:pt x="8223592" y="1050836"/>
                  <a:pt x="8343425" y="1357811"/>
                </a:cubicBezTo>
                <a:cubicBezTo>
                  <a:pt x="8320496" y="1259904"/>
                  <a:pt x="8300994" y="1161513"/>
                  <a:pt x="8282114" y="1064671"/>
                </a:cubicBezTo>
                <a:cubicBezTo>
                  <a:pt x="8263238" y="967838"/>
                  <a:pt x="8243336" y="867346"/>
                  <a:pt x="8251298" y="766414"/>
                </a:cubicBezTo>
                <a:cubicBezTo>
                  <a:pt x="8253954" y="732777"/>
                  <a:pt x="8259797" y="699198"/>
                  <a:pt x="8265729" y="666939"/>
                </a:cubicBezTo>
                <a:cubicBezTo>
                  <a:pt x="8273319" y="623158"/>
                  <a:pt x="8281376" y="578281"/>
                  <a:pt x="8281494" y="533909"/>
                </a:cubicBezTo>
                <a:cubicBezTo>
                  <a:pt x="8281080" y="493822"/>
                  <a:pt x="8274834" y="453832"/>
                  <a:pt x="8266483" y="414244"/>
                </a:cubicBezTo>
                <a:close/>
                <a:moveTo>
                  <a:pt x="8140802" y="388720"/>
                </a:moveTo>
                <a:cubicBezTo>
                  <a:pt x="8028462" y="422924"/>
                  <a:pt x="7941106" y="490876"/>
                  <a:pt x="7860379" y="596411"/>
                </a:cubicBezTo>
                <a:cubicBezTo>
                  <a:pt x="7812773" y="658663"/>
                  <a:pt x="7772566" y="720182"/>
                  <a:pt x="7737688" y="790400"/>
                </a:cubicBezTo>
                <a:cubicBezTo>
                  <a:pt x="7733439" y="798902"/>
                  <a:pt x="7729892" y="805767"/>
                  <a:pt x="7726885" y="812869"/>
                </a:cubicBezTo>
                <a:cubicBezTo>
                  <a:pt x="7764906" y="767160"/>
                  <a:pt x="7802380" y="721219"/>
                  <a:pt x="7840490" y="676832"/>
                </a:cubicBezTo>
                <a:cubicBezTo>
                  <a:pt x="7933738" y="567590"/>
                  <a:pt x="8028101" y="463327"/>
                  <a:pt x="8140802" y="388720"/>
                </a:cubicBezTo>
                <a:close/>
                <a:moveTo>
                  <a:pt x="3744487" y="383136"/>
                </a:moveTo>
                <a:cubicBezTo>
                  <a:pt x="3789590" y="603780"/>
                  <a:pt x="3850997" y="811848"/>
                  <a:pt x="3970213" y="995559"/>
                </a:cubicBezTo>
                <a:cubicBezTo>
                  <a:pt x="3927384" y="796159"/>
                  <a:pt x="3865366" y="574806"/>
                  <a:pt x="3744487" y="383136"/>
                </a:cubicBezTo>
                <a:close/>
                <a:moveTo>
                  <a:pt x="3624562" y="367041"/>
                </a:moveTo>
                <a:cubicBezTo>
                  <a:pt x="3578160" y="403736"/>
                  <a:pt x="3532667" y="442805"/>
                  <a:pt x="3489712" y="485386"/>
                </a:cubicBezTo>
                <a:cubicBezTo>
                  <a:pt x="3380716" y="591858"/>
                  <a:pt x="3284219" y="714458"/>
                  <a:pt x="3182994" y="828265"/>
                </a:cubicBezTo>
                <a:cubicBezTo>
                  <a:pt x="3100902" y="919812"/>
                  <a:pt x="2899469" y="1135252"/>
                  <a:pt x="2892114" y="1172635"/>
                </a:cubicBezTo>
                <a:lnTo>
                  <a:pt x="3021459" y="1035385"/>
                </a:lnTo>
                <a:cubicBezTo>
                  <a:pt x="3064036" y="990026"/>
                  <a:pt x="3108229" y="943501"/>
                  <a:pt x="3153873" y="898971"/>
                </a:cubicBezTo>
                <a:cubicBezTo>
                  <a:pt x="3193783" y="860125"/>
                  <a:pt x="3235680" y="822883"/>
                  <a:pt x="3276511" y="786423"/>
                </a:cubicBezTo>
                <a:cubicBezTo>
                  <a:pt x="3390214" y="684175"/>
                  <a:pt x="3507852" y="578306"/>
                  <a:pt x="3584154" y="448218"/>
                </a:cubicBezTo>
                <a:cubicBezTo>
                  <a:pt x="3599491" y="421848"/>
                  <a:pt x="3612660" y="394752"/>
                  <a:pt x="3624562" y="367041"/>
                </a:cubicBezTo>
                <a:close/>
                <a:moveTo>
                  <a:pt x="3766672" y="359429"/>
                </a:moveTo>
                <a:cubicBezTo>
                  <a:pt x="3888797" y="549425"/>
                  <a:pt x="3952247" y="768223"/>
                  <a:pt x="3996338" y="968237"/>
                </a:cubicBezTo>
                <a:cubicBezTo>
                  <a:pt x="3973140" y="739339"/>
                  <a:pt x="3922473" y="455576"/>
                  <a:pt x="3766672" y="359429"/>
                </a:cubicBezTo>
                <a:close/>
                <a:moveTo>
                  <a:pt x="5805386" y="239240"/>
                </a:moveTo>
                <a:cubicBezTo>
                  <a:pt x="5783116" y="246988"/>
                  <a:pt x="5760847" y="254734"/>
                  <a:pt x="5736947" y="261367"/>
                </a:cubicBezTo>
                <a:cubicBezTo>
                  <a:pt x="5638133" y="287976"/>
                  <a:pt x="5538513" y="299897"/>
                  <a:pt x="5427012" y="311272"/>
                </a:cubicBezTo>
                <a:cubicBezTo>
                  <a:pt x="5345554" y="319953"/>
                  <a:pt x="5243942" y="330268"/>
                  <a:pt x="5147818" y="322112"/>
                </a:cubicBezTo>
                <a:cubicBezTo>
                  <a:pt x="5118835" y="319462"/>
                  <a:pt x="5090027" y="315925"/>
                  <a:pt x="5060854" y="311882"/>
                </a:cubicBezTo>
                <a:cubicBezTo>
                  <a:pt x="5021780" y="306636"/>
                  <a:pt x="4983964" y="301993"/>
                  <a:pt x="4945989" y="300516"/>
                </a:cubicBezTo>
                <a:cubicBezTo>
                  <a:pt x="5093776" y="343728"/>
                  <a:pt x="5255799" y="359063"/>
                  <a:pt x="5410479" y="348434"/>
                </a:cubicBezTo>
                <a:cubicBezTo>
                  <a:pt x="5535307" y="339607"/>
                  <a:pt x="5683741" y="304513"/>
                  <a:pt x="5805386" y="239240"/>
                </a:cubicBezTo>
                <a:close/>
                <a:moveTo>
                  <a:pt x="5905192" y="163079"/>
                </a:moveTo>
                <a:cubicBezTo>
                  <a:pt x="5892074" y="166484"/>
                  <a:pt x="5879136" y="168997"/>
                  <a:pt x="5865655" y="171901"/>
                </a:cubicBezTo>
                <a:cubicBezTo>
                  <a:pt x="5671371" y="212758"/>
                  <a:pt x="5464843" y="252569"/>
                  <a:pt x="5259740" y="257013"/>
                </a:cubicBezTo>
                <a:cubicBezTo>
                  <a:pt x="5242649" y="257191"/>
                  <a:pt x="5225558" y="257369"/>
                  <a:pt x="5208466" y="257550"/>
                </a:cubicBezTo>
                <a:cubicBezTo>
                  <a:pt x="5132177" y="258666"/>
                  <a:pt x="5054091" y="259560"/>
                  <a:pt x="4980204" y="271903"/>
                </a:cubicBezTo>
                <a:cubicBezTo>
                  <a:pt x="5009725" y="274165"/>
                  <a:pt x="5038894" y="278201"/>
                  <a:pt x="5068068" y="282244"/>
                </a:cubicBezTo>
                <a:cubicBezTo>
                  <a:pt x="5096338" y="286164"/>
                  <a:pt x="5124608" y="290090"/>
                  <a:pt x="5153231" y="292240"/>
                </a:cubicBezTo>
                <a:cubicBezTo>
                  <a:pt x="5246661" y="300067"/>
                  <a:pt x="5346469" y="289533"/>
                  <a:pt x="5426491" y="281128"/>
                </a:cubicBezTo>
                <a:cubicBezTo>
                  <a:pt x="5536189" y="269536"/>
                  <a:pt x="5634727" y="258390"/>
                  <a:pt x="5731212" y="231951"/>
                </a:cubicBezTo>
                <a:cubicBezTo>
                  <a:pt x="5794995" y="214721"/>
                  <a:pt x="5853525" y="191373"/>
                  <a:pt x="5905192" y="163079"/>
                </a:cubicBezTo>
                <a:close/>
                <a:moveTo>
                  <a:pt x="5944437" y="113829"/>
                </a:moveTo>
                <a:cubicBezTo>
                  <a:pt x="5917256" y="119186"/>
                  <a:pt x="5863594" y="140199"/>
                  <a:pt x="5825032" y="146405"/>
                </a:cubicBezTo>
                <a:cubicBezTo>
                  <a:pt x="5539893" y="189777"/>
                  <a:pt x="5237140" y="170377"/>
                  <a:pt x="4955599" y="247008"/>
                </a:cubicBezTo>
                <a:cubicBezTo>
                  <a:pt x="5038637" y="230314"/>
                  <a:pt x="5125543" y="229138"/>
                  <a:pt x="5210104" y="228123"/>
                </a:cubicBezTo>
                <a:cubicBezTo>
                  <a:pt x="5227195" y="227945"/>
                  <a:pt x="5244285" y="227765"/>
                  <a:pt x="5261015" y="227087"/>
                </a:cubicBezTo>
                <a:cubicBezTo>
                  <a:pt x="5463242" y="223204"/>
                  <a:pt x="5667966" y="183171"/>
                  <a:pt x="5861181" y="143093"/>
                </a:cubicBezTo>
                <a:cubicBezTo>
                  <a:pt x="5895331" y="135893"/>
                  <a:pt x="5928215" y="128080"/>
                  <a:pt x="5961252" y="114820"/>
                </a:cubicBezTo>
                <a:cubicBezTo>
                  <a:pt x="5959615" y="111998"/>
                  <a:pt x="5953497" y="112044"/>
                  <a:pt x="5944437" y="113829"/>
                </a:cubicBezTo>
                <a:close/>
                <a:moveTo>
                  <a:pt x="9095810" y="0"/>
                </a:moveTo>
                <a:lnTo>
                  <a:pt x="9215999" y="0"/>
                </a:lnTo>
                <a:lnTo>
                  <a:pt x="9250991" y="17650"/>
                </a:lnTo>
                <a:cubicBezTo>
                  <a:pt x="9345825" y="54329"/>
                  <a:pt x="9448424" y="64330"/>
                  <a:pt x="9551793" y="69947"/>
                </a:cubicBezTo>
                <a:cubicBezTo>
                  <a:pt x="9773323" y="81971"/>
                  <a:pt x="9993517" y="56091"/>
                  <a:pt x="10211701" y="15192"/>
                </a:cubicBezTo>
                <a:cubicBezTo>
                  <a:pt x="10030564" y="37013"/>
                  <a:pt x="9847820" y="45912"/>
                  <a:pt x="9665014" y="41266"/>
                </a:cubicBezTo>
                <a:cubicBezTo>
                  <a:pt x="9560295" y="38460"/>
                  <a:pt x="9467175" y="31066"/>
                  <a:pt x="9382567" y="18583"/>
                </a:cubicBezTo>
                <a:lnTo>
                  <a:pt x="9283159" y="0"/>
                </a:lnTo>
                <a:lnTo>
                  <a:pt x="9469266" y="0"/>
                </a:lnTo>
                <a:lnTo>
                  <a:pt x="9504117" y="4274"/>
                </a:lnTo>
                <a:cubicBezTo>
                  <a:pt x="9555272" y="8689"/>
                  <a:pt x="9609472" y="11637"/>
                  <a:pt x="9667223" y="13232"/>
                </a:cubicBezTo>
                <a:cubicBezTo>
                  <a:pt x="9740740" y="15225"/>
                  <a:pt x="9814266" y="15008"/>
                  <a:pt x="9887703" y="12601"/>
                </a:cubicBezTo>
                <a:lnTo>
                  <a:pt x="10088930" y="0"/>
                </a:lnTo>
                <a:lnTo>
                  <a:pt x="10544171" y="0"/>
                </a:lnTo>
                <a:lnTo>
                  <a:pt x="10392396" y="36772"/>
                </a:lnTo>
                <a:cubicBezTo>
                  <a:pt x="10070832" y="110795"/>
                  <a:pt x="9739873" y="167441"/>
                  <a:pt x="9413803" y="131277"/>
                </a:cubicBezTo>
                <a:cubicBezTo>
                  <a:pt x="9315472" y="120226"/>
                  <a:pt x="9243539" y="84460"/>
                  <a:pt x="9174626" y="44983"/>
                </a:cubicBezTo>
                <a:close/>
                <a:moveTo>
                  <a:pt x="8474998" y="0"/>
                </a:moveTo>
                <a:lnTo>
                  <a:pt x="8573502" y="0"/>
                </a:lnTo>
                <a:lnTo>
                  <a:pt x="8659539" y="117664"/>
                </a:lnTo>
                <a:cubicBezTo>
                  <a:pt x="8833725" y="341427"/>
                  <a:pt x="9029703" y="551148"/>
                  <a:pt x="9248507" y="743734"/>
                </a:cubicBezTo>
                <a:cubicBezTo>
                  <a:pt x="9268744" y="761313"/>
                  <a:pt x="9289217" y="778348"/>
                  <a:pt x="9309457" y="795932"/>
                </a:cubicBezTo>
                <a:cubicBezTo>
                  <a:pt x="9458210" y="686371"/>
                  <a:pt x="9607233" y="585288"/>
                  <a:pt x="9785496" y="530713"/>
                </a:cubicBezTo>
                <a:cubicBezTo>
                  <a:pt x="10009630" y="462073"/>
                  <a:pt x="10250992" y="434854"/>
                  <a:pt x="10482828" y="399738"/>
                </a:cubicBezTo>
                <a:cubicBezTo>
                  <a:pt x="10519933" y="394202"/>
                  <a:pt x="10478550" y="453937"/>
                  <a:pt x="10468382" y="461219"/>
                </a:cubicBezTo>
                <a:cubicBezTo>
                  <a:pt x="10161572" y="688641"/>
                  <a:pt x="9818370" y="924476"/>
                  <a:pt x="9430790" y="895589"/>
                </a:cubicBezTo>
                <a:cubicBezTo>
                  <a:pt x="9617112" y="1044003"/>
                  <a:pt x="9813963" y="1178199"/>
                  <a:pt x="10019780" y="1298815"/>
                </a:cubicBezTo>
                <a:cubicBezTo>
                  <a:pt x="10142151" y="1263712"/>
                  <a:pt x="10256792" y="1186061"/>
                  <a:pt x="10372218" y="1146081"/>
                </a:cubicBezTo>
                <a:cubicBezTo>
                  <a:pt x="10279439" y="901425"/>
                  <a:pt x="10751513" y="443317"/>
                  <a:pt x="10896429" y="310883"/>
                </a:cubicBezTo>
                <a:cubicBezTo>
                  <a:pt x="10907980" y="300321"/>
                  <a:pt x="10927341" y="295643"/>
                  <a:pt x="10919735" y="318176"/>
                </a:cubicBezTo>
                <a:cubicBezTo>
                  <a:pt x="10845552" y="531416"/>
                  <a:pt x="10769057" y="750112"/>
                  <a:pt x="10637064" y="935661"/>
                </a:cubicBezTo>
                <a:cubicBezTo>
                  <a:pt x="10618262" y="961821"/>
                  <a:pt x="10471373" y="1105010"/>
                  <a:pt x="10516995" y="1070245"/>
                </a:cubicBezTo>
                <a:cubicBezTo>
                  <a:pt x="10630585" y="984423"/>
                  <a:pt x="10740230" y="886628"/>
                  <a:pt x="10868835" y="815534"/>
                </a:cubicBezTo>
                <a:cubicBezTo>
                  <a:pt x="11133493" y="669415"/>
                  <a:pt x="11435682" y="612577"/>
                  <a:pt x="11704547" y="465665"/>
                </a:cubicBezTo>
                <a:cubicBezTo>
                  <a:pt x="11748194" y="441649"/>
                  <a:pt x="11962368" y="287033"/>
                  <a:pt x="12033562" y="350012"/>
                </a:cubicBezTo>
                <a:cubicBezTo>
                  <a:pt x="12042008" y="357446"/>
                  <a:pt x="12029170" y="377121"/>
                  <a:pt x="12025537" y="382666"/>
                </a:cubicBezTo>
                <a:cubicBezTo>
                  <a:pt x="11835636" y="694348"/>
                  <a:pt x="11402055" y="895784"/>
                  <a:pt x="11088649" y="1056676"/>
                </a:cubicBezTo>
                <a:cubicBezTo>
                  <a:pt x="10916755" y="1144851"/>
                  <a:pt x="10757473" y="1230645"/>
                  <a:pt x="10561600" y="1229477"/>
                </a:cubicBezTo>
                <a:cubicBezTo>
                  <a:pt x="10456897" y="1228927"/>
                  <a:pt x="10388434" y="1221837"/>
                  <a:pt x="10280797" y="1263181"/>
                </a:cubicBezTo>
                <a:cubicBezTo>
                  <a:pt x="10214114" y="1288380"/>
                  <a:pt x="10149765" y="1312641"/>
                  <a:pt x="10083376" y="1334114"/>
                </a:cubicBezTo>
                <a:cubicBezTo>
                  <a:pt x="10323674" y="1470609"/>
                  <a:pt x="10574467" y="1588379"/>
                  <a:pt x="10832582" y="1687356"/>
                </a:cubicBezTo>
                <a:cubicBezTo>
                  <a:pt x="10835145" y="1685866"/>
                  <a:pt x="10837160" y="1684144"/>
                  <a:pt x="10839263" y="1683743"/>
                </a:cubicBezTo>
                <a:cubicBezTo>
                  <a:pt x="11026680" y="1639479"/>
                  <a:pt x="11198523" y="1559010"/>
                  <a:pt x="11350910" y="1443899"/>
                </a:cubicBezTo>
                <a:cubicBezTo>
                  <a:pt x="11353302" y="1439761"/>
                  <a:pt x="11356166" y="1434532"/>
                  <a:pt x="11360346" y="1429225"/>
                </a:cubicBezTo>
                <a:cubicBezTo>
                  <a:pt x="11568454" y="1154547"/>
                  <a:pt x="11893126" y="995756"/>
                  <a:pt x="12167580" y="789523"/>
                </a:cubicBezTo>
                <a:lnTo>
                  <a:pt x="12192000" y="769876"/>
                </a:lnTo>
                <a:lnTo>
                  <a:pt x="12192000" y="802845"/>
                </a:lnTo>
                <a:lnTo>
                  <a:pt x="12173558" y="821317"/>
                </a:lnTo>
                <a:cubicBezTo>
                  <a:pt x="12156328" y="839775"/>
                  <a:pt x="12135859" y="862655"/>
                  <a:pt x="12117398" y="877374"/>
                </a:cubicBezTo>
                <a:cubicBezTo>
                  <a:pt x="11911342" y="1038644"/>
                  <a:pt x="11659100" y="1158472"/>
                  <a:pt x="11472926" y="1344259"/>
                </a:cubicBezTo>
                <a:cubicBezTo>
                  <a:pt x="11530856" y="1294104"/>
                  <a:pt x="11599815" y="1254410"/>
                  <a:pt x="11666978" y="1215889"/>
                </a:cubicBezTo>
                <a:cubicBezTo>
                  <a:pt x="11680568" y="1208123"/>
                  <a:pt x="11694155" y="1200357"/>
                  <a:pt x="11707200" y="1192361"/>
                </a:cubicBezTo>
                <a:cubicBezTo>
                  <a:pt x="11867081" y="1099094"/>
                  <a:pt x="12010478" y="976320"/>
                  <a:pt x="12144637" y="858646"/>
                </a:cubicBezTo>
                <a:lnTo>
                  <a:pt x="12192000" y="810414"/>
                </a:lnTo>
                <a:lnTo>
                  <a:pt x="12192000" y="916439"/>
                </a:lnTo>
                <a:lnTo>
                  <a:pt x="12150630" y="982925"/>
                </a:lnTo>
                <a:cubicBezTo>
                  <a:pt x="11972246" y="1237618"/>
                  <a:pt x="11719654" y="1416530"/>
                  <a:pt x="11389484" y="1469889"/>
                </a:cubicBezTo>
                <a:cubicBezTo>
                  <a:pt x="11249700" y="1582602"/>
                  <a:pt x="11093517" y="1667134"/>
                  <a:pt x="10923736" y="1721439"/>
                </a:cubicBezTo>
                <a:cubicBezTo>
                  <a:pt x="10979487" y="1741826"/>
                  <a:pt x="11035469" y="1761662"/>
                  <a:pt x="11091913" y="1780406"/>
                </a:cubicBezTo>
                <a:cubicBezTo>
                  <a:pt x="11318237" y="1855623"/>
                  <a:pt x="11544464" y="1908264"/>
                  <a:pt x="11771238" y="1944400"/>
                </a:cubicBezTo>
                <a:cubicBezTo>
                  <a:pt x="11775181" y="1939634"/>
                  <a:pt x="11778904" y="1935410"/>
                  <a:pt x="11783166" y="1931422"/>
                </a:cubicBezTo>
                <a:cubicBezTo>
                  <a:pt x="11885723" y="1797152"/>
                  <a:pt x="11990570" y="1669642"/>
                  <a:pt x="12131988" y="1574357"/>
                </a:cubicBezTo>
                <a:lnTo>
                  <a:pt x="12192000" y="1537429"/>
                </a:lnTo>
                <a:lnTo>
                  <a:pt x="12192000" y="1589108"/>
                </a:lnTo>
                <a:lnTo>
                  <a:pt x="12112105" y="1640352"/>
                </a:lnTo>
                <a:cubicBezTo>
                  <a:pt x="12011319" y="1713959"/>
                  <a:pt x="11928638" y="1801479"/>
                  <a:pt x="11849203" y="1900149"/>
                </a:cubicBezTo>
                <a:cubicBezTo>
                  <a:pt x="11883038" y="1876488"/>
                  <a:pt x="11915071" y="1849494"/>
                  <a:pt x="11946326" y="1822808"/>
                </a:cubicBezTo>
                <a:cubicBezTo>
                  <a:pt x="11980834" y="1792997"/>
                  <a:pt x="12017130" y="1762011"/>
                  <a:pt x="12055863" y="1735914"/>
                </a:cubicBezTo>
                <a:cubicBezTo>
                  <a:pt x="12086678" y="1714840"/>
                  <a:pt x="12119524" y="1696556"/>
                  <a:pt x="12150816" y="1678902"/>
                </a:cubicBezTo>
                <a:lnTo>
                  <a:pt x="12192000" y="1655121"/>
                </a:lnTo>
                <a:lnTo>
                  <a:pt x="12192000" y="1686869"/>
                </a:lnTo>
                <a:lnTo>
                  <a:pt x="12163772" y="1703058"/>
                </a:lnTo>
                <a:cubicBezTo>
                  <a:pt x="12132704" y="1720165"/>
                  <a:pt x="12100405" y="1738677"/>
                  <a:pt x="12070597" y="1758893"/>
                </a:cubicBezTo>
                <a:cubicBezTo>
                  <a:pt x="12033422" y="1784357"/>
                  <a:pt x="11997904" y="1815035"/>
                  <a:pt x="11963621" y="1844299"/>
                </a:cubicBezTo>
                <a:cubicBezTo>
                  <a:pt x="11938421" y="1865816"/>
                  <a:pt x="11913214" y="1887338"/>
                  <a:pt x="11886604" y="1907617"/>
                </a:cubicBezTo>
                <a:cubicBezTo>
                  <a:pt x="11977116" y="1884856"/>
                  <a:pt x="12067233" y="1841647"/>
                  <a:pt x="12153575" y="1786372"/>
                </a:cubicBezTo>
                <a:lnTo>
                  <a:pt x="12192000" y="1759693"/>
                </a:lnTo>
                <a:lnTo>
                  <a:pt x="12192000" y="1809459"/>
                </a:lnTo>
                <a:lnTo>
                  <a:pt x="12121362" y="1857561"/>
                </a:lnTo>
                <a:cubicBezTo>
                  <a:pt x="12048187" y="1902591"/>
                  <a:pt x="11972544" y="1939172"/>
                  <a:pt x="11895949" y="1963079"/>
                </a:cubicBezTo>
                <a:lnTo>
                  <a:pt x="12192000" y="1990579"/>
                </a:lnTo>
                <a:lnTo>
                  <a:pt x="12192000" y="2065582"/>
                </a:lnTo>
                <a:lnTo>
                  <a:pt x="12153918" y="2063926"/>
                </a:lnTo>
                <a:lnTo>
                  <a:pt x="12192000" y="2085104"/>
                </a:lnTo>
                <a:lnTo>
                  <a:pt x="12192000" y="2178471"/>
                </a:lnTo>
                <a:lnTo>
                  <a:pt x="12085355" y="2122457"/>
                </a:lnTo>
                <a:lnTo>
                  <a:pt x="12192000" y="2196158"/>
                </a:lnTo>
                <a:lnTo>
                  <a:pt x="12192000" y="2230374"/>
                </a:lnTo>
                <a:lnTo>
                  <a:pt x="12041237" y="2126309"/>
                </a:lnTo>
                <a:cubicBezTo>
                  <a:pt x="12076493" y="2177612"/>
                  <a:pt x="12124001" y="2222030"/>
                  <a:pt x="12174450" y="2262541"/>
                </a:cubicBezTo>
                <a:lnTo>
                  <a:pt x="12192000" y="2275857"/>
                </a:lnTo>
                <a:lnTo>
                  <a:pt x="12192000" y="2377131"/>
                </a:lnTo>
                <a:lnTo>
                  <a:pt x="12155801" y="2349925"/>
                </a:lnTo>
                <a:cubicBezTo>
                  <a:pt x="12047062" y="2264619"/>
                  <a:pt x="11950704" y="2181979"/>
                  <a:pt x="11930164" y="2041945"/>
                </a:cubicBezTo>
                <a:cubicBezTo>
                  <a:pt x="11807338" y="2027929"/>
                  <a:pt x="11684723" y="2008847"/>
                  <a:pt x="11561767" y="1984479"/>
                </a:cubicBezTo>
                <a:cubicBezTo>
                  <a:pt x="11829168" y="2318516"/>
                  <a:pt x="11916257" y="2737804"/>
                  <a:pt x="11987997" y="3153822"/>
                </a:cubicBezTo>
                <a:cubicBezTo>
                  <a:pt x="11991834" y="3176690"/>
                  <a:pt x="11945766" y="3233800"/>
                  <a:pt x="11926558" y="3203134"/>
                </a:cubicBezTo>
                <a:cubicBezTo>
                  <a:pt x="11688637" y="2826855"/>
                  <a:pt x="11343207" y="2452063"/>
                  <a:pt x="11440430" y="1973028"/>
                </a:cubicBezTo>
                <a:cubicBezTo>
                  <a:pt x="11441503" y="1968973"/>
                  <a:pt x="11443583" y="1964061"/>
                  <a:pt x="11446754" y="1959605"/>
                </a:cubicBezTo>
                <a:cubicBezTo>
                  <a:pt x="11314670" y="1929437"/>
                  <a:pt x="11182797" y="1894208"/>
                  <a:pt x="11050651" y="1850495"/>
                </a:cubicBezTo>
                <a:cubicBezTo>
                  <a:pt x="10825423" y="1775743"/>
                  <a:pt x="10604642" y="1687421"/>
                  <a:pt x="10389960" y="1586232"/>
                </a:cubicBezTo>
                <a:cubicBezTo>
                  <a:pt x="10423849" y="1697796"/>
                  <a:pt x="10481699" y="1805979"/>
                  <a:pt x="10500699" y="1913175"/>
                </a:cubicBezTo>
                <a:cubicBezTo>
                  <a:pt x="10502971" y="1915419"/>
                  <a:pt x="10505550" y="1918445"/>
                  <a:pt x="10507814" y="1920694"/>
                </a:cubicBezTo>
                <a:cubicBezTo>
                  <a:pt x="10511536" y="1916469"/>
                  <a:pt x="10515800" y="1912482"/>
                  <a:pt x="10518908" y="1911226"/>
                </a:cubicBezTo>
                <a:cubicBezTo>
                  <a:pt x="10803133" y="1788841"/>
                  <a:pt x="11118572" y="2264893"/>
                  <a:pt x="11258935" y="2442781"/>
                </a:cubicBezTo>
                <a:cubicBezTo>
                  <a:pt x="11271929" y="2459223"/>
                  <a:pt x="11230610" y="2515770"/>
                  <a:pt x="11211663" y="2510325"/>
                </a:cubicBezTo>
                <a:cubicBezTo>
                  <a:pt x="10952813" y="2437432"/>
                  <a:pt x="10754880" y="2286035"/>
                  <a:pt x="10571295" y="2105302"/>
                </a:cubicBezTo>
                <a:cubicBezTo>
                  <a:pt x="10593939" y="2333141"/>
                  <a:pt x="10477445" y="2625036"/>
                  <a:pt x="10435737" y="2805672"/>
                </a:cubicBezTo>
                <a:cubicBezTo>
                  <a:pt x="10398299" y="2965580"/>
                  <a:pt x="10359478" y="3078554"/>
                  <a:pt x="10206831" y="3151701"/>
                </a:cubicBezTo>
                <a:cubicBezTo>
                  <a:pt x="10193935" y="3157832"/>
                  <a:pt x="10194572" y="3142650"/>
                  <a:pt x="10196482" y="3135084"/>
                </a:cubicBezTo>
                <a:cubicBezTo>
                  <a:pt x="10274073" y="2811909"/>
                  <a:pt x="10304290" y="2478979"/>
                  <a:pt x="10381882" y="2155807"/>
                </a:cubicBezTo>
                <a:cubicBezTo>
                  <a:pt x="10395105" y="2100241"/>
                  <a:pt x="10437104" y="2020803"/>
                  <a:pt x="10439260" y="1962486"/>
                </a:cubicBezTo>
                <a:cubicBezTo>
                  <a:pt x="10439491" y="1961942"/>
                  <a:pt x="10439175" y="1961166"/>
                  <a:pt x="10439409" y="1960615"/>
                </a:cubicBezTo>
                <a:cubicBezTo>
                  <a:pt x="10439475" y="1957427"/>
                  <a:pt x="10440085" y="1954468"/>
                  <a:pt x="10439915" y="1951821"/>
                </a:cubicBezTo>
                <a:cubicBezTo>
                  <a:pt x="10433959" y="1836632"/>
                  <a:pt x="10332627" y="1683636"/>
                  <a:pt x="10314241" y="1556749"/>
                </a:cubicBezTo>
                <a:cubicBezTo>
                  <a:pt x="10313847" y="1554649"/>
                  <a:pt x="10314451" y="1551688"/>
                  <a:pt x="10315061" y="1548729"/>
                </a:cubicBezTo>
                <a:cubicBezTo>
                  <a:pt x="10038413" y="1412938"/>
                  <a:pt x="9774128" y="1254043"/>
                  <a:pt x="9526158" y="1071804"/>
                </a:cubicBezTo>
                <a:cubicBezTo>
                  <a:pt x="9586547" y="1245450"/>
                  <a:pt x="9699054" y="1407035"/>
                  <a:pt x="9758689" y="1585512"/>
                </a:cubicBezTo>
                <a:cubicBezTo>
                  <a:pt x="9851296" y="1860991"/>
                  <a:pt x="9909066" y="2144264"/>
                  <a:pt x="9941392" y="2432858"/>
                </a:cubicBezTo>
                <a:cubicBezTo>
                  <a:pt x="9942776" y="2446319"/>
                  <a:pt x="9898852" y="2512059"/>
                  <a:pt x="9887724" y="2495762"/>
                </a:cubicBezTo>
                <a:cubicBezTo>
                  <a:pt x="9758830" y="2305989"/>
                  <a:pt x="9675953" y="2083557"/>
                  <a:pt x="9587446" y="1872898"/>
                </a:cubicBezTo>
                <a:cubicBezTo>
                  <a:pt x="9504836" y="1675682"/>
                  <a:pt x="9450239" y="1492905"/>
                  <a:pt x="9462810" y="1288346"/>
                </a:cubicBezTo>
                <a:cubicBezTo>
                  <a:pt x="9416080" y="1372857"/>
                  <a:pt x="9368030" y="1457457"/>
                  <a:pt x="9318575" y="1540820"/>
                </a:cubicBezTo>
                <a:cubicBezTo>
                  <a:pt x="9284037" y="1599587"/>
                  <a:pt x="9257140" y="1661598"/>
                  <a:pt x="9191090" y="1688355"/>
                </a:cubicBezTo>
                <a:cubicBezTo>
                  <a:pt x="9186426" y="1690241"/>
                  <a:pt x="9179411" y="1688563"/>
                  <a:pt x="9177757" y="1683354"/>
                </a:cubicBezTo>
                <a:cubicBezTo>
                  <a:pt x="9143528" y="1583238"/>
                  <a:pt x="9220115" y="1420588"/>
                  <a:pt x="9274865" y="1336896"/>
                </a:cubicBezTo>
                <a:cubicBezTo>
                  <a:pt x="9324504" y="1260695"/>
                  <a:pt x="9393212" y="1200294"/>
                  <a:pt x="9478649" y="1173376"/>
                </a:cubicBezTo>
                <a:cubicBezTo>
                  <a:pt x="9479343" y="1171736"/>
                  <a:pt x="9480811" y="1169782"/>
                  <a:pt x="9482281" y="1167830"/>
                </a:cubicBezTo>
                <a:cubicBezTo>
                  <a:pt x="9463542" y="1119335"/>
                  <a:pt x="9448141" y="1069035"/>
                  <a:pt x="9438637" y="1015438"/>
                </a:cubicBezTo>
                <a:cubicBezTo>
                  <a:pt x="9438473" y="1012795"/>
                  <a:pt x="9438847" y="1010377"/>
                  <a:pt x="9439458" y="1007420"/>
                </a:cubicBezTo>
                <a:cubicBezTo>
                  <a:pt x="9356819" y="944106"/>
                  <a:pt x="9275563" y="877509"/>
                  <a:pt x="9197105" y="808882"/>
                </a:cubicBezTo>
                <a:cubicBezTo>
                  <a:pt x="9119732" y="740719"/>
                  <a:pt x="9045390" y="669969"/>
                  <a:pt x="8973607" y="597733"/>
                </a:cubicBezTo>
                <a:cubicBezTo>
                  <a:pt x="9117865" y="988437"/>
                  <a:pt x="9115639" y="1402749"/>
                  <a:pt x="8967512" y="1795211"/>
                </a:cubicBezTo>
                <a:cubicBezTo>
                  <a:pt x="8964595" y="1803635"/>
                  <a:pt x="8922055" y="1866099"/>
                  <a:pt x="8912526" y="1841464"/>
                </a:cubicBezTo>
                <a:cubicBezTo>
                  <a:pt x="8756044" y="1433999"/>
                  <a:pt x="8647107" y="967467"/>
                  <a:pt x="8893391" y="572788"/>
                </a:cubicBezTo>
                <a:cubicBezTo>
                  <a:pt x="8896018" y="568101"/>
                  <a:pt x="8899507" y="564428"/>
                  <a:pt x="8902990" y="560750"/>
                </a:cubicBezTo>
                <a:cubicBezTo>
                  <a:pt x="8907633" y="554349"/>
                  <a:pt x="8913596" y="547863"/>
                  <a:pt x="8919102" y="542471"/>
                </a:cubicBezTo>
                <a:cubicBezTo>
                  <a:pt x="8828814" y="448553"/>
                  <a:pt x="8743025" y="351231"/>
                  <a:pt x="8661728" y="250903"/>
                </a:cubicBezTo>
                <a:close/>
                <a:moveTo>
                  <a:pt x="8357758" y="0"/>
                </a:moveTo>
                <a:lnTo>
                  <a:pt x="8405492" y="0"/>
                </a:lnTo>
                <a:lnTo>
                  <a:pt x="8392083" y="30495"/>
                </a:lnTo>
                <a:cubicBezTo>
                  <a:pt x="8354166" y="121698"/>
                  <a:pt x="8324318" y="217584"/>
                  <a:pt x="8339888" y="306259"/>
                </a:cubicBezTo>
                <a:cubicBezTo>
                  <a:pt x="8364400" y="446040"/>
                  <a:pt x="8455049" y="577127"/>
                  <a:pt x="8473847" y="727373"/>
                </a:cubicBezTo>
                <a:cubicBezTo>
                  <a:pt x="8510300" y="1013846"/>
                  <a:pt x="8488635" y="1326579"/>
                  <a:pt x="8454081" y="1611960"/>
                </a:cubicBezTo>
                <a:cubicBezTo>
                  <a:pt x="8452268" y="1625361"/>
                  <a:pt x="8409518" y="1692886"/>
                  <a:pt x="8396000" y="1663986"/>
                </a:cubicBezTo>
                <a:cubicBezTo>
                  <a:pt x="8190763" y="1233305"/>
                  <a:pt x="8063839" y="818387"/>
                  <a:pt x="8238881" y="368438"/>
                </a:cubicBezTo>
                <a:lnTo>
                  <a:pt x="7668140" y="942511"/>
                </a:lnTo>
                <a:cubicBezTo>
                  <a:pt x="7658137" y="952438"/>
                  <a:pt x="7629107" y="972341"/>
                  <a:pt x="7637853" y="942567"/>
                </a:cubicBezTo>
                <a:cubicBezTo>
                  <a:pt x="7690270" y="771614"/>
                  <a:pt x="7793861" y="624255"/>
                  <a:pt x="7909649" y="489150"/>
                </a:cubicBezTo>
                <a:cubicBezTo>
                  <a:pt x="8010566" y="370919"/>
                  <a:pt x="8112174" y="322520"/>
                  <a:pt x="8256182" y="301724"/>
                </a:cubicBezTo>
                <a:cubicBezTo>
                  <a:pt x="8255907" y="293239"/>
                  <a:pt x="8255408" y="285302"/>
                  <a:pt x="8255912" y="276498"/>
                </a:cubicBezTo>
                <a:cubicBezTo>
                  <a:pt x="8260651" y="221208"/>
                  <a:pt x="8285427" y="155085"/>
                  <a:pt x="8315225" y="89075"/>
                </a:cubicBezTo>
                <a:close/>
                <a:moveTo>
                  <a:pt x="7497388" y="0"/>
                </a:moveTo>
                <a:lnTo>
                  <a:pt x="7560921" y="0"/>
                </a:lnTo>
                <a:lnTo>
                  <a:pt x="7546742" y="68966"/>
                </a:lnTo>
                <a:cubicBezTo>
                  <a:pt x="7513334" y="225436"/>
                  <a:pt x="7494394" y="379659"/>
                  <a:pt x="7488853" y="535687"/>
                </a:cubicBezTo>
                <a:lnTo>
                  <a:pt x="7529509" y="380358"/>
                </a:lnTo>
                <a:cubicBezTo>
                  <a:pt x="7546426" y="316055"/>
                  <a:pt x="7563725" y="249346"/>
                  <a:pt x="7585939" y="184712"/>
                </a:cubicBezTo>
                <a:cubicBezTo>
                  <a:pt x="7597162" y="152119"/>
                  <a:pt x="7609478" y="119997"/>
                  <a:pt x="7621792" y="87864"/>
                </a:cubicBezTo>
                <a:lnTo>
                  <a:pt x="7654204" y="0"/>
                </a:lnTo>
                <a:lnTo>
                  <a:pt x="7683986" y="0"/>
                </a:lnTo>
                <a:lnTo>
                  <a:pt x="7647914" y="97640"/>
                </a:lnTo>
                <a:cubicBezTo>
                  <a:pt x="7635833" y="129221"/>
                  <a:pt x="7623516" y="161350"/>
                  <a:pt x="7612524" y="193392"/>
                </a:cubicBezTo>
                <a:cubicBezTo>
                  <a:pt x="7590775" y="256933"/>
                  <a:pt x="7573702" y="323103"/>
                  <a:pt x="7557013" y="386853"/>
                </a:cubicBezTo>
                <a:lnTo>
                  <a:pt x="7517286" y="539999"/>
                </a:lnTo>
                <a:cubicBezTo>
                  <a:pt x="7579804" y="409054"/>
                  <a:pt x="7648790" y="283748"/>
                  <a:pt x="7704204" y="152292"/>
                </a:cubicBezTo>
                <a:lnTo>
                  <a:pt x="7756975" y="0"/>
                </a:lnTo>
                <a:lnTo>
                  <a:pt x="7837329" y="0"/>
                </a:lnTo>
                <a:lnTo>
                  <a:pt x="7821760" y="65656"/>
                </a:lnTo>
                <a:cubicBezTo>
                  <a:pt x="7739780" y="311007"/>
                  <a:pt x="7576279" y="519263"/>
                  <a:pt x="7488925" y="763628"/>
                </a:cubicBezTo>
                <a:cubicBezTo>
                  <a:pt x="7478308" y="793254"/>
                  <a:pt x="7422482" y="826275"/>
                  <a:pt x="7419999" y="774360"/>
                </a:cubicBezTo>
                <a:cubicBezTo>
                  <a:pt x="7407159" y="524115"/>
                  <a:pt x="7434412" y="279259"/>
                  <a:pt x="7487820" y="37416"/>
                </a:cubicBezTo>
                <a:close/>
                <a:moveTo>
                  <a:pt x="3882765" y="0"/>
                </a:moveTo>
                <a:lnTo>
                  <a:pt x="3995099" y="0"/>
                </a:lnTo>
                <a:lnTo>
                  <a:pt x="4163818" y="234104"/>
                </a:lnTo>
                <a:cubicBezTo>
                  <a:pt x="4167056" y="234046"/>
                  <a:pt x="4169933" y="233486"/>
                  <a:pt x="4172099" y="234207"/>
                </a:cubicBezTo>
                <a:cubicBezTo>
                  <a:pt x="4370329" y="290447"/>
                  <a:pt x="4575890" y="304753"/>
                  <a:pt x="4784282" y="276561"/>
                </a:cubicBezTo>
                <a:cubicBezTo>
                  <a:pt x="4788943" y="273941"/>
                  <a:pt x="4794689" y="270546"/>
                  <a:pt x="4801687" y="267764"/>
                </a:cubicBezTo>
                <a:cubicBezTo>
                  <a:pt x="5207052" y="98325"/>
                  <a:pt x="5661672" y="149587"/>
                  <a:pt x="6082788" y="64119"/>
                </a:cubicBezTo>
                <a:cubicBezTo>
                  <a:pt x="6097705" y="60940"/>
                  <a:pt x="6122565" y="65809"/>
                  <a:pt x="6099442" y="82568"/>
                </a:cubicBezTo>
                <a:cubicBezTo>
                  <a:pt x="5702970" y="366122"/>
                  <a:pt x="5250177" y="483706"/>
                  <a:pt x="4804137" y="320931"/>
                </a:cubicBezTo>
                <a:cubicBezTo>
                  <a:pt x="4608728" y="353445"/>
                  <a:pt x="4415104" y="351091"/>
                  <a:pt x="4227047" y="313415"/>
                </a:cubicBezTo>
                <a:cubicBezTo>
                  <a:pt x="4265992" y="361495"/>
                  <a:pt x="4305481" y="409180"/>
                  <a:pt x="4346041" y="456086"/>
                </a:cubicBezTo>
                <a:cubicBezTo>
                  <a:pt x="4508645" y="644218"/>
                  <a:pt x="4684629" y="811207"/>
                  <a:pt x="4870967" y="963061"/>
                </a:cubicBezTo>
                <a:cubicBezTo>
                  <a:pt x="4877428" y="960662"/>
                  <a:pt x="4883360" y="958653"/>
                  <a:pt x="4889647" y="957147"/>
                </a:cubicBezTo>
                <a:cubicBezTo>
                  <a:pt x="5063790" y="885104"/>
                  <a:pt x="5235998" y="820573"/>
                  <a:pt x="5422504" y="805191"/>
                </a:cubicBezTo>
                <a:cubicBezTo>
                  <a:pt x="5643719" y="786779"/>
                  <a:pt x="5869113" y="808075"/>
                  <a:pt x="6087656" y="826703"/>
                </a:cubicBezTo>
                <a:cubicBezTo>
                  <a:pt x="6118977" y="829180"/>
                  <a:pt x="6064821" y="863092"/>
                  <a:pt x="6058717" y="865992"/>
                </a:cubicBezTo>
                <a:cubicBezTo>
                  <a:pt x="5757093" y="988464"/>
                  <a:pt x="5312094" y="1115658"/>
                  <a:pt x="4974153" y="1045456"/>
                </a:cubicBezTo>
                <a:cubicBezTo>
                  <a:pt x="5180499" y="1203411"/>
                  <a:pt x="5398986" y="1344171"/>
                  <a:pt x="5627835" y="1472077"/>
                </a:cubicBezTo>
                <a:cubicBezTo>
                  <a:pt x="5628372" y="1471688"/>
                  <a:pt x="5629279" y="1471800"/>
                  <a:pt x="5629817" y="1471412"/>
                </a:cubicBezTo>
                <a:cubicBezTo>
                  <a:pt x="5631249" y="1471132"/>
                  <a:pt x="5633225" y="1470462"/>
                  <a:pt x="5634124" y="1470572"/>
                </a:cubicBezTo>
                <a:cubicBezTo>
                  <a:pt x="5647257" y="1469448"/>
                  <a:pt x="5751167" y="1386498"/>
                  <a:pt x="5755832" y="1383886"/>
                </a:cubicBezTo>
                <a:cubicBezTo>
                  <a:pt x="5837996" y="1338827"/>
                  <a:pt x="5925989" y="1306339"/>
                  <a:pt x="6014186" y="1279799"/>
                </a:cubicBezTo>
                <a:cubicBezTo>
                  <a:pt x="6310230" y="1190367"/>
                  <a:pt x="6608567" y="1157268"/>
                  <a:pt x="6901619" y="1047874"/>
                </a:cubicBezTo>
                <a:cubicBezTo>
                  <a:pt x="6921553" y="1040293"/>
                  <a:pt x="6976591" y="1037028"/>
                  <a:pt x="6931566" y="1062034"/>
                </a:cubicBezTo>
                <a:cubicBezTo>
                  <a:pt x="6610108" y="1243134"/>
                  <a:pt x="6183662" y="1573592"/>
                  <a:pt x="5790982" y="1561380"/>
                </a:cubicBezTo>
                <a:cubicBezTo>
                  <a:pt x="5920545" y="1629240"/>
                  <a:pt x="6053507" y="1693876"/>
                  <a:pt x="6188971" y="1755168"/>
                </a:cubicBezTo>
                <a:cubicBezTo>
                  <a:pt x="6193458" y="1753446"/>
                  <a:pt x="6198307" y="1752214"/>
                  <a:pt x="6202446" y="1752268"/>
                </a:cubicBezTo>
                <a:cubicBezTo>
                  <a:pt x="6504288" y="1570118"/>
                  <a:pt x="6833930" y="1471594"/>
                  <a:pt x="7179560" y="1467551"/>
                </a:cubicBezTo>
                <a:cubicBezTo>
                  <a:pt x="7221126" y="1467186"/>
                  <a:pt x="7172003" y="1501258"/>
                  <a:pt x="7158730" y="1507835"/>
                </a:cubicBezTo>
                <a:cubicBezTo>
                  <a:pt x="6888412" y="1630502"/>
                  <a:pt x="6618589" y="1809287"/>
                  <a:pt x="6326959" y="1817686"/>
                </a:cubicBezTo>
                <a:cubicBezTo>
                  <a:pt x="6396578" y="1848113"/>
                  <a:pt x="6466739" y="1878148"/>
                  <a:pt x="6537433" y="1907790"/>
                </a:cubicBezTo>
                <a:cubicBezTo>
                  <a:pt x="6542473" y="1907949"/>
                  <a:pt x="6546435" y="1908891"/>
                  <a:pt x="6550221" y="1910729"/>
                </a:cubicBezTo>
                <a:cubicBezTo>
                  <a:pt x="6742694" y="1932993"/>
                  <a:pt x="6849771" y="2068278"/>
                  <a:pt x="6964438" y="2209505"/>
                </a:cubicBezTo>
                <a:cubicBezTo>
                  <a:pt x="7113162" y="2393201"/>
                  <a:pt x="7266286" y="2592015"/>
                  <a:pt x="7367862" y="2806833"/>
                </a:cubicBezTo>
                <a:cubicBezTo>
                  <a:pt x="7371456" y="2814338"/>
                  <a:pt x="7369522" y="2821080"/>
                  <a:pt x="7364329" y="2826907"/>
                </a:cubicBezTo>
                <a:cubicBezTo>
                  <a:pt x="7348741" y="2844389"/>
                  <a:pt x="7303788" y="2853651"/>
                  <a:pt x="7290545" y="2850663"/>
                </a:cubicBezTo>
                <a:cubicBezTo>
                  <a:pt x="6859896" y="2738539"/>
                  <a:pt x="6609607" y="2342306"/>
                  <a:pt x="6472036" y="1959003"/>
                </a:cubicBezTo>
                <a:cubicBezTo>
                  <a:pt x="6239391" y="1862081"/>
                  <a:pt x="6011946" y="1759868"/>
                  <a:pt x="5792897" y="1647747"/>
                </a:cubicBezTo>
                <a:cubicBezTo>
                  <a:pt x="5817125" y="1702679"/>
                  <a:pt x="5838127" y="1759942"/>
                  <a:pt x="5842751" y="1816112"/>
                </a:cubicBezTo>
                <a:cubicBezTo>
                  <a:pt x="5844184" y="1815832"/>
                  <a:pt x="5846161" y="1815162"/>
                  <a:pt x="5847424" y="1815776"/>
                </a:cubicBezTo>
                <a:cubicBezTo>
                  <a:pt x="6140442" y="1830791"/>
                  <a:pt x="6291873" y="2115536"/>
                  <a:pt x="6399821" y="2344799"/>
                </a:cubicBezTo>
                <a:cubicBezTo>
                  <a:pt x="6413837" y="2374329"/>
                  <a:pt x="6342916" y="2402075"/>
                  <a:pt x="6323232" y="2389634"/>
                </a:cubicBezTo>
                <a:cubicBezTo>
                  <a:pt x="6177906" y="2301146"/>
                  <a:pt x="6052833" y="2198747"/>
                  <a:pt x="5942958" y="2077708"/>
                </a:cubicBezTo>
                <a:cubicBezTo>
                  <a:pt x="5949243" y="2174636"/>
                  <a:pt x="5937179" y="2273417"/>
                  <a:pt x="5921559" y="2378596"/>
                </a:cubicBezTo>
                <a:cubicBezTo>
                  <a:pt x="5888539" y="2593290"/>
                  <a:pt x="5878937" y="2813146"/>
                  <a:pt x="5817651" y="3023919"/>
                </a:cubicBezTo>
                <a:cubicBezTo>
                  <a:pt x="5810408" y="3049005"/>
                  <a:pt x="5741174" y="3089270"/>
                  <a:pt x="5729634" y="3051849"/>
                </a:cubicBezTo>
                <a:cubicBezTo>
                  <a:pt x="5657096" y="2815984"/>
                  <a:pt x="5581632" y="2571559"/>
                  <a:pt x="5611018" y="2316769"/>
                </a:cubicBezTo>
                <a:cubicBezTo>
                  <a:pt x="5622715" y="2217484"/>
                  <a:pt x="5656813" y="2135538"/>
                  <a:pt x="5687608" y="2039972"/>
                </a:cubicBezTo>
                <a:cubicBezTo>
                  <a:pt x="5744741" y="1859679"/>
                  <a:pt x="5733310" y="1742061"/>
                  <a:pt x="5657554" y="1576445"/>
                </a:cubicBezTo>
                <a:cubicBezTo>
                  <a:pt x="5483232" y="1483028"/>
                  <a:pt x="5313009" y="1382833"/>
                  <a:pt x="5150475" y="1274012"/>
                </a:cubicBezTo>
                <a:cubicBezTo>
                  <a:pt x="5326569" y="1559959"/>
                  <a:pt x="5457991" y="1838600"/>
                  <a:pt x="5349142" y="2204405"/>
                </a:cubicBezTo>
                <a:cubicBezTo>
                  <a:pt x="5342604" y="2225928"/>
                  <a:pt x="5273881" y="2261245"/>
                  <a:pt x="5262214" y="2233836"/>
                </a:cubicBezTo>
                <a:cubicBezTo>
                  <a:pt x="5160759" y="2006724"/>
                  <a:pt x="5064863" y="1777114"/>
                  <a:pt x="4981539" y="1542201"/>
                </a:cubicBezTo>
                <a:cubicBezTo>
                  <a:pt x="4932755" y="1405876"/>
                  <a:pt x="4893729" y="1278486"/>
                  <a:pt x="4958461" y="1136957"/>
                </a:cubicBezTo>
                <a:cubicBezTo>
                  <a:pt x="4854219" y="1059900"/>
                  <a:pt x="4753195" y="978221"/>
                  <a:pt x="4655015" y="891426"/>
                </a:cubicBezTo>
                <a:cubicBezTo>
                  <a:pt x="4700834" y="1342763"/>
                  <a:pt x="4530476" y="1779853"/>
                  <a:pt x="4348002" y="2205895"/>
                </a:cubicBezTo>
                <a:cubicBezTo>
                  <a:pt x="4337873" y="2229260"/>
                  <a:pt x="4261560" y="2258626"/>
                  <a:pt x="4262250" y="2219972"/>
                </a:cubicBezTo>
                <a:cubicBezTo>
                  <a:pt x="4268663" y="1744520"/>
                  <a:pt x="4175629" y="1214471"/>
                  <a:pt x="4550611" y="817540"/>
                </a:cubicBezTo>
                <a:cubicBezTo>
                  <a:pt x="4554014" y="814312"/>
                  <a:pt x="4558850" y="810804"/>
                  <a:pt x="4564418" y="808293"/>
                </a:cubicBezTo>
                <a:cubicBezTo>
                  <a:pt x="4461330" y="711325"/>
                  <a:pt x="4361455" y="609738"/>
                  <a:pt x="4266388" y="500083"/>
                </a:cubicBezTo>
                <a:cubicBezTo>
                  <a:pt x="4185451" y="406519"/>
                  <a:pt x="4107556" y="310364"/>
                  <a:pt x="4032842" y="211809"/>
                </a:cubicBezTo>
                <a:close/>
                <a:moveTo>
                  <a:pt x="3721337" y="0"/>
                </a:moveTo>
                <a:lnTo>
                  <a:pt x="3797544" y="0"/>
                </a:lnTo>
                <a:lnTo>
                  <a:pt x="3775734" y="95131"/>
                </a:lnTo>
                <a:cubicBezTo>
                  <a:pt x="3762598" y="156923"/>
                  <a:pt x="3748081" y="217234"/>
                  <a:pt x="3724807" y="272257"/>
                </a:cubicBezTo>
                <a:cubicBezTo>
                  <a:pt x="3725550" y="275539"/>
                  <a:pt x="3726109" y="279707"/>
                  <a:pt x="3726844" y="282988"/>
                </a:cubicBezTo>
                <a:cubicBezTo>
                  <a:pt x="3732776" y="280979"/>
                  <a:pt x="3739065" y="279475"/>
                  <a:pt x="3742664" y="279918"/>
                </a:cubicBezTo>
                <a:cubicBezTo>
                  <a:pt x="4076263" y="313585"/>
                  <a:pt x="4081377" y="922622"/>
                  <a:pt x="4103910" y="1161917"/>
                </a:cubicBezTo>
                <a:cubicBezTo>
                  <a:pt x="4106010" y="1184045"/>
                  <a:pt x="4034389" y="1215360"/>
                  <a:pt x="4020269" y="1200406"/>
                </a:cubicBezTo>
                <a:cubicBezTo>
                  <a:pt x="3826459" y="997506"/>
                  <a:pt x="3735339" y="752983"/>
                  <a:pt x="3674882" y="488524"/>
                </a:cubicBezTo>
                <a:cubicBezTo>
                  <a:pt x="3559684" y="713184"/>
                  <a:pt x="3278706" y="925237"/>
                  <a:pt x="3132682" y="1072284"/>
                </a:cubicBezTo>
                <a:cubicBezTo>
                  <a:pt x="3002939" y="1202191"/>
                  <a:pt x="2899935" y="1287527"/>
                  <a:pt x="2716346" y="1276376"/>
                </a:cubicBezTo>
                <a:cubicBezTo>
                  <a:pt x="2700863" y="1275390"/>
                  <a:pt x="2710506" y="1261536"/>
                  <a:pt x="2716772" y="1255462"/>
                </a:cubicBezTo>
                <a:cubicBezTo>
                  <a:pt x="2980750" y="993927"/>
                  <a:pt x="3207119" y="698608"/>
                  <a:pt x="3471096" y="437072"/>
                </a:cubicBezTo>
                <a:cubicBezTo>
                  <a:pt x="3516376" y="392044"/>
                  <a:pt x="3602281" y="339698"/>
                  <a:pt x="3639057" y="286334"/>
                </a:cubicBezTo>
                <a:cubicBezTo>
                  <a:pt x="3639591" y="285947"/>
                  <a:pt x="3639767" y="285058"/>
                  <a:pt x="3640309" y="284664"/>
                </a:cubicBezTo>
                <a:cubicBezTo>
                  <a:pt x="3642272" y="281720"/>
                  <a:pt x="3644597" y="279273"/>
                  <a:pt x="3646022" y="276711"/>
                </a:cubicBezTo>
                <a:cubicBezTo>
                  <a:pt x="3677659" y="221350"/>
                  <a:pt x="3693078" y="144742"/>
                  <a:pt x="3707943" y="65958"/>
                </a:cubicBezTo>
                <a:close/>
                <a:moveTo>
                  <a:pt x="2867960" y="0"/>
                </a:moveTo>
                <a:lnTo>
                  <a:pt x="2926351" y="0"/>
                </a:lnTo>
                <a:lnTo>
                  <a:pt x="2902823" y="262929"/>
                </a:lnTo>
                <a:cubicBezTo>
                  <a:pt x="2913215" y="221824"/>
                  <a:pt x="2926844" y="180662"/>
                  <a:pt x="2940663" y="140884"/>
                </a:cubicBezTo>
                <a:lnTo>
                  <a:pt x="2947039" y="122524"/>
                </a:lnTo>
                <a:lnTo>
                  <a:pt x="2984316" y="0"/>
                </a:lnTo>
                <a:lnTo>
                  <a:pt x="3016114" y="0"/>
                </a:lnTo>
                <a:lnTo>
                  <a:pt x="2979949" y="119274"/>
                </a:lnTo>
                <a:lnTo>
                  <a:pt x="3023879" y="0"/>
                </a:lnTo>
                <a:lnTo>
                  <a:pt x="3105400" y="0"/>
                </a:lnTo>
                <a:lnTo>
                  <a:pt x="3094669" y="30308"/>
                </a:lnTo>
                <a:cubicBezTo>
                  <a:pt x="3037894" y="178003"/>
                  <a:pt x="2973232" y="323305"/>
                  <a:pt x="2901945" y="466538"/>
                </a:cubicBezTo>
                <a:cubicBezTo>
                  <a:pt x="2895180" y="479835"/>
                  <a:pt x="2815686" y="518381"/>
                  <a:pt x="2815209" y="497361"/>
                </a:cubicBezTo>
                <a:cubicBezTo>
                  <a:pt x="2812746" y="375148"/>
                  <a:pt x="2825702" y="251298"/>
                  <a:pt x="2844845" y="127638"/>
                </a:cubicBezTo>
                <a:close/>
                <a:moveTo>
                  <a:pt x="1057230" y="0"/>
                </a:moveTo>
                <a:lnTo>
                  <a:pt x="1111003" y="0"/>
                </a:lnTo>
                <a:lnTo>
                  <a:pt x="1125553" y="52588"/>
                </a:lnTo>
                <a:cubicBezTo>
                  <a:pt x="1174409" y="196547"/>
                  <a:pt x="1244674" y="336170"/>
                  <a:pt x="1304276" y="476275"/>
                </a:cubicBezTo>
                <a:cubicBezTo>
                  <a:pt x="1351896" y="589579"/>
                  <a:pt x="1459984" y="863646"/>
                  <a:pt x="1492066" y="886333"/>
                </a:cubicBezTo>
                <a:lnTo>
                  <a:pt x="1423698" y="710817"/>
                </a:lnTo>
                <a:cubicBezTo>
                  <a:pt x="1401022" y="652964"/>
                  <a:pt x="1378015" y="593152"/>
                  <a:pt x="1357609" y="532892"/>
                </a:cubicBezTo>
                <a:cubicBezTo>
                  <a:pt x="1339853" y="480241"/>
                  <a:pt x="1324587" y="426487"/>
                  <a:pt x="1309550" y="374031"/>
                </a:cubicBezTo>
                <a:cubicBezTo>
                  <a:pt x="1277632" y="264242"/>
                  <a:pt x="1244842" y="151584"/>
                  <a:pt x="1193673" y="49533"/>
                </a:cubicBezTo>
                <a:lnTo>
                  <a:pt x="1164391" y="0"/>
                </a:lnTo>
                <a:lnTo>
                  <a:pt x="1200666" y="0"/>
                </a:lnTo>
                <a:lnTo>
                  <a:pt x="1223408" y="38996"/>
                </a:lnTo>
                <a:cubicBezTo>
                  <a:pt x="1274817" y="142454"/>
                  <a:pt x="1307626" y="255236"/>
                  <a:pt x="1339635" y="365517"/>
                </a:cubicBezTo>
                <a:cubicBezTo>
                  <a:pt x="1354670" y="417965"/>
                  <a:pt x="1370587" y="471608"/>
                  <a:pt x="1387469" y="523079"/>
                </a:cubicBezTo>
                <a:cubicBezTo>
                  <a:pt x="1407105" y="582792"/>
                  <a:pt x="1430659" y="641842"/>
                  <a:pt x="1452685" y="699806"/>
                </a:cubicBezTo>
                <a:lnTo>
                  <a:pt x="1492092" y="800424"/>
                </a:lnTo>
                <a:cubicBezTo>
                  <a:pt x="1484618" y="760762"/>
                  <a:pt x="1473155" y="705686"/>
                  <a:pt x="1455302" y="632913"/>
                </a:cubicBezTo>
                <a:cubicBezTo>
                  <a:pt x="1413478" y="460985"/>
                  <a:pt x="1347194" y="188426"/>
                  <a:pt x="1222336" y="9480"/>
                </a:cubicBezTo>
                <a:lnTo>
                  <a:pt x="1214634" y="0"/>
                </a:lnTo>
                <a:lnTo>
                  <a:pt x="1289827" y="0"/>
                </a:lnTo>
                <a:lnTo>
                  <a:pt x="1321076" y="59722"/>
                </a:lnTo>
                <a:cubicBezTo>
                  <a:pt x="1409905" y="250193"/>
                  <a:pt x="1460341" y="480374"/>
                  <a:pt x="1512579" y="626441"/>
                </a:cubicBezTo>
                <a:cubicBezTo>
                  <a:pt x="1573756" y="799163"/>
                  <a:pt x="1605359" y="928641"/>
                  <a:pt x="1506076" y="1089289"/>
                </a:cubicBezTo>
                <a:cubicBezTo>
                  <a:pt x="1497659" y="1102817"/>
                  <a:pt x="1489109" y="1088176"/>
                  <a:pt x="1486346" y="1079919"/>
                </a:cubicBezTo>
                <a:cubicBezTo>
                  <a:pt x="1364522" y="729689"/>
                  <a:pt x="1192335" y="398839"/>
                  <a:pt x="1070511" y="48609"/>
                </a:cubicBezTo>
                <a:close/>
                <a:moveTo>
                  <a:pt x="43151" y="0"/>
                </a:moveTo>
                <a:lnTo>
                  <a:pt x="95283" y="0"/>
                </a:lnTo>
                <a:lnTo>
                  <a:pt x="300708" y="154571"/>
                </a:lnTo>
                <a:cubicBezTo>
                  <a:pt x="379729" y="218614"/>
                  <a:pt x="456466" y="285481"/>
                  <a:pt x="530414" y="354673"/>
                </a:cubicBezTo>
                <a:cubicBezTo>
                  <a:pt x="466701" y="288424"/>
                  <a:pt x="401285" y="223977"/>
                  <a:pt x="333785" y="161564"/>
                </a:cubicBezTo>
                <a:lnTo>
                  <a:pt x="147005" y="0"/>
                </a:lnTo>
                <a:lnTo>
                  <a:pt x="272509" y="0"/>
                </a:lnTo>
                <a:lnTo>
                  <a:pt x="326276" y="45847"/>
                </a:lnTo>
                <a:cubicBezTo>
                  <a:pt x="505803" y="208268"/>
                  <a:pt x="670600" y="385490"/>
                  <a:pt x="823759" y="574145"/>
                </a:cubicBezTo>
                <a:cubicBezTo>
                  <a:pt x="833168" y="585952"/>
                  <a:pt x="831522" y="674146"/>
                  <a:pt x="811254" y="665546"/>
                </a:cubicBezTo>
                <a:cubicBezTo>
                  <a:pt x="575890" y="564984"/>
                  <a:pt x="364063" y="406029"/>
                  <a:pt x="154042" y="261522"/>
                </a:cubicBezTo>
                <a:cubicBezTo>
                  <a:pt x="104946" y="227663"/>
                  <a:pt x="58037" y="193597"/>
                  <a:pt x="13550" y="158423"/>
                </a:cubicBezTo>
                <a:lnTo>
                  <a:pt x="0" y="146618"/>
                </a:lnTo>
                <a:lnTo>
                  <a:pt x="0" y="59161"/>
                </a:lnTo>
                <a:lnTo>
                  <a:pt x="45427" y="101078"/>
                </a:lnTo>
                <a:cubicBezTo>
                  <a:pt x="223783" y="254949"/>
                  <a:pt x="433006" y="385896"/>
                  <a:pt x="630103" y="485885"/>
                </a:cubicBezTo>
                <a:cubicBezTo>
                  <a:pt x="595938" y="458865"/>
                  <a:pt x="563284" y="428899"/>
                  <a:pt x="532040" y="399359"/>
                </a:cubicBezTo>
                <a:lnTo>
                  <a:pt x="517618" y="385726"/>
                </a:lnTo>
                <a:cubicBezTo>
                  <a:pt x="442853" y="315667"/>
                  <a:pt x="365106" y="247799"/>
                  <a:pt x="285074" y="18275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D888B23-07FA-482A-96DF-47E31AF1A6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457201"/>
            <a:ext cx="11277600" cy="5943598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>
            <a:outerShdw blurRad="317500" algn="ctr" rotWithShape="0">
              <a:schemeClr val="tx1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43000" y="990599"/>
            <a:ext cx="9906000" cy="685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12700"/>
            <a:r>
              <a:rPr lang="en-US" sz="4000" kern="1200" spc="-415">
                <a:solidFill>
                  <a:schemeClr val="tx1"/>
                </a:solidFill>
                <a:latin typeface="+mj-lt"/>
                <a:ea typeface="+mj-ea"/>
                <a:cs typeface="+mj-cs"/>
              </a:rPr>
              <a:t>VPC</a:t>
            </a:r>
            <a:r>
              <a:rPr lang="en-US" sz="4000" kern="1200" spc="-45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spc="-55">
                <a:solidFill>
                  <a:schemeClr val="tx1"/>
                </a:solidFill>
                <a:latin typeface="+mj-lt"/>
                <a:ea typeface="+mj-ea"/>
                <a:cs typeface="+mj-cs"/>
              </a:rPr>
              <a:t>Network</a:t>
            </a:r>
            <a:r>
              <a:rPr lang="en-US" sz="4000" kern="1200" spc="-28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spc="-11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Peering</a:t>
            </a: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3A904737-3E8F-18FB-7F44-7336DF6848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6903105"/>
              </p:ext>
            </p:extLst>
          </p:nvPr>
        </p:nvGraphicFramePr>
        <p:xfrm>
          <a:off x="685800" y="2137228"/>
          <a:ext cx="10820400" cy="37337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37543A-6020-4505-A233-C9DB4BF740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555848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/>
            <a:r>
              <a:rPr lang="en-US" kern="1200" spc="-135">
                <a:solidFill>
                  <a:schemeClr val="tx1"/>
                </a:solidFill>
                <a:latin typeface="+mj-lt"/>
                <a:ea typeface="+mj-ea"/>
                <a:cs typeface="+mj-cs"/>
              </a:rPr>
              <a:t>Shared</a:t>
            </a:r>
            <a:r>
              <a:rPr lang="en-US" kern="1200" spc="-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spc="-440">
                <a:solidFill>
                  <a:schemeClr val="tx1"/>
                </a:solidFill>
                <a:latin typeface="+mj-lt"/>
                <a:ea typeface="+mj-ea"/>
                <a:cs typeface="+mj-cs"/>
              </a:rPr>
              <a:t>VPC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5B16301-FB18-48BA-A6DD-C37CAF6F9A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8695" y="1"/>
            <a:ext cx="1135066" cy="477997"/>
          </a:xfrm>
          <a:custGeom>
            <a:avLst/>
            <a:gdLst>
              <a:gd name="connsiteX0" fmla="*/ 0 w 1135066"/>
              <a:gd name="connsiteY0" fmla="*/ 0 h 477997"/>
              <a:gd name="connsiteX1" fmla="*/ 1135066 w 1135066"/>
              <a:gd name="connsiteY1" fmla="*/ 0 h 477997"/>
              <a:gd name="connsiteX2" fmla="*/ 1133370 w 1135066"/>
              <a:gd name="connsiteY2" fmla="*/ 16827 h 477997"/>
              <a:gd name="connsiteX3" fmla="*/ 567533 w 1135066"/>
              <a:gd name="connsiteY3" fmla="*/ 477997 h 477997"/>
              <a:gd name="connsiteX4" fmla="*/ 1696 w 1135066"/>
              <a:gd name="connsiteY4" fmla="*/ 16827 h 47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35066" h="477997">
                <a:moveTo>
                  <a:pt x="0" y="0"/>
                </a:moveTo>
                <a:lnTo>
                  <a:pt x="1135066" y="0"/>
                </a:lnTo>
                <a:lnTo>
                  <a:pt x="1133370" y="16827"/>
                </a:lnTo>
                <a:cubicBezTo>
                  <a:pt x="1079514" y="280016"/>
                  <a:pt x="846644" y="477997"/>
                  <a:pt x="567533" y="477997"/>
                </a:cubicBezTo>
                <a:cubicBezTo>
                  <a:pt x="288422" y="477997"/>
                  <a:pt x="55552" y="280016"/>
                  <a:pt x="1696" y="1682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838200" y="1825625"/>
            <a:ext cx="555848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69265" indent="-228600">
              <a:lnSpc>
                <a:spcPct val="90000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469265" algn="l"/>
              </a:tabLst>
            </a:pPr>
            <a:r>
              <a:rPr lang="en-US" dirty="0"/>
              <a:t>The</a:t>
            </a:r>
            <a:r>
              <a:rPr lang="en-US" spc="204" dirty="0"/>
              <a:t> </a:t>
            </a:r>
            <a:r>
              <a:rPr lang="en-US" dirty="0"/>
              <a:t>VPCs</a:t>
            </a:r>
            <a:r>
              <a:rPr lang="en-US" spc="210" dirty="0"/>
              <a:t> </a:t>
            </a:r>
            <a:r>
              <a:rPr lang="en-US" dirty="0"/>
              <a:t>we</a:t>
            </a:r>
            <a:r>
              <a:rPr lang="en-US" spc="204" dirty="0"/>
              <a:t> </a:t>
            </a:r>
            <a:r>
              <a:rPr lang="en-US" dirty="0"/>
              <a:t>used</a:t>
            </a:r>
            <a:r>
              <a:rPr lang="en-US" spc="215" dirty="0"/>
              <a:t> </a:t>
            </a:r>
            <a:r>
              <a:rPr lang="en-US" dirty="0"/>
              <a:t>so</a:t>
            </a:r>
            <a:r>
              <a:rPr lang="en-US" spc="215" dirty="0"/>
              <a:t> </a:t>
            </a:r>
            <a:r>
              <a:rPr lang="en-US" dirty="0"/>
              <a:t>far</a:t>
            </a:r>
            <a:r>
              <a:rPr lang="en-US" spc="215" dirty="0"/>
              <a:t> </a:t>
            </a:r>
            <a:r>
              <a:rPr lang="en-US" dirty="0"/>
              <a:t>are</a:t>
            </a:r>
            <a:r>
              <a:rPr lang="en-US" spc="204" dirty="0"/>
              <a:t> </a:t>
            </a:r>
            <a:r>
              <a:rPr lang="en-US" dirty="0"/>
              <a:t>project</a:t>
            </a:r>
            <a:r>
              <a:rPr lang="en-US" spc="225" dirty="0"/>
              <a:t> </a:t>
            </a:r>
            <a:r>
              <a:rPr lang="en-US" spc="-25" dirty="0"/>
              <a:t>VPC</a:t>
            </a:r>
            <a:endParaRPr lang="en-US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dirty="0"/>
          </a:p>
          <a:p>
            <a:pPr marL="469265" indent="-22860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469265" algn="l"/>
              </a:tabLst>
            </a:pPr>
            <a:r>
              <a:rPr lang="en-US" dirty="0"/>
              <a:t>They</a:t>
            </a:r>
            <a:r>
              <a:rPr lang="en-US" spc="235" dirty="0"/>
              <a:t> </a:t>
            </a:r>
            <a:r>
              <a:rPr lang="en-US" dirty="0"/>
              <a:t>are</a:t>
            </a:r>
            <a:r>
              <a:rPr lang="en-US" spc="240" dirty="0"/>
              <a:t> </a:t>
            </a:r>
            <a:r>
              <a:rPr lang="en-US" dirty="0"/>
              <a:t>part</a:t>
            </a:r>
            <a:r>
              <a:rPr lang="en-US" spc="250" dirty="0"/>
              <a:t> </a:t>
            </a:r>
            <a:r>
              <a:rPr lang="en-US" dirty="0"/>
              <a:t>of</a:t>
            </a:r>
            <a:r>
              <a:rPr lang="en-US" spc="229" dirty="0"/>
              <a:t> </a:t>
            </a:r>
            <a:r>
              <a:rPr lang="en-US" dirty="0"/>
              <a:t>a</a:t>
            </a:r>
            <a:r>
              <a:rPr lang="en-US" spc="235" dirty="0"/>
              <a:t> </a:t>
            </a:r>
            <a:r>
              <a:rPr lang="en-US" dirty="0"/>
              <a:t>single</a:t>
            </a:r>
            <a:r>
              <a:rPr lang="en-US" spc="240" dirty="0"/>
              <a:t> </a:t>
            </a:r>
            <a:r>
              <a:rPr lang="en-US" spc="-10" dirty="0"/>
              <a:t>project</a:t>
            </a:r>
            <a:endParaRPr lang="en-US" dirty="0"/>
          </a:p>
          <a:p>
            <a:pPr marL="927100" lvl="1" indent="-228600">
              <a:lnSpc>
                <a:spcPct val="90000"/>
              </a:lnSpc>
              <a:spcBef>
                <a:spcPts val="3210"/>
              </a:spcBef>
              <a:buFont typeface="Arial" panose="020B0604020202020204" pitchFamily="34" charset="0"/>
              <a:buChar char="•"/>
              <a:tabLst>
                <a:tab pos="927100" algn="l"/>
              </a:tabLst>
            </a:pPr>
            <a:r>
              <a:rPr lang="en-US" dirty="0"/>
              <a:t>Called</a:t>
            </a:r>
            <a:r>
              <a:rPr lang="en-US" spc="155" dirty="0"/>
              <a:t> </a:t>
            </a:r>
            <a:r>
              <a:rPr lang="en-US" spc="-70" dirty="0"/>
              <a:t>Standalone</a:t>
            </a:r>
            <a:r>
              <a:rPr lang="en-US" spc="125" dirty="0"/>
              <a:t> </a:t>
            </a:r>
            <a:r>
              <a:rPr lang="en-US" spc="-30" dirty="0"/>
              <a:t>VPC</a:t>
            </a:r>
            <a:r>
              <a:rPr lang="en-US" spc="125" dirty="0"/>
              <a:t> </a:t>
            </a:r>
            <a:r>
              <a:rPr lang="en-US" dirty="0"/>
              <a:t>in</a:t>
            </a:r>
            <a:r>
              <a:rPr lang="en-US" spc="135" dirty="0"/>
              <a:t> </a:t>
            </a:r>
            <a:r>
              <a:rPr lang="en-US" dirty="0"/>
              <a:t>a</a:t>
            </a:r>
            <a:r>
              <a:rPr lang="en-US" spc="135" dirty="0"/>
              <a:t> </a:t>
            </a:r>
            <a:r>
              <a:rPr lang="en-US" spc="-70" dirty="0"/>
              <a:t>Standalone</a:t>
            </a:r>
            <a:r>
              <a:rPr lang="en-US" spc="140" dirty="0"/>
              <a:t> </a:t>
            </a:r>
            <a:r>
              <a:rPr lang="en-US" spc="-10" dirty="0"/>
              <a:t>project</a:t>
            </a:r>
            <a:endParaRPr lang="en-US" dirty="0"/>
          </a:p>
          <a:p>
            <a:pPr marL="469265" indent="-228600">
              <a:lnSpc>
                <a:spcPct val="90000"/>
              </a:lnSpc>
              <a:spcBef>
                <a:spcPts val="3329"/>
              </a:spcBef>
              <a:buFont typeface="Arial" panose="020B0604020202020204" pitchFamily="34" charset="0"/>
              <a:buChar char="•"/>
              <a:tabLst>
                <a:tab pos="469265" algn="l"/>
              </a:tabLst>
            </a:pPr>
            <a:r>
              <a:rPr lang="en-US" dirty="0"/>
              <a:t>Project</a:t>
            </a:r>
            <a:r>
              <a:rPr lang="en-US" spc="235" dirty="0"/>
              <a:t> </a:t>
            </a:r>
            <a:r>
              <a:rPr lang="en-US" dirty="0"/>
              <a:t>can</a:t>
            </a:r>
            <a:r>
              <a:rPr lang="en-US" spc="210" dirty="0"/>
              <a:t> </a:t>
            </a:r>
            <a:r>
              <a:rPr lang="en-US" dirty="0"/>
              <a:t>be</a:t>
            </a:r>
            <a:r>
              <a:rPr lang="en-US" spc="210" dirty="0"/>
              <a:t> </a:t>
            </a:r>
            <a:r>
              <a:rPr lang="en-US" dirty="0"/>
              <a:t>part</a:t>
            </a:r>
            <a:r>
              <a:rPr lang="en-US" spc="215" dirty="0"/>
              <a:t> </a:t>
            </a:r>
            <a:r>
              <a:rPr lang="en-US" dirty="0"/>
              <a:t>of</a:t>
            </a:r>
            <a:r>
              <a:rPr lang="en-US" spc="210" dirty="0"/>
              <a:t> </a:t>
            </a:r>
            <a:r>
              <a:rPr lang="en-US" spc="-10" dirty="0"/>
              <a:t>Organization</a:t>
            </a:r>
          </a:p>
          <a:p>
            <a:pPr marL="469265" indent="-228600">
              <a:lnSpc>
                <a:spcPct val="90000"/>
              </a:lnSpc>
              <a:spcBef>
                <a:spcPts val="3329"/>
              </a:spcBef>
              <a:buFont typeface="Arial" panose="020B0604020202020204" pitchFamily="34" charset="0"/>
              <a:buChar char="•"/>
              <a:tabLst>
                <a:tab pos="469265" algn="l"/>
              </a:tabLst>
            </a:pPr>
            <a:r>
              <a:rPr lang="en-US" spc="-10" dirty="0"/>
              <a:t>Can be created only when there’s organization</a:t>
            </a:r>
          </a:p>
          <a:p>
            <a:pPr marL="469265" indent="-228600">
              <a:lnSpc>
                <a:spcPct val="90000"/>
              </a:lnSpc>
              <a:spcBef>
                <a:spcPts val="3329"/>
              </a:spcBef>
              <a:buFont typeface="Arial" panose="020B0604020202020204" pitchFamily="34" charset="0"/>
              <a:buChar char="•"/>
              <a:tabLst>
                <a:tab pos="469265" algn="l"/>
              </a:tabLst>
            </a:pPr>
            <a:r>
              <a:rPr lang="en-US" spc="-10" dirty="0"/>
              <a:t>Free accounts do not have access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3C0D90E-074A-4F52-9B11-B52BEF4B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2624479"/>
            <a:ext cx="812427" cy="812427"/>
          </a:xfrm>
          <a:prstGeom prst="ellipse">
            <a:avLst/>
          </a:prstGeom>
          <a:noFill/>
          <a:ln w="1270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Block Arc 13">
            <a:extLst>
              <a:ext uri="{FF2B5EF4-FFF2-40B4-BE49-F238E27FC236}">
                <a16:creationId xmlns:a16="http://schemas.microsoft.com/office/drawing/2014/main" id="{CABBD4C1-E6F8-46F6-8152-A8A97490B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912417" y="1218531"/>
            <a:ext cx="2387600" cy="2387600"/>
          </a:xfrm>
          <a:prstGeom prst="blockArc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83BA5EF5-1FE9-4BF9-83BB-269BCDDF61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0"/>
            <a:ext cx="2315251" cy="1550992"/>
          </a:xfrm>
          <a:custGeom>
            <a:avLst/>
            <a:gdLst>
              <a:gd name="connsiteX0" fmla="*/ 0 w 2315251"/>
              <a:gd name="connsiteY0" fmla="*/ 0 h 1550992"/>
              <a:gd name="connsiteX1" fmla="*/ 138700 w 2315251"/>
              <a:gd name="connsiteY1" fmla="*/ 0 h 1550992"/>
              <a:gd name="connsiteX2" fmla="*/ 138700 w 2315251"/>
              <a:gd name="connsiteY2" fmla="*/ 1361400 h 1550992"/>
              <a:gd name="connsiteX3" fmla="*/ 2107387 w 2315251"/>
              <a:gd name="connsiteY3" fmla="*/ 222673 h 1550992"/>
              <a:gd name="connsiteX4" fmla="*/ 1722420 w 2315251"/>
              <a:gd name="connsiteY4" fmla="*/ 0 h 1550992"/>
              <a:gd name="connsiteX5" fmla="*/ 1999436 w 2315251"/>
              <a:gd name="connsiteY5" fmla="*/ 0 h 1550992"/>
              <a:gd name="connsiteX6" fmla="*/ 2280549 w 2315251"/>
              <a:gd name="connsiteY6" fmla="*/ 162605 h 1550992"/>
              <a:gd name="connsiteX7" fmla="*/ 2305953 w 2315251"/>
              <a:gd name="connsiteY7" fmla="*/ 257336 h 1550992"/>
              <a:gd name="connsiteX8" fmla="*/ 2280549 w 2315251"/>
              <a:gd name="connsiteY8" fmla="*/ 282740 h 1550992"/>
              <a:gd name="connsiteX9" fmla="*/ 104026 w 2315251"/>
              <a:gd name="connsiteY9" fmla="*/ 1541710 h 1550992"/>
              <a:gd name="connsiteX10" fmla="*/ 69351 w 2315251"/>
              <a:gd name="connsiteY10" fmla="*/ 1550992 h 1550992"/>
              <a:gd name="connsiteX11" fmla="*/ 0 w 2315251"/>
              <a:gd name="connsiteY11" fmla="*/ 1481643 h 1550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15251" h="1550992">
                <a:moveTo>
                  <a:pt x="0" y="0"/>
                </a:moveTo>
                <a:lnTo>
                  <a:pt x="138700" y="0"/>
                </a:lnTo>
                <a:lnTo>
                  <a:pt x="138700" y="1361400"/>
                </a:lnTo>
                <a:lnTo>
                  <a:pt x="2107387" y="222673"/>
                </a:lnTo>
                <a:lnTo>
                  <a:pt x="1722420" y="0"/>
                </a:lnTo>
                <a:lnTo>
                  <a:pt x="1999436" y="0"/>
                </a:lnTo>
                <a:lnTo>
                  <a:pt x="2280549" y="162605"/>
                </a:lnTo>
                <a:cubicBezTo>
                  <a:pt x="2313720" y="181745"/>
                  <a:pt x="2325104" y="224155"/>
                  <a:pt x="2305953" y="257336"/>
                </a:cubicBezTo>
                <a:cubicBezTo>
                  <a:pt x="2299872" y="267889"/>
                  <a:pt x="2291101" y="276648"/>
                  <a:pt x="2280549" y="282740"/>
                </a:cubicBezTo>
                <a:lnTo>
                  <a:pt x="104026" y="1541710"/>
                </a:lnTo>
                <a:cubicBezTo>
                  <a:pt x="93484" y="1547802"/>
                  <a:pt x="81523" y="1551003"/>
                  <a:pt x="69351" y="1550992"/>
                </a:cubicBezTo>
                <a:cubicBezTo>
                  <a:pt x="31049" y="1550992"/>
                  <a:pt x="0" y="1519944"/>
                  <a:pt x="0" y="1481643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3BCACB-5880-460B-9606-8C433A9AF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724638" y="1331572"/>
            <a:ext cx="0" cy="1597708"/>
          </a:xfrm>
          <a:prstGeom prst="line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8853921-7BC9-4BDE-ACAB-133C683C8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05550" y="4112081"/>
            <a:ext cx="1186451" cy="1771650"/>
          </a:xfrm>
          <a:custGeom>
            <a:avLst/>
            <a:gdLst>
              <a:gd name="connsiteX0" fmla="*/ 61913 w 1186451"/>
              <a:gd name="connsiteY0" fmla="*/ 0 h 1771650"/>
              <a:gd name="connsiteX1" fmla="*/ 1186451 w 1186451"/>
              <a:gd name="connsiteY1" fmla="*/ 0 h 1771650"/>
              <a:gd name="connsiteX2" fmla="*/ 1186451 w 1186451"/>
              <a:gd name="connsiteY2" fmla="*/ 123825 h 1771650"/>
              <a:gd name="connsiteX3" fmla="*/ 123825 w 1186451"/>
              <a:gd name="connsiteY3" fmla="*/ 123825 h 1771650"/>
              <a:gd name="connsiteX4" fmla="*/ 123825 w 1186451"/>
              <a:gd name="connsiteY4" fmla="*/ 1647825 h 1771650"/>
              <a:gd name="connsiteX5" fmla="*/ 1186451 w 1186451"/>
              <a:gd name="connsiteY5" fmla="*/ 1647825 h 1771650"/>
              <a:gd name="connsiteX6" fmla="*/ 1186451 w 1186451"/>
              <a:gd name="connsiteY6" fmla="*/ 1771650 h 1771650"/>
              <a:gd name="connsiteX7" fmla="*/ 61913 w 1186451"/>
              <a:gd name="connsiteY7" fmla="*/ 1771650 h 1771650"/>
              <a:gd name="connsiteX8" fmla="*/ 0 w 1186451"/>
              <a:gd name="connsiteY8" fmla="*/ 1709738 h 1771650"/>
              <a:gd name="connsiteX9" fmla="*/ 0 w 1186451"/>
              <a:gd name="connsiteY9" fmla="*/ 61913 h 1771650"/>
              <a:gd name="connsiteX10" fmla="*/ 61913 w 1186451"/>
              <a:gd name="connsiteY10" fmla="*/ 0 h 177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86451" h="1771650">
                <a:moveTo>
                  <a:pt x="61913" y="0"/>
                </a:moveTo>
                <a:lnTo>
                  <a:pt x="1186451" y="0"/>
                </a:lnTo>
                <a:lnTo>
                  <a:pt x="1186451" y="123825"/>
                </a:lnTo>
                <a:lnTo>
                  <a:pt x="123825" y="123825"/>
                </a:lnTo>
                <a:lnTo>
                  <a:pt x="123825" y="1647825"/>
                </a:lnTo>
                <a:lnTo>
                  <a:pt x="1186451" y="1647825"/>
                </a:lnTo>
                <a:lnTo>
                  <a:pt x="1186451" y="1771650"/>
                </a:lnTo>
                <a:lnTo>
                  <a:pt x="61913" y="1771650"/>
                </a:lnTo>
                <a:cubicBezTo>
                  <a:pt x="27719" y="1771650"/>
                  <a:pt x="0" y="1743932"/>
                  <a:pt x="0" y="1709738"/>
                </a:cubicBezTo>
                <a:lnTo>
                  <a:pt x="0" y="61913"/>
                </a:lnTo>
                <a:cubicBezTo>
                  <a:pt x="0" y="27719"/>
                  <a:pt x="27719" y="0"/>
                  <a:pt x="61913" y="0"/>
                </a:cubicBezTo>
                <a:close/>
              </a:path>
            </a:pathLst>
          </a:custGeom>
          <a:solidFill>
            <a:schemeClr val="accent6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09192968-3AE7-4470-A61C-97294BB92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992895">
            <a:off x="6086940" y="4145122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3AB72E55-43E4-4356-BFE8-E2102CB0B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1310" y="4962670"/>
            <a:ext cx="2643352" cy="1895331"/>
          </a:xfrm>
          <a:custGeom>
            <a:avLst/>
            <a:gdLst>
              <a:gd name="connsiteX0" fmla="*/ 1321676 w 2643352"/>
              <a:gd name="connsiteY0" fmla="*/ 0 h 1895331"/>
              <a:gd name="connsiteX1" fmla="*/ 2643352 w 2643352"/>
              <a:gd name="connsiteY1" fmla="*/ 1321676 h 1895331"/>
              <a:gd name="connsiteX2" fmla="*/ 2539488 w 2643352"/>
              <a:gd name="connsiteY2" fmla="*/ 1836132 h 1895331"/>
              <a:gd name="connsiteX3" fmla="*/ 2510970 w 2643352"/>
              <a:gd name="connsiteY3" fmla="*/ 1895331 h 1895331"/>
              <a:gd name="connsiteX4" fmla="*/ 132382 w 2643352"/>
              <a:gd name="connsiteY4" fmla="*/ 1895331 h 1895331"/>
              <a:gd name="connsiteX5" fmla="*/ 103864 w 2643352"/>
              <a:gd name="connsiteY5" fmla="*/ 1836132 h 1895331"/>
              <a:gd name="connsiteX6" fmla="*/ 0 w 2643352"/>
              <a:gd name="connsiteY6" fmla="*/ 1321676 h 1895331"/>
              <a:gd name="connsiteX7" fmla="*/ 1321676 w 2643352"/>
              <a:gd name="connsiteY7" fmla="*/ 0 h 1895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352" h="1895331">
                <a:moveTo>
                  <a:pt x="1321676" y="0"/>
                </a:moveTo>
                <a:cubicBezTo>
                  <a:pt x="2051617" y="0"/>
                  <a:pt x="2643352" y="591735"/>
                  <a:pt x="2643352" y="1321676"/>
                </a:cubicBezTo>
                <a:cubicBezTo>
                  <a:pt x="2643352" y="1504161"/>
                  <a:pt x="2606369" y="1678009"/>
                  <a:pt x="2539488" y="1836132"/>
                </a:cubicBezTo>
                <a:lnTo>
                  <a:pt x="2510970" y="1895331"/>
                </a:lnTo>
                <a:lnTo>
                  <a:pt x="132382" y="1895331"/>
                </a:lnTo>
                <a:lnTo>
                  <a:pt x="103864" y="1836132"/>
                </a:lnTo>
                <a:cubicBezTo>
                  <a:pt x="36984" y="1678009"/>
                  <a:pt x="0" y="1504161"/>
                  <a:pt x="0" y="1321676"/>
                </a:cubicBezTo>
                <a:cubicBezTo>
                  <a:pt x="0" y="591735"/>
                  <a:pt x="591735" y="0"/>
                  <a:pt x="132167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5164975" y="9761"/>
            <a:ext cx="5158105" cy="6845934"/>
            <a:chOff x="5164975" y="9761"/>
            <a:chExt cx="5158105" cy="6845934"/>
          </a:xfrm>
        </p:grpSpPr>
        <p:sp>
          <p:nvSpPr>
            <p:cNvPr id="3" name="object 3"/>
            <p:cNvSpPr/>
            <p:nvPr/>
          </p:nvSpPr>
          <p:spPr>
            <a:xfrm>
              <a:off x="5164975" y="9761"/>
              <a:ext cx="5158105" cy="6845934"/>
            </a:xfrm>
            <a:custGeom>
              <a:avLst/>
              <a:gdLst/>
              <a:ahLst/>
              <a:cxnLst/>
              <a:rect l="l" t="t" r="r" b="b"/>
              <a:pathLst>
                <a:path w="5158105" h="6845934">
                  <a:moveTo>
                    <a:pt x="5157828" y="0"/>
                  </a:moveTo>
                  <a:lnTo>
                    <a:pt x="0" y="0"/>
                  </a:lnTo>
                  <a:lnTo>
                    <a:pt x="0" y="6845335"/>
                  </a:lnTo>
                  <a:lnTo>
                    <a:pt x="5157828" y="6845335"/>
                  </a:lnTo>
                  <a:lnTo>
                    <a:pt x="5157828" y="0"/>
                  </a:lnTo>
                  <a:close/>
                </a:path>
              </a:pathLst>
            </a:custGeom>
            <a:solidFill>
              <a:srgbClr val="EAECE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001067" y="180583"/>
              <a:ext cx="328745" cy="99842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38219" y="170973"/>
              <a:ext cx="432481" cy="141070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312132" y="158428"/>
              <a:ext cx="177135" cy="142464"/>
            </a:xfrm>
            <a:prstGeom prst="rect">
              <a:avLst/>
            </a:prstGeom>
          </p:spPr>
        </p:pic>
        <p:sp>
          <p:nvSpPr>
            <p:cNvPr id="7" name="object 7"/>
            <p:cNvSpPr/>
            <p:nvPr/>
          </p:nvSpPr>
          <p:spPr>
            <a:xfrm>
              <a:off x="5341009" y="448126"/>
              <a:ext cx="4798060" cy="845185"/>
            </a:xfrm>
            <a:custGeom>
              <a:avLst/>
              <a:gdLst/>
              <a:ahLst/>
              <a:cxnLst/>
              <a:rect l="l" t="t" r="r" b="b"/>
              <a:pathLst>
                <a:path w="4798059" h="845185">
                  <a:moveTo>
                    <a:pt x="4797836" y="0"/>
                  </a:moveTo>
                  <a:lnTo>
                    <a:pt x="0" y="0"/>
                  </a:lnTo>
                  <a:lnTo>
                    <a:pt x="0" y="845103"/>
                  </a:lnTo>
                  <a:lnTo>
                    <a:pt x="4797836" y="845103"/>
                  </a:lnTo>
                  <a:lnTo>
                    <a:pt x="4797836" y="0"/>
                  </a:lnTo>
                  <a:close/>
                </a:path>
              </a:pathLst>
            </a:custGeom>
            <a:solidFill>
              <a:srgbClr val="EDEBEA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341009" y="448126"/>
              <a:ext cx="4798060" cy="845185"/>
            </a:xfrm>
            <a:custGeom>
              <a:avLst/>
              <a:gdLst/>
              <a:ahLst/>
              <a:cxnLst/>
              <a:rect l="l" t="t" r="r" b="b"/>
              <a:pathLst>
                <a:path w="4798059" h="845185">
                  <a:moveTo>
                    <a:pt x="0" y="845103"/>
                  </a:moveTo>
                  <a:lnTo>
                    <a:pt x="4797836" y="845103"/>
                  </a:lnTo>
                  <a:lnTo>
                    <a:pt x="4797836" y="0"/>
                  </a:lnTo>
                  <a:lnTo>
                    <a:pt x="0" y="0"/>
                  </a:lnTo>
                  <a:lnTo>
                    <a:pt x="0" y="845103"/>
                  </a:lnTo>
                  <a:close/>
                </a:path>
              </a:pathLst>
            </a:custGeom>
            <a:ln w="176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33413" y="595285"/>
              <a:ext cx="493132" cy="8245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5341009" y="1469292"/>
              <a:ext cx="4798060" cy="2745105"/>
            </a:xfrm>
            <a:custGeom>
              <a:avLst/>
              <a:gdLst/>
              <a:ahLst/>
              <a:cxnLst/>
              <a:rect l="l" t="t" r="r" b="b"/>
              <a:pathLst>
                <a:path w="4798059" h="2745104">
                  <a:moveTo>
                    <a:pt x="4797836" y="0"/>
                  </a:moveTo>
                  <a:lnTo>
                    <a:pt x="0" y="0"/>
                  </a:lnTo>
                  <a:lnTo>
                    <a:pt x="0" y="2744824"/>
                  </a:lnTo>
                  <a:lnTo>
                    <a:pt x="4797836" y="2744824"/>
                  </a:lnTo>
                  <a:lnTo>
                    <a:pt x="4797836" y="0"/>
                  </a:lnTo>
                  <a:close/>
                </a:path>
              </a:pathLst>
            </a:custGeom>
            <a:solidFill>
              <a:srgbClr val="FDF7D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41009" y="1469292"/>
              <a:ext cx="4798060" cy="2745105"/>
            </a:xfrm>
            <a:custGeom>
              <a:avLst/>
              <a:gdLst/>
              <a:ahLst/>
              <a:cxnLst/>
              <a:rect l="l" t="t" r="r" b="b"/>
              <a:pathLst>
                <a:path w="4798059" h="2745104">
                  <a:moveTo>
                    <a:pt x="0" y="2744824"/>
                  </a:moveTo>
                  <a:lnTo>
                    <a:pt x="4797836" y="2744824"/>
                  </a:lnTo>
                  <a:lnTo>
                    <a:pt x="4797836" y="0"/>
                  </a:lnTo>
                  <a:lnTo>
                    <a:pt x="0" y="0"/>
                  </a:lnTo>
                  <a:lnTo>
                    <a:pt x="0" y="2744824"/>
                  </a:lnTo>
                  <a:close/>
                </a:path>
              </a:pathLst>
            </a:custGeom>
            <a:ln w="1760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435430" y="1614544"/>
              <a:ext cx="283306" cy="66904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5341009" y="4390180"/>
              <a:ext cx="4798060" cy="1056640"/>
            </a:xfrm>
            <a:custGeom>
              <a:avLst/>
              <a:gdLst/>
              <a:ahLst/>
              <a:cxnLst/>
              <a:rect l="l" t="t" r="r" b="b"/>
              <a:pathLst>
                <a:path w="4798059" h="1056639">
                  <a:moveTo>
                    <a:pt x="4797836" y="0"/>
                  </a:moveTo>
                  <a:lnTo>
                    <a:pt x="0" y="0"/>
                  </a:lnTo>
                  <a:lnTo>
                    <a:pt x="0" y="1056378"/>
                  </a:lnTo>
                  <a:lnTo>
                    <a:pt x="4797836" y="1056378"/>
                  </a:lnTo>
                  <a:lnTo>
                    <a:pt x="4797836" y="0"/>
                  </a:lnTo>
                  <a:close/>
                </a:path>
              </a:pathLst>
            </a:custGeom>
            <a:solidFill>
              <a:srgbClr val="E1F3E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5341009" y="4390180"/>
              <a:ext cx="4798060" cy="1056640"/>
            </a:xfrm>
            <a:custGeom>
              <a:avLst/>
              <a:gdLst/>
              <a:ahLst/>
              <a:cxnLst/>
              <a:rect l="l" t="t" r="r" b="b"/>
              <a:pathLst>
                <a:path w="4798059" h="1056639">
                  <a:moveTo>
                    <a:pt x="0" y="1056378"/>
                  </a:moveTo>
                  <a:lnTo>
                    <a:pt x="4797836" y="1056378"/>
                  </a:lnTo>
                  <a:lnTo>
                    <a:pt x="4797836" y="0"/>
                  </a:lnTo>
                  <a:lnTo>
                    <a:pt x="0" y="0"/>
                  </a:lnTo>
                  <a:lnTo>
                    <a:pt x="0" y="1056378"/>
                  </a:lnTo>
                  <a:close/>
                </a:path>
              </a:pathLst>
            </a:custGeom>
            <a:ln w="176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435430" y="4537339"/>
              <a:ext cx="315799" cy="82896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5341009" y="5622651"/>
              <a:ext cx="4798060" cy="1056640"/>
            </a:xfrm>
            <a:custGeom>
              <a:avLst/>
              <a:gdLst/>
              <a:ahLst/>
              <a:cxnLst/>
              <a:rect l="l" t="t" r="r" b="b"/>
              <a:pathLst>
                <a:path w="4798059" h="1056640">
                  <a:moveTo>
                    <a:pt x="4797836" y="0"/>
                  </a:moveTo>
                  <a:lnTo>
                    <a:pt x="0" y="0"/>
                  </a:lnTo>
                  <a:lnTo>
                    <a:pt x="0" y="1056378"/>
                  </a:lnTo>
                  <a:lnTo>
                    <a:pt x="4797836" y="1056378"/>
                  </a:lnTo>
                  <a:lnTo>
                    <a:pt x="4797836" y="0"/>
                  </a:lnTo>
                  <a:close/>
                </a:path>
              </a:pathLst>
            </a:custGeom>
            <a:solidFill>
              <a:srgbClr val="E0F6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5341009" y="5622651"/>
              <a:ext cx="4798060" cy="1056640"/>
            </a:xfrm>
            <a:custGeom>
              <a:avLst/>
              <a:gdLst/>
              <a:ahLst/>
              <a:cxnLst/>
              <a:rect l="l" t="t" r="r" b="b"/>
              <a:pathLst>
                <a:path w="4798059" h="1056640">
                  <a:moveTo>
                    <a:pt x="0" y="1056378"/>
                  </a:moveTo>
                  <a:lnTo>
                    <a:pt x="4797836" y="1056378"/>
                  </a:lnTo>
                  <a:lnTo>
                    <a:pt x="4797836" y="0"/>
                  </a:lnTo>
                  <a:lnTo>
                    <a:pt x="0" y="0"/>
                  </a:lnTo>
                  <a:lnTo>
                    <a:pt x="0" y="1056378"/>
                  </a:lnTo>
                  <a:close/>
                </a:path>
              </a:pathLst>
            </a:custGeom>
            <a:ln w="1760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5435422" y="5771324"/>
              <a:ext cx="405765" cy="63500"/>
            </a:xfrm>
            <a:custGeom>
              <a:avLst/>
              <a:gdLst/>
              <a:ahLst/>
              <a:cxnLst/>
              <a:rect l="l" t="t" r="r" b="b"/>
              <a:pathLst>
                <a:path w="405764" h="63500">
                  <a:moveTo>
                    <a:pt x="47155" y="62064"/>
                  </a:moveTo>
                  <a:lnTo>
                    <a:pt x="34480" y="38519"/>
                  </a:lnTo>
                  <a:lnTo>
                    <a:pt x="33096" y="35953"/>
                  </a:lnTo>
                  <a:lnTo>
                    <a:pt x="36677" y="34404"/>
                  </a:lnTo>
                  <a:lnTo>
                    <a:pt x="39484" y="32283"/>
                  </a:lnTo>
                  <a:lnTo>
                    <a:pt x="41262" y="29781"/>
                  </a:lnTo>
                  <a:lnTo>
                    <a:pt x="43561" y="26555"/>
                  </a:lnTo>
                  <a:lnTo>
                    <a:pt x="44577" y="23114"/>
                  </a:lnTo>
                  <a:lnTo>
                    <a:pt x="44577" y="12763"/>
                  </a:lnTo>
                  <a:lnTo>
                    <a:pt x="42913" y="8801"/>
                  </a:lnTo>
                  <a:lnTo>
                    <a:pt x="42608" y="8077"/>
                  </a:lnTo>
                  <a:lnTo>
                    <a:pt x="34759" y="1612"/>
                  </a:lnTo>
                  <a:lnTo>
                    <a:pt x="33743" y="1320"/>
                  </a:lnTo>
                  <a:lnTo>
                    <a:pt x="33743" y="16217"/>
                  </a:lnTo>
                  <a:lnTo>
                    <a:pt x="33743" y="22377"/>
                  </a:lnTo>
                  <a:lnTo>
                    <a:pt x="32753" y="24866"/>
                  </a:lnTo>
                  <a:lnTo>
                    <a:pt x="28829" y="28829"/>
                  </a:lnTo>
                  <a:lnTo>
                    <a:pt x="25908" y="29781"/>
                  </a:lnTo>
                  <a:lnTo>
                    <a:pt x="10833" y="29781"/>
                  </a:lnTo>
                  <a:lnTo>
                    <a:pt x="10833" y="8801"/>
                  </a:lnTo>
                  <a:lnTo>
                    <a:pt x="26225" y="8801"/>
                  </a:lnTo>
                  <a:lnTo>
                    <a:pt x="29159" y="9766"/>
                  </a:lnTo>
                  <a:lnTo>
                    <a:pt x="30988" y="11747"/>
                  </a:lnTo>
                  <a:lnTo>
                    <a:pt x="32829" y="13652"/>
                  </a:lnTo>
                  <a:lnTo>
                    <a:pt x="33743" y="16217"/>
                  </a:lnTo>
                  <a:lnTo>
                    <a:pt x="33743" y="1320"/>
                  </a:lnTo>
                  <a:lnTo>
                    <a:pt x="29197" y="0"/>
                  </a:lnTo>
                  <a:lnTo>
                    <a:pt x="0" y="0"/>
                  </a:lnTo>
                  <a:lnTo>
                    <a:pt x="0" y="62585"/>
                  </a:lnTo>
                  <a:lnTo>
                    <a:pt x="10833" y="62585"/>
                  </a:lnTo>
                  <a:lnTo>
                    <a:pt x="10833" y="38519"/>
                  </a:lnTo>
                  <a:lnTo>
                    <a:pt x="22999" y="38519"/>
                  </a:lnTo>
                  <a:lnTo>
                    <a:pt x="35547" y="62585"/>
                  </a:lnTo>
                  <a:lnTo>
                    <a:pt x="47155" y="62585"/>
                  </a:lnTo>
                  <a:lnTo>
                    <a:pt x="47155" y="62064"/>
                  </a:lnTo>
                  <a:close/>
                </a:path>
                <a:path w="405764" h="63500">
                  <a:moveTo>
                    <a:pt x="93091" y="31470"/>
                  </a:moveTo>
                  <a:lnTo>
                    <a:pt x="91478" y="26047"/>
                  </a:lnTo>
                  <a:lnTo>
                    <a:pt x="89662" y="23622"/>
                  </a:lnTo>
                  <a:lnTo>
                    <a:pt x="88201" y="21717"/>
                  </a:lnTo>
                  <a:lnTo>
                    <a:pt x="84950" y="17386"/>
                  </a:lnTo>
                  <a:lnTo>
                    <a:pt x="82740" y="16459"/>
                  </a:lnTo>
                  <a:lnTo>
                    <a:pt x="82740" y="35001"/>
                  </a:lnTo>
                  <a:lnTo>
                    <a:pt x="62877" y="35001"/>
                  </a:lnTo>
                  <a:lnTo>
                    <a:pt x="63322" y="31915"/>
                  </a:lnTo>
                  <a:lnTo>
                    <a:pt x="63385" y="31470"/>
                  </a:lnTo>
                  <a:lnTo>
                    <a:pt x="64528" y="28613"/>
                  </a:lnTo>
                  <a:lnTo>
                    <a:pt x="67957" y="24726"/>
                  </a:lnTo>
                  <a:lnTo>
                    <a:pt x="70332" y="23622"/>
                  </a:lnTo>
                  <a:lnTo>
                    <a:pt x="76669" y="23622"/>
                  </a:lnTo>
                  <a:lnTo>
                    <a:pt x="79082" y="24726"/>
                  </a:lnTo>
                  <a:lnTo>
                    <a:pt x="80454" y="26924"/>
                  </a:lnTo>
                  <a:lnTo>
                    <a:pt x="81838" y="29057"/>
                  </a:lnTo>
                  <a:lnTo>
                    <a:pt x="82588" y="31470"/>
                  </a:lnTo>
                  <a:lnTo>
                    <a:pt x="82613" y="31915"/>
                  </a:lnTo>
                  <a:lnTo>
                    <a:pt x="82740" y="35001"/>
                  </a:lnTo>
                  <a:lnTo>
                    <a:pt x="82740" y="16459"/>
                  </a:lnTo>
                  <a:lnTo>
                    <a:pt x="79959" y="15265"/>
                  </a:lnTo>
                  <a:lnTo>
                    <a:pt x="67297" y="15265"/>
                  </a:lnTo>
                  <a:lnTo>
                    <a:pt x="62306" y="17386"/>
                  </a:lnTo>
                  <a:lnTo>
                    <a:pt x="54203" y="26047"/>
                  </a:lnTo>
                  <a:lnTo>
                    <a:pt x="52184" y="31915"/>
                  </a:lnTo>
                  <a:lnTo>
                    <a:pt x="52184" y="47396"/>
                  </a:lnTo>
                  <a:lnTo>
                    <a:pt x="54152" y="52743"/>
                  </a:lnTo>
                  <a:lnTo>
                    <a:pt x="58102" y="57010"/>
                  </a:lnTo>
                  <a:lnTo>
                    <a:pt x="62064" y="61328"/>
                  </a:lnTo>
                  <a:lnTo>
                    <a:pt x="67487" y="63461"/>
                  </a:lnTo>
                  <a:lnTo>
                    <a:pt x="79044" y="63461"/>
                  </a:lnTo>
                  <a:lnTo>
                    <a:pt x="92316" y="54724"/>
                  </a:lnTo>
                  <a:lnTo>
                    <a:pt x="86690" y="49301"/>
                  </a:lnTo>
                  <a:lnTo>
                    <a:pt x="83705" y="53187"/>
                  </a:lnTo>
                  <a:lnTo>
                    <a:pt x="79832" y="55092"/>
                  </a:lnTo>
                  <a:lnTo>
                    <a:pt x="71374" y="55092"/>
                  </a:lnTo>
                  <a:lnTo>
                    <a:pt x="68465" y="53924"/>
                  </a:lnTo>
                  <a:lnTo>
                    <a:pt x="66319" y="51574"/>
                  </a:lnTo>
                  <a:lnTo>
                    <a:pt x="64198" y="49149"/>
                  </a:lnTo>
                  <a:lnTo>
                    <a:pt x="62992" y="46215"/>
                  </a:lnTo>
                  <a:lnTo>
                    <a:pt x="62712" y="42621"/>
                  </a:lnTo>
                  <a:lnTo>
                    <a:pt x="93091" y="42621"/>
                  </a:lnTo>
                  <a:lnTo>
                    <a:pt x="93091" y="35001"/>
                  </a:lnTo>
                  <a:lnTo>
                    <a:pt x="93091" y="31470"/>
                  </a:lnTo>
                  <a:close/>
                </a:path>
                <a:path w="405764" h="63500">
                  <a:moveTo>
                    <a:pt x="137490" y="45199"/>
                  </a:moveTo>
                  <a:lnTo>
                    <a:pt x="135966" y="42113"/>
                  </a:lnTo>
                  <a:lnTo>
                    <a:pt x="129921" y="37934"/>
                  </a:lnTo>
                  <a:lnTo>
                    <a:pt x="125730" y="36322"/>
                  </a:lnTo>
                  <a:lnTo>
                    <a:pt x="116497" y="34340"/>
                  </a:lnTo>
                  <a:lnTo>
                    <a:pt x="113944" y="33451"/>
                  </a:lnTo>
                  <a:lnTo>
                    <a:pt x="111429" y="31623"/>
                  </a:lnTo>
                  <a:lnTo>
                    <a:pt x="110807" y="30378"/>
                  </a:lnTo>
                  <a:lnTo>
                    <a:pt x="110807" y="27368"/>
                  </a:lnTo>
                  <a:lnTo>
                    <a:pt x="111429" y="25971"/>
                  </a:lnTo>
                  <a:lnTo>
                    <a:pt x="113944" y="23622"/>
                  </a:lnTo>
                  <a:lnTo>
                    <a:pt x="115900" y="23037"/>
                  </a:lnTo>
                  <a:lnTo>
                    <a:pt x="121259" y="23037"/>
                  </a:lnTo>
                  <a:lnTo>
                    <a:pt x="123304" y="23774"/>
                  </a:lnTo>
                  <a:lnTo>
                    <a:pt x="126060" y="26631"/>
                  </a:lnTo>
                  <a:lnTo>
                    <a:pt x="126746" y="28244"/>
                  </a:lnTo>
                  <a:lnTo>
                    <a:pt x="126746" y="30010"/>
                  </a:lnTo>
                  <a:lnTo>
                    <a:pt x="137185" y="30010"/>
                  </a:lnTo>
                  <a:lnTo>
                    <a:pt x="137185" y="25831"/>
                  </a:lnTo>
                  <a:lnTo>
                    <a:pt x="135521" y="22301"/>
                  </a:lnTo>
                  <a:lnTo>
                    <a:pt x="128905" y="16662"/>
                  </a:lnTo>
                  <a:lnTo>
                    <a:pt x="124345" y="15265"/>
                  </a:lnTo>
                  <a:lnTo>
                    <a:pt x="113004" y="15265"/>
                  </a:lnTo>
                  <a:lnTo>
                    <a:pt x="108635" y="16662"/>
                  </a:lnTo>
                  <a:lnTo>
                    <a:pt x="102222" y="22237"/>
                  </a:lnTo>
                  <a:lnTo>
                    <a:pt x="100609" y="25527"/>
                  </a:lnTo>
                  <a:lnTo>
                    <a:pt x="100609" y="33235"/>
                  </a:lnTo>
                  <a:lnTo>
                    <a:pt x="102158" y="36322"/>
                  </a:lnTo>
                  <a:lnTo>
                    <a:pt x="108381" y="40500"/>
                  </a:lnTo>
                  <a:lnTo>
                    <a:pt x="112458" y="42113"/>
                  </a:lnTo>
                  <a:lnTo>
                    <a:pt x="121577" y="44018"/>
                  </a:lnTo>
                  <a:lnTo>
                    <a:pt x="124206" y="44970"/>
                  </a:lnTo>
                  <a:lnTo>
                    <a:pt x="126644" y="47167"/>
                  </a:lnTo>
                  <a:lnTo>
                    <a:pt x="127266" y="48488"/>
                  </a:lnTo>
                  <a:lnTo>
                    <a:pt x="127266" y="49961"/>
                  </a:lnTo>
                  <a:lnTo>
                    <a:pt x="127266" y="51650"/>
                  </a:lnTo>
                  <a:lnTo>
                    <a:pt x="126530" y="52971"/>
                  </a:lnTo>
                  <a:lnTo>
                    <a:pt x="123634" y="55092"/>
                  </a:lnTo>
                  <a:lnTo>
                    <a:pt x="121551" y="55689"/>
                  </a:lnTo>
                  <a:lnTo>
                    <a:pt x="116497" y="55689"/>
                  </a:lnTo>
                  <a:lnTo>
                    <a:pt x="114350" y="55092"/>
                  </a:lnTo>
                  <a:lnTo>
                    <a:pt x="110363" y="52743"/>
                  </a:lnTo>
                  <a:lnTo>
                    <a:pt x="109321" y="50774"/>
                  </a:lnTo>
                  <a:lnTo>
                    <a:pt x="109207" y="47904"/>
                  </a:lnTo>
                  <a:lnTo>
                    <a:pt x="99060" y="47904"/>
                  </a:lnTo>
                  <a:lnTo>
                    <a:pt x="99060" y="51727"/>
                  </a:lnTo>
                  <a:lnTo>
                    <a:pt x="100749" y="55321"/>
                  </a:lnTo>
                  <a:lnTo>
                    <a:pt x="107454" y="61849"/>
                  </a:lnTo>
                  <a:lnTo>
                    <a:pt x="112318" y="63461"/>
                  </a:lnTo>
                  <a:lnTo>
                    <a:pt x="124409" y="63461"/>
                  </a:lnTo>
                  <a:lnTo>
                    <a:pt x="128968" y="62141"/>
                  </a:lnTo>
                  <a:lnTo>
                    <a:pt x="135788" y="56857"/>
                  </a:lnTo>
                  <a:lnTo>
                    <a:pt x="137490" y="53479"/>
                  </a:lnTo>
                  <a:lnTo>
                    <a:pt x="137490" y="45199"/>
                  </a:lnTo>
                  <a:close/>
                </a:path>
                <a:path w="405764" h="63500">
                  <a:moveTo>
                    <a:pt x="187947" y="46583"/>
                  </a:moveTo>
                  <a:lnTo>
                    <a:pt x="187833" y="31762"/>
                  </a:lnTo>
                  <a:lnTo>
                    <a:pt x="185966" y="26555"/>
                  </a:lnTo>
                  <a:lnTo>
                    <a:pt x="185864" y="26263"/>
                  </a:lnTo>
                  <a:lnTo>
                    <a:pt x="183591" y="23622"/>
                  </a:lnTo>
                  <a:lnTo>
                    <a:pt x="178333" y="17538"/>
                  </a:lnTo>
                  <a:lnTo>
                    <a:pt x="177507" y="17195"/>
                  </a:lnTo>
                  <a:lnTo>
                    <a:pt x="177507" y="34848"/>
                  </a:lnTo>
                  <a:lnTo>
                    <a:pt x="177507" y="44018"/>
                  </a:lnTo>
                  <a:lnTo>
                    <a:pt x="176593" y="47612"/>
                  </a:lnTo>
                  <a:lnTo>
                    <a:pt x="173012" y="53632"/>
                  </a:lnTo>
                  <a:lnTo>
                    <a:pt x="170205" y="55092"/>
                  </a:lnTo>
                  <a:lnTo>
                    <a:pt x="162445" y="55092"/>
                  </a:lnTo>
                  <a:lnTo>
                    <a:pt x="159575" y="53632"/>
                  </a:lnTo>
                  <a:lnTo>
                    <a:pt x="155994" y="47612"/>
                  </a:lnTo>
                  <a:lnTo>
                    <a:pt x="155105" y="44018"/>
                  </a:lnTo>
                  <a:lnTo>
                    <a:pt x="155105" y="34848"/>
                  </a:lnTo>
                  <a:lnTo>
                    <a:pt x="155765" y="32207"/>
                  </a:lnTo>
                  <a:lnTo>
                    <a:pt x="155867" y="31762"/>
                  </a:lnTo>
                  <a:lnTo>
                    <a:pt x="155994" y="31254"/>
                  </a:lnTo>
                  <a:lnTo>
                    <a:pt x="159575" y="25171"/>
                  </a:lnTo>
                  <a:lnTo>
                    <a:pt x="162420" y="23622"/>
                  </a:lnTo>
                  <a:lnTo>
                    <a:pt x="170180" y="23622"/>
                  </a:lnTo>
                  <a:lnTo>
                    <a:pt x="173012" y="25171"/>
                  </a:lnTo>
                  <a:lnTo>
                    <a:pt x="174790" y="28244"/>
                  </a:lnTo>
                  <a:lnTo>
                    <a:pt x="176593" y="31254"/>
                  </a:lnTo>
                  <a:lnTo>
                    <a:pt x="177507" y="34848"/>
                  </a:lnTo>
                  <a:lnTo>
                    <a:pt x="177507" y="17195"/>
                  </a:lnTo>
                  <a:lnTo>
                    <a:pt x="173012" y="15265"/>
                  </a:lnTo>
                  <a:lnTo>
                    <a:pt x="159524" y="15265"/>
                  </a:lnTo>
                  <a:lnTo>
                    <a:pt x="154241" y="17538"/>
                  </a:lnTo>
                  <a:lnTo>
                    <a:pt x="150418" y="22009"/>
                  </a:lnTo>
                  <a:lnTo>
                    <a:pt x="146621" y="26555"/>
                  </a:lnTo>
                  <a:lnTo>
                    <a:pt x="144703" y="32207"/>
                  </a:lnTo>
                  <a:lnTo>
                    <a:pt x="144703" y="46583"/>
                  </a:lnTo>
                  <a:lnTo>
                    <a:pt x="146621" y="52235"/>
                  </a:lnTo>
                  <a:lnTo>
                    <a:pt x="154241" y="61188"/>
                  </a:lnTo>
                  <a:lnTo>
                    <a:pt x="159550" y="63461"/>
                  </a:lnTo>
                  <a:lnTo>
                    <a:pt x="173164" y="63461"/>
                  </a:lnTo>
                  <a:lnTo>
                    <a:pt x="178447" y="61188"/>
                  </a:lnTo>
                  <a:lnTo>
                    <a:pt x="183616" y="55092"/>
                  </a:lnTo>
                  <a:lnTo>
                    <a:pt x="186042" y="52235"/>
                  </a:lnTo>
                  <a:lnTo>
                    <a:pt x="187947" y="46583"/>
                  </a:lnTo>
                  <a:close/>
                </a:path>
                <a:path w="405764" h="63500">
                  <a:moveTo>
                    <a:pt x="235000" y="16065"/>
                  </a:moveTo>
                  <a:lnTo>
                    <a:pt x="224561" y="16065"/>
                  </a:lnTo>
                  <a:lnTo>
                    <a:pt x="224561" y="49517"/>
                  </a:lnTo>
                  <a:lnTo>
                    <a:pt x="222732" y="53111"/>
                  </a:lnTo>
                  <a:lnTo>
                    <a:pt x="219316" y="54952"/>
                  </a:lnTo>
                  <a:lnTo>
                    <a:pt x="212356" y="54952"/>
                  </a:lnTo>
                  <a:lnTo>
                    <a:pt x="210616" y="54292"/>
                  </a:lnTo>
                  <a:lnTo>
                    <a:pt x="207670" y="51866"/>
                  </a:lnTo>
                  <a:lnTo>
                    <a:pt x="206933" y="49593"/>
                  </a:lnTo>
                  <a:lnTo>
                    <a:pt x="206933" y="16065"/>
                  </a:lnTo>
                  <a:lnTo>
                    <a:pt x="196494" y="16065"/>
                  </a:lnTo>
                  <a:lnTo>
                    <a:pt x="196519" y="52451"/>
                  </a:lnTo>
                  <a:lnTo>
                    <a:pt x="197954" y="56781"/>
                  </a:lnTo>
                  <a:lnTo>
                    <a:pt x="203631" y="62141"/>
                  </a:lnTo>
                  <a:lnTo>
                    <a:pt x="207314" y="63461"/>
                  </a:lnTo>
                  <a:lnTo>
                    <a:pt x="217512" y="63461"/>
                  </a:lnTo>
                  <a:lnTo>
                    <a:pt x="221869" y="61696"/>
                  </a:lnTo>
                  <a:lnTo>
                    <a:pt x="224904" y="58026"/>
                  </a:lnTo>
                  <a:lnTo>
                    <a:pt x="225171" y="62585"/>
                  </a:lnTo>
                  <a:lnTo>
                    <a:pt x="235000" y="62585"/>
                  </a:lnTo>
                  <a:lnTo>
                    <a:pt x="235000" y="16065"/>
                  </a:lnTo>
                  <a:close/>
                </a:path>
                <a:path w="405764" h="63500">
                  <a:moveTo>
                    <a:pt x="270078" y="15773"/>
                  </a:moveTo>
                  <a:lnTo>
                    <a:pt x="269011" y="15405"/>
                  </a:lnTo>
                  <a:lnTo>
                    <a:pt x="267779" y="15265"/>
                  </a:lnTo>
                  <a:lnTo>
                    <a:pt x="261848" y="15265"/>
                  </a:lnTo>
                  <a:lnTo>
                    <a:pt x="258356" y="17246"/>
                  </a:lnTo>
                  <a:lnTo>
                    <a:pt x="255892" y="21348"/>
                  </a:lnTo>
                  <a:lnTo>
                    <a:pt x="255638" y="16065"/>
                  </a:lnTo>
                  <a:lnTo>
                    <a:pt x="245668" y="16065"/>
                  </a:lnTo>
                  <a:lnTo>
                    <a:pt x="245668" y="62585"/>
                  </a:lnTo>
                  <a:lnTo>
                    <a:pt x="256057" y="62585"/>
                  </a:lnTo>
                  <a:lnTo>
                    <a:pt x="256057" y="30810"/>
                  </a:lnTo>
                  <a:lnTo>
                    <a:pt x="257695" y="27152"/>
                  </a:lnTo>
                  <a:lnTo>
                    <a:pt x="260934" y="25311"/>
                  </a:lnTo>
                  <a:lnTo>
                    <a:pt x="265772" y="25311"/>
                  </a:lnTo>
                  <a:lnTo>
                    <a:pt x="268554" y="25387"/>
                  </a:lnTo>
                  <a:lnTo>
                    <a:pt x="269989" y="25679"/>
                  </a:lnTo>
                  <a:lnTo>
                    <a:pt x="270078" y="15773"/>
                  </a:lnTo>
                  <a:close/>
                </a:path>
                <a:path w="405764" h="63500">
                  <a:moveTo>
                    <a:pt x="313956" y="32727"/>
                  </a:moveTo>
                  <a:lnTo>
                    <a:pt x="313817" y="27584"/>
                  </a:lnTo>
                  <a:lnTo>
                    <a:pt x="312013" y="23406"/>
                  </a:lnTo>
                  <a:lnTo>
                    <a:pt x="305142" y="16878"/>
                  </a:lnTo>
                  <a:lnTo>
                    <a:pt x="300621" y="15265"/>
                  </a:lnTo>
                  <a:lnTo>
                    <a:pt x="287858" y="15265"/>
                  </a:lnTo>
                  <a:lnTo>
                    <a:pt x="282549" y="17538"/>
                  </a:lnTo>
                  <a:lnTo>
                    <a:pt x="275590" y="26784"/>
                  </a:lnTo>
                  <a:lnTo>
                    <a:pt x="273850" y="32207"/>
                  </a:lnTo>
                  <a:lnTo>
                    <a:pt x="273850" y="46520"/>
                  </a:lnTo>
                  <a:lnTo>
                    <a:pt x="275590" y="52019"/>
                  </a:lnTo>
                  <a:lnTo>
                    <a:pt x="282524" y="61188"/>
                  </a:lnTo>
                  <a:lnTo>
                    <a:pt x="287845" y="63461"/>
                  </a:lnTo>
                  <a:lnTo>
                    <a:pt x="300189" y="63461"/>
                  </a:lnTo>
                  <a:lnTo>
                    <a:pt x="304596" y="61925"/>
                  </a:lnTo>
                  <a:lnTo>
                    <a:pt x="311912" y="55537"/>
                  </a:lnTo>
                  <a:lnTo>
                    <a:pt x="313817" y="51727"/>
                  </a:lnTo>
                  <a:lnTo>
                    <a:pt x="313956" y="47244"/>
                  </a:lnTo>
                  <a:lnTo>
                    <a:pt x="304152" y="47244"/>
                  </a:lnTo>
                  <a:lnTo>
                    <a:pt x="304012" y="49517"/>
                  </a:lnTo>
                  <a:lnTo>
                    <a:pt x="303072" y="51435"/>
                  </a:lnTo>
                  <a:lnTo>
                    <a:pt x="299567" y="54368"/>
                  </a:lnTo>
                  <a:lnTo>
                    <a:pt x="297434" y="55092"/>
                  </a:lnTo>
                  <a:lnTo>
                    <a:pt x="294906" y="55092"/>
                  </a:lnTo>
                  <a:lnTo>
                    <a:pt x="290614" y="55092"/>
                  </a:lnTo>
                  <a:lnTo>
                    <a:pt x="287769" y="53555"/>
                  </a:lnTo>
                  <a:lnTo>
                    <a:pt x="284962" y="47320"/>
                  </a:lnTo>
                  <a:lnTo>
                    <a:pt x="284251" y="43878"/>
                  </a:lnTo>
                  <a:lnTo>
                    <a:pt x="284251" y="34925"/>
                  </a:lnTo>
                  <a:lnTo>
                    <a:pt x="284962" y="31470"/>
                  </a:lnTo>
                  <a:lnTo>
                    <a:pt x="287794" y="25171"/>
                  </a:lnTo>
                  <a:lnTo>
                    <a:pt x="290626" y="23622"/>
                  </a:lnTo>
                  <a:lnTo>
                    <a:pt x="297700" y="23622"/>
                  </a:lnTo>
                  <a:lnTo>
                    <a:pt x="299923" y="24511"/>
                  </a:lnTo>
                  <a:lnTo>
                    <a:pt x="303136" y="28105"/>
                  </a:lnTo>
                  <a:lnTo>
                    <a:pt x="304012" y="30226"/>
                  </a:lnTo>
                  <a:lnTo>
                    <a:pt x="304152" y="32727"/>
                  </a:lnTo>
                  <a:lnTo>
                    <a:pt x="313956" y="32727"/>
                  </a:lnTo>
                  <a:close/>
                </a:path>
                <a:path w="405764" h="63500">
                  <a:moveTo>
                    <a:pt x="361061" y="31470"/>
                  </a:moveTo>
                  <a:lnTo>
                    <a:pt x="359448" y="26047"/>
                  </a:lnTo>
                  <a:lnTo>
                    <a:pt x="357619" y="23622"/>
                  </a:lnTo>
                  <a:lnTo>
                    <a:pt x="356158" y="21717"/>
                  </a:lnTo>
                  <a:lnTo>
                    <a:pt x="352920" y="17386"/>
                  </a:lnTo>
                  <a:lnTo>
                    <a:pt x="350697" y="16446"/>
                  </a:lnTo>
                  <a:lnTo>
                    <a:pt x="350697" y="35001"/>
                  </a:lnTo>
                  <a:lnTo>
                    <a:pt x="330847" y="35001"/>
                  </a:lnTo>
                  <a:lnTo>
                    <a:pt x="338289" y="23622"/>
                  </a:lnTo>
                  <a:lnTo>
                    <a:pt x="344627" y="23622"/>
                  </a:lnTo>
                  <a:lnTo>
                    <a:pt x="347052" y="24726"/>
                  </a:lnTo>
                  <a:lnTo>
                    <a:pt x="348424" y="26924"/>
                  </a:lnTo>
                  <a:lnTo>
                    <a:pt x="349796" y="29057"/>
                  </a:lnTo>
                  <a:lnTo>
                    <a:pt x="350558" y="31470"/>
                  </a:lnTo>
                  <a:lnTo>
                    <a:pt x="350583" y="31915"/>
                  </a:lnTo>
                  <a:lnTo>
                    <a:pt x="350697" y="35001"/>
                  </a:lnTo>
                  <a:lnTo>
                    <a:pt x="350697" y="16446"/>
                  </a:lnTo>
                  <a:lnTo>
                    <a:pt x="347916" y="15265"/>
                  </a:lnTo>
                  <a:lnTo>
                    <a:pt x="335254" y="15265"/>
                  </a:lnTo>
                  <a:lnTo>
                    <a:pt x="330276" y="17386"/>
                  </a:lnTo>
                  <a:lnTo>
                    <a:pt x="322160" y="26047"/>
                  </a:lnTo>
                  <a:lnTo>
                    <a:pt x="320141" y="31915"/>
                  </a:lnTo>
                  <a:lnTo>
                    <a:pt x="320141" y="47396"/>
                  </a:lnTo>
                  <a:lnTo>
                    <a:pt x="322122" y="52743"/>
                  </a:lnTo>
                  <a:lnTo>
                    <a:pt x="326072" y="57010"/>
                  </a:lnTo>
                  <a:lnTo>
                    <a:pt x="330034" y="61328"/>
                  </a:lnTo>
                  <a:lnTo>
                    <a:pt x="335457" y="63461"/>
                  </a:lnTo>
                  <a:lnTo>
                    <a:pt x="347002" y="63461"/>
                  </a:lnTo>
                  <a:lnTo>
                    <a:pt x="360286" y="54724"/>
                  </a:lnTo>
                  <a:lnTo>
                    <a:pt x="354660" y="49301"/>
                  </a:lnTo>
                  <a:lnTo>
                    <a:pt x="351675" y="53187"/>
                  </a:lnTo>
                  <a:lnTo>
                    <a:pt x="347789" y="55092"/>
                  </a:lnTo>
                  <a:lnTo>
                    <a:pt x="339344" y="55092"/>
                  </a:lnTo>
                  <a:lnTo>
                    <a:pt x="336435" y="53924"/>
                  </a:lnTo>
                  <a:lnTo>
                    <a:pt x="334289" y="51574"/>
                  </a:lnTo>
                  <a:lnTo>
                    <a:pt x="332168" y="49149"/>
                  </a:lnTo>
                  <a:lnTo>
                    <a:pt x="330949" y="46215"/>
                  </a:lnTo>
                  <a:lnTo>
                    <a:pt x="330669" y="42621"/>
                  </a:lnTo>
                  <a:lnTo>
                    <a:pt x="361061" y="42621"/>
                  </a:lnTo>
                  <a:lnTo>
                    <a:pt x="361061" y="35001"/>
                  </a:lnTo>
                  <a:lnTo>
                    <a:pt x="361061" y="31470"/>
                  </a:lnTo>
                  <a:close/>
                </a:path>
                <a:path w="405764" h="63500">
                  <a:moveTo>
                    <a:pt x="405460" y="45199"/>
                  </a:moveTo>
                  <a:lnTo>
                    <a:pt x="403936" y="42113"/>
                  </a:lnTo>
                  <a:lnTo>
                    <a:pt x="397891" y="37934"/>
                  </a:lnTo>
                  <a:lnTo>
                    <a:pt x="393687" y="36322"/>
                  </a:lnTo>
                  <a:lnTo>
                    <a:pt x="384467" y="34340"/>
                  </a:lnTo>
                  <a:lnTo>
                    <a:pt x="381914" y="33451"/>
                  </a:lnTo>
                  <a:lnTo>
                    <a:pt x="379399" y="31623"/>
                  </a:lnTo>
                  <a:lnTo>
                    <a:pt x="378764" y="30378"/>
                  </a:lnTo>
                  <a:lnTo>
                    <a:pt x="378764" y="27368"/>
                  </a:lnTo>
                  <a:lnTo>
                    <a:pt x="379399" y="25971"/>
                  </a:lnTo>
                  <a:lnTo>
                    <a:pt x="381914" y="23622"/>
                  </a:lnTo>
                  <a:lnTo>
                    <a:pt x="383857" y="23037"/>
                  </a:lnTo>
                  <a:lnTo>
                    <a:pt x="389216" y="23037"/>
                  </a:lnTo>
                  <a:lnTo>
                    <a:pt x="391274" y="23774"/>
                  </a:lnTo>
                  <a:lnTo>
                    <a:pt x="394017" y="26631"/>
                  </a:lnTo>
                  <a:lnTo>
                    <a:pt x="394703" y="28244"/>
                  </a:lnTo>
                  <a:lnTo>
                    <a:pt x="394703" y="30010"/>
                  </a:lnTo>
                  <a:lnTo>
                    <a:pt x="405155" y="30010"/>
                  </a:lnTo>
                  <a:lnTo>
                    <a:pt x="405155" y="25831"/>
                  </a:lnTo>
                  <a:lnTo>
                    <a:pt x="403491" y="22301"/>
                  </a:lnTo>
                  <a:lnTo>
                    <a:pt x="396875" y="16662"/>
                  </a:lnTo>
                  <a:lnTo>
                    <a:pt x="392315" y="15265"/>
                  </a:lnTo>
                  <a:lnTo>
                    <a:pt x="380974" y="15265"/>
                  </a:lnTo>
                  <a:lnTo>
                    <a:pt x="376605" y="16662"/>
                  </a:lnTo>
                  <a:lnTo>
                    <a:pt x="370179" y="22237"/>
                  </a:lnTo>
                  <a:lnTo>
                    <a:pt x="368579" y="25527"/>
                  </a:lnTo>
                  <a:lnTo>
                    <a:pt x="368579" y="33235"/>
                  </a:lnTo>
                  <a:lnTo>
                    <a:pt x="370128" y="36322"/>
                  </a:lnTo>
                  <a:lnTo>
                    <a:pt x="376339" y="40500"/>
                  </a:lnTo>
                  <a:lnTo>
                    <a:pt x="380428" y="42113"/>
                  </a:lnTo>
                  <a:lnTo>
                    <a:pt x="389534" y="44018"/>
                  </a:lnTo>
                  <a:lnTo>
                    <a:pt x="392176" y="44970"/>
                  </a:lnTo>
                  <a:lnTo>
                    <a:pt x="394601" y="47167"/>
                  </a:lnTo>
                  <a:lnTo>
                    <a:pt x="395224" y="48488"/>
                  </a:lnTo>
                  <a:lnTo>
                    <a:pt x="395224" y="49961"/>
                  </a:lnTo>
                  <a:lnTo>
                    <a:pt x="395224" y="51650"/>
                  </a:lnTo>
                  <a:lnTo>
                    <a:pt x="394500" y="52971"/>
                  </a:lnTo>
                  <a:lnTo>
                    <a:pt x="391604" y="55092"/>
                  </a:lnTo>
                  <a:lnTo>
                    <a:pt x="389509" y="55689"/>
                  </a:lnTo>
                  <a:lnTo>
                    <a:pt x="384467" y="55689"/>
                  </a:lnTo>
                  <a:lnTo>
                    <a:pt x="382308" y="55092"/>
                  </a:lnTo>
                  <a:lnTo>
                    <a:pt x="378333" y="52743"/>
                  </a:lnTo>
                  <a:lnTo>
                    <a:pt x="377291" y="50774"/>
                  </a:lnTo>
                  <a:lnTo>
                    <a:pt x="377177" y="47904"/>
                  </a:lnTo>
                  <a:lnTo>
                    <a:pt x="367030" y="47904"/>
                  </a:lnTo>
                  <a:lnTo>
                    <a:pt x="367030" y="51727"/>
                  </a:lnTo>
                  <a:lnTo>
                    <a:pt x="368706" y="55321"/>
                  </a:lnTo>
                  <a:lnTo>
                    <a:pt x="375412" y="61849"/>
                  </a:lnTo>
                  <a:lnTo>
                    <a:pt x="380276" y="63461"/>
                  </a:lnTo>
                  <a:lnTo>
                    <a:pt x="392366" y="63461"/>
                  </a:lnTo>
                  <a:lnTo>
                    <a:pt x="396925" y="62141"/>
                  </a:lnTo>
                  <a:lnTo>
                    <a:pt x="403745" y="56857"/>
                  </a:lnTo>
                  <a:lnTo>
                    <a:pt x="405460" y="53479"/>
                  </a:lnTo>
                  <a:lnTo>
                    <a:pt x="405460" y="45199"/>
                  </a:lnTo>
                  <a:close/>
                </a:path>
              </a:pathLst>
            </a:custGeom>
            <a:solidFill>
              <a:srgbClr val="75757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6098400" y="1112773"/>
              <a:ext cx="3220720" cy="4886960"/>
            </a:xfrm>
            <a:custGeom>
              <a:avLst/>
              <a:gdLst/>
              <a:ahLst/>
              <a:cxnLst/>
              <a:rect l="l" t="t" r="r" b="b"/>
              <a:pathLst>
                <a:path w="3220720" h="4886960">
                  <a:moveTo>
                    <a:pt x="2455684" y="1538427"/>
                  </a:moveTo>
                  <a:lnTo>
                    <a:pt x="2449525" y="1532191"/>
                  </a:lnTo>
                  <a:lnTo>
                    <a:pt x="2421801" y="1559915"/>
                  </a:lnTo>
                  <a:lnTo>
                    <a:pt x="2421801" y="1504454"/>
                  </a:lnTo>
                  <a:lnTo>
                    <a:pt x="2421801" y="1502549"/>
                  </a:lnTo>
                  <a:lnTo>
                    <a:pt x="2421801" y="1416202"/>
                  </a:lnTo>
                  <a:lnTo>
                    <a:pt x="2421801" y="1411808"/>
                  </a:lnTo>
                  <a:lnTo>
                    <a:pt x="2421801" y="1409382"/>
                  </a:lnTo>
                  <a:lnTo>
                    <a:pt x="2419820" y="1407401"/>
                  </a:lnTo>
                  <a:lnTo>
                    <a:pt x="2417407" y="1407401"/>
                  </a:lnTo>
                  <a:lnTo>
                    <a:pt x="2417407" y="1564322"/>
                  </a:lnTo>
                  <a:lnTo>
                    <a:pt x="2414320" y="1567395"/>
                  </a:lnTo>
                  <a:lnTo>
                    <a:pt x="2417394" y="1564322"/>
                  </a:lnTo>
                  <a:lnTo>
                    <a:pt x="2417407" y="1407401"/>
                  </a:lnTo>
                  <a:lnTo>
                    <a:pt x="1645920" y="1407401"/>
                  </a:lnTo>
                  <a:lnTo>
                    <a:pt x="1645920" y="1235075"/>
                  </a:lnTo>
                  <a:lnTo>
                    <a:pt x="1637118" y="1235075"/>
                  </a:lnTo>
                  <a:lnTo>
                    <a:pt x="1637118" y="1407401"/>
                  </a:lnTo>
                  <a:lnTo>
                    <a:pt x="834174" y="1407401"/>
                  </a:lnTo>
                  <a:lnTo>
                    <a:pt x="832205" y="1409382"/>
                  </a:lnTo>
                  <a:lnTo>
                    <a:pt x="832205" y="1502549"/>
                  </a:lnTo>
                  <a:lnTo>
                    <a:pt x="832205" y="1559915"/>
                  </a:lnTo>
                  <a:lnTo>
                    <a:pt x="804468" y="1532191"/>
                  </a:lnTo>
                  <a:lnTo>
                    <a:pt x="798309" y="1538427"/>
                  </a:lnTo>
                  <a:lnTo>
                    <a:pt x="836599" y="1576717"/>
                  </a:lnTo>
                  <a:lnTo>
                    <a:pt x="842835" y="1570482"/>
                  </a:lnTo>
                  <a:lnTo>
                    <a:pt x="874890" y="1538427"/>
                  </a:lnTo>
                  <a:lnTo>
                    <a:pt x="868730" y="1532191"/>
                  </a:lnTo>
                  <a:lnTo>
                    <a:pt x="841006" y="1559915"/>
                  </a:lnTo>
                  <a:lnTo>
                    <a:pt x="841006" y="1504454"/>
                  </a:lnTo>
                  <a:lnTo>
                    <a:pt x="841006" y="1502549"/>
                  </a:lnTo>
                  <a:lnTo>
                    <a:pt x="841006" y="1416202"/>
                  </a:lnTo>
                  <a:lnTo>
                    <a:pt x="2413000" y="1416202"/>
                  </a:lnTo>
                  <a:lnTo>
                    <a:pt x="2413000" y="1502549"/>
                  </a:lnTo>
                  <a:lnTo>
                    <a:pt x="2413000" y="1559915"/>
                  </a:lnTo>
                  <a:lnTo>
                    <a:pt x="2413000" y="1570482"/>
                  </a:lnTo>
                  <a:lnTo>
                    <a:pt x="2413000" y="1559915"/>
                  </a:lnTo>
                  <a:lnTo>
                    <a:pt x="2385339" y="1532191"/>
                  </a:lnTo>
                  <a:lnTo>
                    <a:pt x="2379103" y="1538427"/>
                  </a:lnTo>
                  <a:lnTo>
                    <a:pt x="2417394" y="1576717"/>
                  </a:lnTo>
                  <a:lnTo>
                    <a:pt x="2423630" y="1570482"/>
                  </a:lnTo>
                  <a:lnTo>
                    <a:pt x="2455684" y="1538427"/>
                  </a:lnTo>
                  <a:close/>
                </a:path>
                <a:path w="3220720" h="4886960">
                  <a:moveTo>
                    <a:pt x="3220555" y="4848263"/>
                  </a:moveTo>
                  <a:lnTo>
                    <a:pt x="3214471" y="4842180"/>
                  </a:lnTo>
                  <a:lnTo>
                    <a:pt x="3214319" y="4842180"/>
                  </a:lnTo>
                  <a:lnTo>
                    <a:pt x="3186671" y="4869904"/>
                  </a:lnTo>
                  <a:lnTo>
                    <a:pt x="3182264" y="4874247"/>
                  </a:lnTo>
                  <a:lnTo>
                    <a:pt x="3186595" y="4869904"/>
                  </a:lnTo>
                  <a:lnTo>
                    <a:pt x="3186671" y="4814443"/>
                  </a:lnTo>
                  <a:lnTo>
                    <a:pt x="3186671" y="4812385"/>
                  </a:lnTo>
                  <a:lnTo>
                    <a:pt x="3186671" y="4439424"/>
                  </a:lnTo>
                  <a:lnTo>
                    <a:pt x="3186671" y="4435030"/>
                  </a:lnTo>
                  <a:lnTo>
                    <a:pt x="3186671" y="4432605"/>
                  </a:lnTo>
                  <a:lnTo>
                    <a:pt x="3184690" y="4430623"/>
                  </a:lnTo>
                  <a:lnTo>
                    <a:pt x="1646364" y="4430623"/>
                  </a:lnTo>
                  <a:lnTo>
                    <a:pt x="1646364" y="4155313"/>
                  </a:lnTo>
                  <a:lnTo>
                    <a:pt x="1644383" y="4153331"/>
                  </a:lnTo>
                  <a:lnTo>
                    <a:pt x="1639544" y="4153331"/>
                  </a:lnTo>
                  <a:lnTo>
                    <a:pt x="1637563" y="4155313"/>
                  </a:lnTo>
                  <a:lnTo>
                    <a:pt x="1637563" y="4430623"/>
                  </a:lnTo>
                  <a:lnTo>
                    <a:pt x="99237" y="4430623"/>
                  </a:lnTo>
                  <a:lnTo>
                    <a:pt x="97256" y="4432605"/>
                  </a:lnTo>
                  <a:lnTo>
                    <a:pt x="97256" y="4812538"/>
                  </a:lnTo>
                  <a:lnTo>
                    <a:pt x="97256" y="4869904"/>
                  </a:lnTo>
                  <a:lnTo>
                    <a:pt x="69532" y="4842180"/>
                  </a:lnTo>
                  <a:lnTo>
                    <a:pt x="63373" y="4848403"/>
                  </a:lnTo>
                  <a:lnTo>
                    <a:pt x="101650" y="4886706"/>
                  </a:lnTo>
                  <a:lnTo>
                    <a:pt x="107886" y="4880470"/>
                  </a:lnTo>
                  <a:lnTo>
                    <a:pt x="139941" y="4848403"/>
                  </a:lnTo>
                  <a:lnTo>
                    <a:pt x="133781" y="4842180"/>
                  </a:lnTo>
                  <a:lnTo>
                    <a:pt x="106057" y="4869904"/>
                  </a:lnTo>
                  <a:lnTo>
                    <a:pt x="106057" y="4814443"/>
                  </a:lnTo>
                  <a:lnTo>
                    <a:pt x="106057" y="4812538"/>
                  </a:lnTo>
                  <a:lnTo>
                    <a:pt x="106057" y="4439424"/>
                  </a:lnTo>
                  <a:lnTo>
                    <a:pt x="1637563" y="4439424"/>
                  </a:lnTo>
                  <a:lnTo>
                    <a:pt x="1637563" y="4812385"/>
                  </a:lnTo>
                  <a:lnTo>
                    <a:pt x="1637563" y="4869827"/>
                  </a:lnTo>
                  <a:lnTo>
                    <a:pt x="1609839" y="4842103"/>
                  </a:lnTo>
                  <a:lnTo>
                    <a:pt x="1603679" y="4848263"/>
                  </a:lnTo>
                  <a:lnTo>
                    <a:pt x="1638884" y="4883480"/>
                  </a:lnTo>
                  <a:lnTo>
                    <a:pt x="1641957" y="4886630"/>
                  </a:lnTo>
                  <a:lnTo>
                    <a:pt x="1645043" y="4883480"/>
                  </a:lnTo>
                  <a:lnTo>
                    <a:pt x="1648117" y="4880394"/>
                  </a:lnTo>
                  <a:lnTo>
                    <a:pt x="1680248" y="4848263"/>
                  </a:lnTo>
                  <a:lnTo>
                    <a:pt x="1674088" y="4842103"/>
                  </a:lnTo>
                  <a:lnTo>
                    <a:pt x="1646364" y="4869827"/>
                  </a:lnTo>
                  <a:lnTo>
                    <a:pt x="1646364" y="4814367"/>
                  </a:lnTo>
                  <a:lnTo>
                    <a:pt x="1646364" y="4812385"/>
                  </a:lnTo>
                  <a:lnTo>
                    <a:pt x="1646364" y="4439424"/>
                  </a:lnTo>
                  <a:lnTo>
                    <a:pt x="3177870" y="4439424"/>
                  </a:lnTo>
                  <a:lnTo>
                    <a:pt x="3177870" y="4812385"/>
                  </a:lnTo>
                  <a:lnTo>
                    <a:pt x="3177946" y="4869904"/>
                  </a:lnTo>
                  <a:lnTo>
                    <a:pt x="3177870" y="4880470"/>
                  </a:lnTo>
                  <a:lnTo>
                    <a:pt x="3177870" y="4869904"/>
                  </a:lnTo>
                  <a:lnTo>
                    <a:pt x="3150209" y="4842180"/>
                  </a:lnTo>
                  <a:lnTo>
                    <a:pt x="3150070" y="4842180"/>
                  </a:lnTo>
                  <a:lnTo>
                    <a:pt x="3143986" y="4848263"/>
                  </a:lnTo>
                  <a:lnTo>
                    <a:pt x="3179191" y="4883480"/>
                  </a:lnTo>
                  <a:lnTo>
                    <a:pt x="3182264" y="4886642"/>
                  </a:lnTo>
                  <a:lnTo>
                    <a:pt x="3185350" y="4883480"/>
                  </a:lnTo>
                  <a:lnTo>
                    <a:pt x="3188360" y="4880470"/>
                  </a:lnTo>
                  <a:lnTo>
                    <a:pt x="3220555" y="4848263"/>
                  </a:lnTo>
                  <a:close/>
                </a:path>
                <a:path w="3220720" h="4886960">
                  <a:moveTo>
                    <a:pt x="3220555" y="3615969"/>
                  </a:moveTo>
                  <a:lnTo>
                    <a:pt x="3214395" y="3609733"/>
                  </a:lnTo>
                  <a:lnTo>
                    <a:pt x="3186671" y="3637457"/>
                  </a:lnTo>
                  <a:lnTo>
                    <a:pt x="3186671" y="3581997"/>
                  </a:lnTo>
                  <a:lnTo>
                    <a:pt x="3186671" y="3580092"/>
                  </a:lnTo>
                  <a:lnTo>
                    <a:pt x="3186671" y="3206991"/>
                  </a:lnTo>
                  <a:lnTo>
                    <a:pt x="3186671" y="3202584"/>
                  </a:lnTo>
                  <a:lnTo>
                    <a:pt x="3186671" y="3200158"/>
                  </a:lnTo>
                  <a:lnTo>
                    <a:pt x="3184690" y="3198177"/>
                  </a:lnTo>
                  <a:lnTo>
                    <a:pt x="1646085" y="3198177"/>
                  </a:lnTo>
                  <a:lnTo>
                    <a:pt x="1645996" y="2925432"/>
                  </a:lnTo>
                  <a:lnTo>
                    <a:pt x="1645996" y="2923006"/>
                  </a:lnTo>
                  <a:lnTo>
                    <a:pt x="1644015" y="2921025"/>
                  </a:lnTo>
                  <a:lnTo>
                    <a:pt x="1639176" y="2921025"/>
                  </a:lnTo>
                  <a:lnTo>
                    <a:pt x="1637195" y="2923006"/>
                  </a:lnTo>
                  <a:lnTo>
                    <a:pt x="1637284" y="3198177"/>
                  </a:lnTo>
                  <a:lnTo>
                    <a:pt x="99237" y="3198177"/>
                  </a:lnTo>
                  <a:lnTo>
                    <a:pt x="97256" y="3200158"/>
                  </a:lnTo>
                  <a:lnTo>
                    <a:pt x="97256" y="3580092"/>
                  </a:lnTo>
                  <a:lnTo>
                    <a:pt x="97256" y="3637457"/>
                  </a:lnTo>
                  <a:lnTo>
                    <a:pt x="69532" y="3609733"/>
                  </a:lnTo>
                  <a:lnTo>
                    <a:pt x="63373" y="3615969"/>
                  </a:lnTo>
                  <a:lnTo>
                    <a:pt x="101650" y="3654260"/>
                  </a:lnTo>
                  <a:lnTo>
                    <a:pt x="107886" y="3648024"/>
                  </a:lnTo>
                  <a:lnTo>
                    <a:pt x="139941" y="3615969"/>
                  </a:lnTo>
                  <a:lnTo>
                    <a:pt x="133781" y="3609733"/>
                  </a:lnTo>
                  <a:lnTo>
                    <a:pt x="106057" y="3637457"/>
                  </a:lnTo>
                  <a:lnTo>
                    <a:pt x="106057" y="3581997"/>
                  </a:lnTo>
                  <a:lnTo>
                    <a:pt x="106057" y="3580092"/>
                  </a:lnTo>
                  <a:lnTo>
                    <a:pt x="106057" y="3206991"/>
                  </a:lnTo>
                  <a:lnTo>
                    <a:pt x="1637284" y="3206991"/>
                  </a:lnTo>
                  <a:lnTo>
                    <a:pt x="1637411" y="3576409"/>
                  </a:lnTo>
                  <a:lnTo>
                    <a:pt x="1637411" y="3580092"/>
                  </a:lnTo>
                  <a:lnTo>
                    <a:pt x="1637474" y="3637445"/>
                  </a:lnTo>
                  <a:lnTo>
                    <a:pt x="1609763" y="3609733"/>
                  </a:lnTo>
                  <a:lnTo>
                    <a:pt x="1603527" y="3615969"/>
                  </a:lnTo>
                  <a:lnTo>
                    <a:pt x="1638731" y="3651173"/>
                  </a:lnTo>
                  <a:lnTo>
                    <a:pt x="1641894" y="3654260"/>
                  </a:lnTo>
                  <a:lnTo>
                    <a:pt x="1648117" y="3648024"/>
                  </a:lnTo>
                  <a:lnTo>
                    <a:pt x="1680171" y="3615969"/>
                  </a:lnTo>
                  <a:lnTo>
                    <a:pt x="1673936" y="3609733"/>
                  </a:lnTo>
                  <a:lnTo>
                    <a:pt x="1646275" y="3637445"/>
                  </a:lnTo>
                  <a:lnTo>
                    <a:pt x="1641856" y="3641826"/>
                  </a:lnTo>
                  <a:lnTo>
                    <a:pt x="1646224" y="3637445"/>
                  </a:lnTo>
                  <a:lnTo>
                    <a:pt x="1646224" y="3581997"/>
                  </a:lnTo>
                  <a:lnTo>
                    <a:pt x="1646212" y="3580092"/>
                  </a:lnTo>
                  <a:lnTo>
                    <a:pt x="1646085" y="3206991"/>
                  </a:lnTo>
                  <a:lnTo>
                    <a:pt x="3177870" y="3206991"/>
                  </a:lnTo>
                  <a:lnTo>
                    <a:pt x="3177870" y="3580092"/>
                  </a:lnTo>
                  <a:lnTo>
                    <a:pt x="3177870" y="3637457"/>
                  </a:lnTo>
                  <a:lnTo>
                    <a:pt x="3150146" y="3609733"/>
                  </a:lnTo>
                  <a:lnTo>
                    <a:pt x="3143986" y="3615969"/>
                  </a:lnTo>
                  <a:lnTo>
                    <a:pt x="3182264" y="3654260"/>
                  </a:lnTo>
                  <a:lnTo>
                    <a:pt x="3188500" y="3648024"/>
                  </a:lnTo>
                  <a:lnTo>
                    <a:pt x="3220555" y="3615969"/>
                  </a:lnTo>
                  <a:close/>
                </a:path>
                <a:path w="3220720" h="4886960">
                  <a:moveTo>
                    <a:pt x="3220555" y="693318"/>
                  </a:moveTo>
                  <a:lnTo>
                    <a:pt x="3214395" y="687082"/>
                  </a:lnTo>
                  <a:lnTo>
                    <a:pt x="3186671" y="714806"/>
                  </a:lnTo>
                  <a:lnTo>
                    <a:pt x="3186671" y="659358"/>
                  </a:lnTo>
                  <a:lnTo>
                    <a:pt x="3186671" y="657440"/>
                  </a:lnTo>
                  <a:lnTo>
                    <a:pt x="3186671" y="277583"/>
                  </a:lnTo>
                  <a:lnTo>
                    <a:pt x="3186671" y="273189"/>
                  </a:lnTo>
                  <a:lnTo>
                    <a:pt x="3186671" y="270764"/>
                  </a:lnTo>
                  <a:lnTo>
                    <a:pt x="3184690" y="268782"/>
                  </a:lnTo>
                  <a:lnTo>
                    <a:pt x="1645920" y="268782"/>
                  </a:lnTo>
                  <a:lnTo>
                    <a:pt x="1645920" y="1981"/>
                  </a:lnTo>
                  <a:lnTo>
                    <a:pt x="1643938" y="0"/>
                  </a:lnTo>
                  <a:lnTo>
                    <a:pt x="1639100" y="0"/>
                  </a:lnTo>
                  <a:lnTo>
                    <a:pt x="1637118" y="1981"/>
                  </a:lnTo>
                  <a:lnTo>
                    <a:pt x="1637118" y="268782"/>
                  </a:lnTo>
                  <a:lnTo>
                    <a:pt x="38290" y="268782"/>
                  </a:lnTo>
                  <a:lnTo>
                    <a:pt x="38290" y="719213"/>
                  </a:lnTo>
                  <a:lnTo>
                    <a:pt x="35204" y="722299"/>
                  </a:lnTo>
                  <a:lnTo>
                    <a:pt x="38277" y="719213"/>
                  </a:lnTo>
                  <a:lnTo>
                    <a:pt x="38290" y="268782"/>
                  </a:lnTo>
                  <a:lnTo>
                    <a:pt x="35864" y="268782"/>
                  </a:lnTo>
                  <a:lnTo>
                    <a:pt x="33883" y="270764"/>
                  </a:lnTo>
                  <a:lnTo>
                    <a:pt x="33883" y="657440"/>
                  </a:lnTo>
                  <a:lnTo>
                    <a:pt x="33883" y="714806"/>
                  </a:lnTo>
                  <a:lnTo>
                    <a:pt x="33883" y="725373"/>
                  </a:lnTo>
                  <a:lnTo>
                    <a:pt x="33883" y="714806"/>
                  </a:lnTo>
                  <a:lnTo>
                    <a:pt x="6223" y="687082"/>
                  </a:lnTo>
                  <a:lnTo>
                    <a:pt x="0" y="693318"/>
                  </a:lnTo>
                  <a:lnTo>
                    <a:pt x="38277" y="731608"/>
                  </a:lnTo>
                  <a:lnTo>
                    <a:pt x="44526" y="725373"/>
                  </a:lnTo>
                  <a:lnTo>
                    <a:pt x="76644" y="693318"/>
                  </a:lnTo>
                  <a:lnTo>
                    <a:pt x="70408" y="687082"/>
                  </a:lnTo>
                  <a:lnTo>
                    <a:pt x="42684" y="714806"/>
                  </a:lnTo>
                  <a:lnTo>
                    <a:pt x="42684" y="659358"/>
                  </a:lnTo>
                  <a:lnTo>
                    <a:pt x="42684" y="657440"/>
                  </a:lnTo>
                  <a:lnTo>
                    <a:pt x="42684" y="277583"/>
                  </a:lnTo>
                  <a:lnTo>
                    <a:pt x="1637118" y="277583"/>
                  </a:lnTo>
                  <a:lnTo>
                    <a:pt x="1637118" y="657440"/>
                  </a:lnTo>
                  <a:lnTo>
                    <a:pt x="1637118" y="714806"/>
                  </a:lnTo>
                  <a:lnTo>
                    <a:pt x="1609394" y="687082"/>
                  </a:lnTo>
                  <a:lnTo>
                    <a:pt x="1603235" y="693318"/>
                  </a:lnTo>
                  <a:lnTo>
                    <a:pt x="1641525" y="731608"/>
                  </a:lnTo>
                  <a:lnTo>
                    <a:pt x="1647761" y="725373"/>
                  </a:lnTo>
                  <a:lnTo>
                    <a:pt x="1679803" y="693318"/>
                  </a:lnTo>
                  <a:lnTo>
                    <a:pt x="1673644" y="687082"/>
                  </a:lnTo>
                  <a:lnTo>
                    <a:pt x="1645920" y="714806"/>
                  </a:lnTo>
                  <a:lnTo>
                    <a:pt x="1645920" y="659358"/>
                  </a:lnTo>
                  <a:lnTo>
                    <a:pt x="1645920" y="657440"/>
                  </a:lnTo>
                  <a:lnTo>
                    <a:pt x="1645920" y="277583"/>
                  </a:lnTo>
                  <a:lnTo>
                    <a:pt x="3177870" y="277583"/>
                  </a:lnTo>
                  <a:lnTo>
                    <a:pt x="3177870" y="657440"/>
                  </a:lnTo>
                  <a:lnTo>
                    <a:pt x="3177870" y="714806"/>
                  </a:lnTo>
                  <a:lnTo>
                    <a:pt x="3150146" y="687082"/>
                  </a:lnTo>
                  <a:lnTo>
                    <a:pt x="3143986" y="693318"/>
                  </a:lnTo>
                  <a:lnTo>
                    <a:pt x="3182264" y="731608"/>
                  </a:lnTo>
                  <a:lnTo>
                    <a:pt x="3188500" y="725373"/>
                  </a:lnTo>
                  <a:lnTo>
                    <a:pt x="3220555" y="693318"/>
                  </a:lnTo>
                  <a:close/>
                </a:path>
                <a:path w="3220720" h="4886960">
                  <a:moveTo>
                    <a:pt x="3220631" y="2383599"/>
                  </a:moveTo>
                  <a:lnTo>
                    <a:pt x="3214395" y="2377287"/>
                  </a:lnTo>
                  <a:lnTo>
                    <a:pt x="3186671" y="2405024"/>
                  </a:lnTo>
                  <a:lnTo>
                    <a:pt x="3186671" y="2349563"/>
                  </a:lnTo>
                  <a:lnTo>
                    <a:pt x="3186671" y="2347722"/>
                  </a:lnTo>
                  <a:lnTo>
                    <a:pt x="3184690" y="2349563"/>
                  </a:lnTo>
                  <a:lnTo>
                    <a:pt x="3186595" y="2347722"/>
                  </a:lnTo>
                  <a:lnTo>
                    <a:pt x="3186671" y="2243340"/>
                  </a:lnTo>
                  <a:lnTo>
                    <a:pt x="3186671" y="2238933"/>
                  </a:lnTo>
                  <a:lnTo>
                    <a:pt x="3186671" y="2236508"/>
                  </a:lnTo>
                  <a:lnTo>
                    <a:pt x="3184690" y="2234527"/>
                  </a:lnTo>
                  <a:lnTo>
                    <a:pt x="2421801" y="2234527"/>
                  </a:lnTo>
                  <a:lnTo>
                    <a:pt x="2421801" y="2080183"/>
                  </a:lnTo>
                  <a:lnTo>
                    <a:pt x="2413000" y="2080183"/>
                  </a:lnTo>
                  <a:lnTo>
                    <a:pt x="2413000" y="2234527"/>
                  </a:lnTo>
                  <a:lnTo>
                    <a:pt x="1639100" y="2234527"/>
                  </a:lnTo>
                  <a:lnTo>
                    <a:pt x="1637118" y="2236508"/>
                  </a:lnTo>
                  <a:lnTo>
                    <a:pt x="1637118" y="2347722"/>
                  </a:lnTo>
                  <a:lnTo>
                    <a:pt x="1637118" y="2405164"/>
                  </a:lnTo>
                  <a:lnTo>
                    <a:pt x="1609394" y="2377440"/>
                  </a:lnTo>
                  <a:lnTo>
                    <a:pt x="1603235" y="2383599"/>
                  </a:lnTo>
                  <a:lnTo>
                    <a:pt x="1638439" y="2418816"/>
                  </a:lnTo>
                  <a:lnTo>
                    <a:pt x="1641525" y="2421966"/>
                  </a:lnTo>
                  <a:lnTo>
                    <a:pt x="1644599" y="2418816"/>
                  </a:lnTo>
                  <a:lnTo>
                    <a:pt x="1647685" y="2415730"/>
                  </a:lnTo>
                  <a:lnTo>
                    <a:pt x="1679803" y="2383599"/>
                  </a:lnTo>
                  <a:lnTo>
                    <a:pt x="1673644" y="2377440"/>
                  </a:lnTo>
                  <a:lnTo>
                    <a:pt x="1645920" y="2405164"/>
                  </a:lnTo>
                  <a:lnTo>
                    <a:pt x="1645920" y="2349703"/>
                  </a:lnTo>
                  <a:lnTo>
                    <a:pt x="1645920" y="2347722"/>
                  </a:lnTo>
                  <a:lnTo>
                    <a:pt x="1645920" y="2243340"/>
                  </a:lnTo>
                  <a:lnTo>
                    <a:pt x="3177870" y="2243340"/>
                  </a:lnTo>
                  <a:lnTo>
                    <a:pt x="3177946" y="2347722"/>
                  </a:lnTo>
                  <a:lnTo>
                    <a:pt x="3177870" y="2405024"/>
                  </a:lnTo>
                  <a:lnTo>
                    <a:pt x="3150146" y="2377287"/>
                  </a:lnTo>
                  <a:lnTo>
                    <a:pt x="3143910" y="2383599"/>
                  </a:lnTo>
                  <a:lnTo>
                    <a:pt x="3144050" y="2383599"/>
                  </a:lnTo>
                  <a:lnTo>
                    <a:pt x="3182264" y="2421813"/>
                  </a:lnTo>
                  <a:lnTo>
                    <a:pt x="3188500" y="2415578"/>
                  </a:lnTo>
                  <a:lnTo>
                    <a:pt x="3220478" y="2383599"/>
                  </a:lnTo>
                  <a:lnTo>
                    <a:pt x="3220631" y="2383599"/>
                  </a:lnTo>
                  <a:close/>
                </a:path>
              </a:pathLst>
            </a:custGeom>
            <a:solidFill>
              <a:srgbClr val="60606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0" name="object 20"/>
            <p:cNvSpPr/>
            <p:nvPr/>
          </p:nvSpPr>
          <p:spPr>
            <a:xfrm>
              <a:off x="5514403" y="1854870"/>
              <a:ext cx="1244600" cy="493395"/>
            </a:xfrm>
            <a:custGeom>
              <a:avLst/>
              <a:gdLst/>
              <a:ahLst/>
              <a:cxnLst/>
              <a:rect l="l" t="t" r="r" b="b"/>
              <a:pathLst>
                <a:path w="1244600" h="493394">
                  <a:moveTo>
                    <a:pt x="1244568" y="0"/>
                  </a:moveTo>
                  <a:lnTo>
                    <a:pt x="0" y="0"/>
                  </a:lnTo>
                  <a:lnTo>
                    <a:pt x="0" y="492976"/>
                  </a:lnTo>
                  <a:lnTo>
                    <a:pt x="1244568" y="492976"/>
                  </a:lnTo>
                  <a:lnTo>
                    <a:pt x="12445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21"/>
            <p:cNvSpPr/>
            <p:nvPr/>
          </p:nvSpPr>
          <p:spPr>
            <a:xfrm>
              <a:off x="5514403" y="1854870"/>
              <a:ext cx="1244600" cy="493395"/>
            </a:xfrm>
            <a:custGeom>
              <a:avLst/>
              <a:gdLst/>
              <a:ahLst/>
              <a:cxnLst/>
              <a:rect l="l" t="t" r="r" b="b"/>
              <a:pathLst>
                <a:path w="1244600" h="493394">
                  <a:moveTo>
                    <a:pt x="0" y="492976"/>
                  </a:moveTo>
                  <a:lnTo>
                    <a:pt x="1244568" y="492976"/>
                  </a:lnTo>
                  <a:lnTo>
                    <a:pt x="1244568" y="0"/>
                  </a:lnTo>
                  <a:lnTo>
                    <a:pt x="0" y="0"/>
                  </a:lnTo>
                  <a:lnTo>
                    <a:pt x="0" y="492976"/>
                  </a:lnTo>
                  <a:close/>
                </a:path>
              </a:pathLst>
            </a:custGeom>
            <a:ln w="17605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22"/>
            <p:cNvSpPr/>
            <p:nvPr/>
          </p:nvSpPr>
          <p:spPr>
            <a:xfrm>
              <a:off x="5928004" y="2061527"/>
              <a:ext cx="637540" cy="97155"/>
            </a:xfrm>
            <a:custGeom>
              <a:avLst/>
              <a:gdLst/>
              <a:ahLst/>
              <a:cxnLst/>
              <a:rect l="l" t="t" r="r" b="b"/>
              <a:pathLst>
                <a:path w="637540" h="97155">
                  <a:moveTo>
                    <a:pt x="54356" y="35293"/>
                  </a:moveTo>
                  <a:lnTo>
                    <a:pt x="44526" y="8978"/>
                  </a:lnTo>
                  <a:lnTo>
                    <a:pt x="44526" y="26555"/>
                  </a:lnTo>
                  <a:lnTo>
                    <a:pt x="44526" y="48056"/>
                  </a:lnTo>
                  <a:lnTo>
                    <a:pt x="42519" y="54419"/>
                  </a:lnTo>
                  <a:lnTo>
                    <a:pt x="42468" y="54584"/>
                  </a:lnTo>
                  <a:lnTo>
                    <a:pt x="38442" y="59575"/>
                  </a:lnTo>
                  <a:lnTo>
                    <a:pt x="34328" y="64490"/>
                  </a:lnTo>
                  <a:lnTo>
                    <a:pt x="28321" y="66979"/>
                  </a:lnTo>
                  <a:lnTo>
                    <a:pt x="9982" y="66979"/>
                  </a:lnTo>
                  <a:lnTo>
                    <a:pt x="9982" y="8140"/>
                  </a:lnTo>
                  <a:lnTo>
                    <a:pt x="28613" y="8140"/>
                  </a:lnTo>
                  <a:lnTo>
                    <a:pt x="34328" y="10490"/>
                  </a:lnTo>
                  <a:lnTo>
                    <a:pt x="38442" y="15189"/>
                  </a:lnTo>
                  <a:lnTo>
                    <a:pt x="42468" y="19888"/>
                  </a:lnTo>
                  <a:lnTo>
                    <a:pt x="44526" y="26555"/>
                  </a:lnTo>
                  <a:lnTo>
                    <a:pt x="44526" y="8978"/>
                  </a:lnTo>
                  <a:lnTo>
                    <a:pt x="21272" y="0"/>
                  </a:lnTo>
                  <a:lnTo>
                    <a:pt x="0" y="0"/>
                  </a:lnTo>
                  <a:lnTo>
                    <a:pt x="0" y="75044"/>
                  </a:lnTo>
                  <a:lnTo>
                    <a:pt x="20320" y="75044"/>
                  </a:lnTo>
                  <a:lnTo>
                    <a:pt x="53644" y="48056"/>
                  </a:lnTo>
                  <a:lnTo>
                    <a:pt x="54356" y="39839"/>
                  </a:lnTo>
                  <a:lnTo>
                    <a:pt x="54356" y="35293"/>
                  </a:lnTo>
                  <a:close/>
                </a:path>
                <a:path w="637540" h="97155">
                  <a:moveTo>
                    <a:pt x="112737" y="42037"/>
                  </a:moveTo>
                  <a:lnTo>
                    <a:pt x="112699" y="37642"/>
                  </a:lnTo>
                  <a:lnTo>
                    <a:pt x="110972" y="31470"/>
                  </a:lnTo>
                  <a:lnTo>
                    <a:pt x="110909" y="31254"/>
                  </a:lnTo>
                  <a:lnTo>
                    <a:pt x="107238" y="26047"/>
                  </a:lnTo>
                  <a:lnTo>
                    <a:pt x="103568" y="20840"/>
                  </a:lnTo>
                  <a:lnTo>
                    <a:pt x="103200" y="20688"/>
                  </a:lnTo>
                  <a:lnTo>
                    <a:pt x="103200" y="42037"/>
                  </a:lnTo>
                  <a:lnTo>
                    <a:pt x="75260" y="42037"/>
                  </a:lnTo>
                  <a:lnTo>
                    <a:pt x="85966" y="26047"/>
                  </a:lnTo>
                  <a:lnTo>
                    <a:pt x="94691" y="26047"/>
                  </a:lnTo>
                  <a:lnTo>
                    <a:pt x="103200" y="42037"/>
                  </a:lnTo>
                  <a:lnTo>
                    <a:pt x="103200" y="20688"/>
                  </a:lnTo>
                  <a:lnTo>
                    <a:pt x="97777" y="18275"/>
                  </a:lnTo>
                  <a:lnTo>
                    <a:pt x="85598" y="18275"/>
                  </a:lnTo>
                  <a:lnTo>
                    <a:pt x="81635" y="19367"/>
                  </a:lnTo>
                  <a:lnTo>
                    <a:pt x="74231" y="23850"/>
                  </a:lnTo>
                  <a:lnTo>
                    <a:pt x="71145" y="27152"/>
                  </a:lnTo>
                  <a:lnTo>
                    <a:pt x="68986" y="31254"/>
                  </a:lnTo>
                  <a:lnTo>
                    <a:pt x="66535" y="35725"/>
                  </a:lnTo>
                  <a:lnTo>
                    <a:pt x="65354" y="40868"/>
                  </a:lnTo>
                  <a:lnTo>
                    <a:pt x="65354" y="56997"/>
                  </a:lnTo>
                  <a:lnTo>
                    <a:pt x="67703" y="63461"/>
                  </a:lnTo>
                  <a:lnTo>
                    <a:pt x="72326" y="68516"/>
                  </a:lnTo>
                  <a:lnTo>
                    <a:pt x="77012" y="73583"/>
                  </a:lnTo>
                  <a:lnTo>
                    <a:pt x="83248" y="76149"/>
                  </a:lnTo>
                  <a:lnTo>
                    <a:pt x="96532" y="76149"/>
                  </a:lnTo>
                  <a:lnTo>
                    <a:pt x="100926" y="75044"/>
                  </a:lnTo>
                  <a:lnTo>
                    <a:pt x="104305" y="72847"/>
                  </a:lnTo>
                  <a:lnTo>
                    <a:pt x="107607" y="70573"/>
                  </a:lnTo>
                  <a:lnTo>
                    <a:pt x="109943" y="68300"/>
                  </a:lnTo>
                  <a:lnTo>
                    <a:pt x="110172" y="68084"/>
                  </a:lnTo>
                  <a:lnTo>
                    <a:pt x="112001" y="65366"/>
                  </a:lnTo>
                  <a:lnTo>
                    <a:pt x="106210" y="60744"/>
                  </a:lnTo>
                  <a:lnTo>
                    <a:pt x="104444" y="63017"/>
                  </a:lnTo>
                  <a:lnTo>
                    <a:pt x="102400" y="64858"/>
                  </a:lnTo>
                  <a:lnTo>
                    <a:pt x="100126" y="66243"/>
                  </a:lnTo>
                  <a:lnTo>
                    <a:pt x="97777" y="67640"/>
                  </a:lnTo>
                  <a:lnTo>
                    <a:pt x="94919" y="68300"/>
                  </a:lnTo>
                  <a:lnTo>
                    <a:pt x="86474" y="68300"/>
                  </a:lnTo>
                  <a:lnTo>
                    <a:pt x="74968" y="49885"/>
                  </a:lnTo>
                  <a:lnTo>
                    <a:pt x="112737" y="49885"/>
                  </a:lnTo>
                  <a:lnTo>
                    <a:pt x="112737" y="42037"/>
                  </a:lnTo>
                  <a:close/>
                </a:path>
                <a:path w="637540" h="97155">
                  <a:moveTo>
                    <a:pt x="170980" y="38150"/>
                  </a:moveTo>
                  <a:lnTo>
                    <a:pt x="169138" y="31330"/>
                  </a:lnTo>
                  <a:lnTo>
                    <a:pt x="165557" y="26263"/>
                  </a:lnTo>
                  <a:lnTo>
                    <a:pt x="164922" y="25387"/>
                  </a:lnTo>
                  <a:lnTo>
                    <a:pt x="161658" y="20840"/>
                  </a:lnTo>
                  <a:lnTo>
                    <a:pt x="161442" y="20739"/>
                  </a:lnTo>
                  <a:lnTo>
                    <a:pt x="161442" y="41160"/>
                  </a:lnTo>
                  <a:lnTo>
                    <a:pt x="161442" y="53340"/>
                  </a:lnTo>
                  <a:lnTo>
                    <a:pt x="160197" y="58102"/>
                  </a:lnTo>
                  <a:lnTo>
                    <a:pt x="157772" y="62217"/>
                  </a:lnTo>
                  <a:lnTo>
                    <a:pt x="155422" y="66243"/>
                  </a:lnTo>
                  <a:lnTo>
                    <a:pt x="151688" y="68300"/>
                  </a:lnTo>
                  <a:lnTo>
                    <a:pt x="140677" y="68300"/>
                  </a:lnTo>
                  <a:lnTo>
                    <a:pt x="136359" y="65735"/>
                  </a:lnTo>
                  <a:lnTo>
                    <a:pt x="133426" y="60667"/>
                  </a:lnTo>
                  <a:lnTo>
                    <a:pt x="133426" y="33972"/>
                  </a:lnTo>
                  <a:lnTo>
                    <a:pt x="136283" y="28829"/>
                  </a:lnTo>
                  <a:lnTo>
                    <a:pt x="140614" y="26263"/>
                  </a:lnTo>
                  <a:lnTo>
                    <a:pt x="151612" y="26263"/>
                  </a:lnTo>
                  <a:lnTo>
                    <a:pt x="155422" y="28321"/>
                  </a:lnTo>
                  <a:lnTo>
                    <a:pt x="157772" y="32359"/>
                  </a:lnTo>
                  <a:lnTo>
                    <a:pt x="160197" y="36385"/>
                  </a:lnTo>
                  <a:lnTo>
                    <a:pt x="161442" y="41160"/>
                  </a:lnTo>
                  <a:lnTo>
                    <a:pt x="161442" y="20739"/>
                  </a:lnTo>
                  <a:lnTo>
                    <a:pt x="156235" y="18275"/>
                  </a:lnTo>
                  <a:lnTo>
                    <a:pt x="142367" y="18275"/>
                  </a:lnTo>
                  <a:lnTo>
                    <a:pt x="136944" y="20612"/>
                  </a:lnTo>
                  <a:lnTo>
                    <a:pt x="133057" y="25387"/>
                  </a:lnTo>
                  <a:lnTo>
                    <a:pt x="132727" y="20840"/>
                  </a:lnTo>
                  <a:lnTo>
                    <a:pt x="132613" y="19291"/>
                  </a:lnTo>
                  <a:lnTo>
                    <a:pt x="123812" y="19291"/>
                  </a:lnTo>
                  <a:lnTo>
                    <a:pt x="123812" y="96545"/>
                  </a:lnTo>
                  <a:lnTo>
                    <a:pt x="133426" y="96545"/>
                  </a:lnTo>
                  <a:lnTo>
                    <a:pt x="133426" y="69697"/>
                  </a:lnTo>
                  <a:lnTo>
                    <a:pt x="137312" y="73952"/>
                  </a:lnTo>
                  <a:lnTo>
                    <a:pt x="142659" y="76149"/>
                  </a:lnTo>
                  <a:lnTo>
                    <a:pt x="156235" y="76149"/>
                  </a:lnTo>
                  <a:lnTo>
                    <a:pt x="161582" y="73431"/>
                  </a:lnTo>
                  <a:lnTo>
                    <a:pt x="164198" y="69697"/>
                  </a:lnTo>
                  <a:lnTo>
                    <a:pt x="165176" y="68300"/>
                  </a:lnTo>
                  <a:lnTo>
                    <a:pt x="169138" y="62725"/>
                  </a:lnTo>
                  <a:lnTo>
                    <a:pt x="170980" y="55981"/>
                  </a:lnTo>
                  <a:lnTo>
                    <a:pt x="170980" y="38150"/>
                  </a:lnTo>
                  <a:close/>
                </a:path>
                <a:path w="637540" h="97155">
                  <a:moveTo>
                    <a:pt x="227596" y="75044"/>
                  </a:moveTo>
                  <a:lnTo>
                    <a:pt x="227533" y="74091"/>
                  </a:lnTo>
                  <a:lnTo>
                    <a:pt x="226314" y="71310"/>
                  </a:lnTo>
                  <a:lnTo>
                    <a:pt x="226263" y="71094"/>
                  </a:lnTo>
                  <a:lnTo>
                    <a:pt x="225945" y="69176"/>
                  </a:lnTo>
                  <a:lnTo>
                    <a:pt x="225780" y="68148"/>
                  </a:lnTo>
                  <a:lnTo>
                    <a:pt x="225729" y="67792"/>
                  </a:lnTo>
                  <a:lnTo>
                    <a:pt x="225615" y="47980"/>
                  </a:lnTo>
                  <a:lnTo>
                    <a:pt x="225501" y="30378"/>
                  </a:lnTo>
                  <a:lnTo>
                    <a:pt x="223710" y="25971"/>
                  </a:lnTo>
                  <a:lnTo>
                    <a:pt x="215938" y="19812"/>
                  </a:lnTo>
                  <a:lnTo>
                    <a:pt x="210947" y="18275"/>
                  </a:lnTo>
                  <a:lnTo>
                    <a:pt x="198120" y="18275"/>
                  </a:lnTo>
                  <a:lnTo>
                    <a:pt x="192760" y="20027"/>
                  </a:lnTo>
                  <a:lnTo>
                    <a:pt x="188722" y="23482"/>
                  </a:lnTo>
                  <a:lnTo>
                    <a:pt x="184696" y="27000"/>
                  </a:lnTo>
                  <a:lnTo>
                    <a:pt x="182714" y="30746"/>
                  </a:lnTo>
                  <a:lnTo>
                    <a:pt x="182714" y="34772"/>
                  </a:lnTo>
                  <a:lnTo>
                    <a:pt x="192252" y="34772"/>
                  </a:lnTo>
                  <a:lnTo>
                    <a:pt x="192252" y="32423"/>
                  </a:lnTo>
                  <a:lnTo>
                    <a:pt x="193344" y="30378"/>
                  </a:lnTo>
                  <a:lnTo>
                    <a:pt x="195541" y="28613"/>
                  </a:lnTo>
                  <a:lnTo>
                    <a:pt x="197637" y="27000"/>
                  </a:lnTo>
                  <a:lnTo>
                    <a:pt x="197383" y="27000"/>
                  </a:lnTo>
                  <a:lnTo>
                    <a:pt x="200456" y="25971"/>
                  </a:lnTo>
                  <a:lnTo>
                    <a:pt x="208445" y="25971"/>
                  </a:lnTo>
                  <a:lnTo>
                    <a:pt x="211302" y="27000"/>
                  </a:lnTo>
                  <a:lnTo>
                    <a:pt x="211175" y="27000"/>
                  </a:lnTo>
                  <a:lnTo>
                    <a:pt x="215061" y="30886"/>
                  </a:lnTo>
                  <a:lnTo>
                    <a:pt x="216090" y="33528"/>
                  </a:lnTo>
                  <a:lnTo>
                    <a:pt x="216090" y="41236"/>
                  </a:lnTo>
                  <a:lnTo>
                    <a:pt x="216090" y="47980"/>
                  </a:lnTo>
                  <a:lnTo>
                    <a:pt x="216090" y="59423"/>
                  </a:lnTo>
                  <a:lnTo>
                    <a:pt x="215061" y="61556"/>
                  </a:lnTo>
                  <a:lnTo>
                    <a:pt x="213296" y="63461"/>
                  </a:lnTo>
                  <a:lnTo>
                    <a:pt x="210731" y="65151"/>
                  </a:lnTo>
                  <a:lnTo>
                    <a:pt x="208241" y="66903"/>
                  </a:lnTo>
                  <a:lnTo>
                    <a:pt x="205232" y="67792"/>
                  </a:lnTo>
                  <a:lnTo>
                    <a:pt x="198259" y="67792"/>
                  </a:lnTo>
                  <a:lnTo>
                    <a:pt x="195821" y="66903"/>
                  </a:lnTo>
                  <a:lnTo>
                    <a:pt x="195694" y="66903"/>
                  </a:lnTo>
                  <a:lnTo>
                    <a:pt x="193789" y="64998"/>
                  </a:lnTo>
                  <a:lnTo>
                    <a:pt x="192024" y="63169"/>
                  </a:lnTo>
                  <a:lnTo>
                    <a:pt x="191147" y="60896"/>
                  </a:lnTo>
                  <a:lnTo>
                    <a:pt x="191147" y="51574"/>
                  </a:lnTo>
                  <a:lnTo>
                    <a:pt x="196507" y="48133"/>
                  </a:lnTo>
                  <a:lnTo>
                    <a:pt x="207213" y="47980"/>
                  </a:lnTo>
                  <a:lnTo>
                    <a:pt x="216090" y="47980"/>
                  </a:lnTo>
                  <a:lnTo>
                    <a:pt x="216090" y="41236"/>
                  </a:lnTo>
                  <a:lnTo>
                    <a:pt x="198996" y="41236"/>
                  </a:lnTo>
                  <a:lnTo>
                    <a:pt x="192913" y="42849"/>
                  </a:lnTo>
                  <a:lnTo>
                    <a:pt x="183807" y="49009"/>
                  </a:lnTo>
                  <a:lnTo>
                    <a:pt x="181533" y="53555"/>
                  </a:lnTo>
                  <a:lnTo>
                    <a:pt x="181533" y="64198"/>
                  </a:lnTo>
                  <a:lnTo>
                    <a:pt x="183222" y="68148"/>
                  </a:lnTo>
                  <a:lnTo>
                    <a:pt x="186677" y="71310"/>
                  </a:lnTo>
                  <a:lnTo>
                    <a:pt x="190119" y="74536"/>
                  </a:lnTo>
                  <a:lnTo>
                    <a:pt x="194665" y="76149"/>
                  </a:lnTo>
                  <a:lnTo>
                    <a:pt x="203835" y="76149"/>
                  </a:lnTo>
                  <a:lnTo>
                    <a:pt x="216306" y="69176"/>
                  </a:lnTo>
                  <a:lnTo>
                    <a:pt x="216522" y="71094"/>
                  </a:lnTo>
                  <a:lnTo>
                    <a:pt x="216598" y="71755"/>
                  </a:lnTo>
                  <a:lnTo>
                    <a:pt x="217043" y="73723"/>
                  </a:lnTo>
                  <a:lnTo>
                    <a:pt x="217627" y="75044"/>
                  </a:lnTo>
                  <a:lnTo>
                    <a:pt x="227596" y="75044"/>
                  </a:lnTo>
                  <a:close/>
                </a:path>
                <a:path w="637540" h="97155">
                  <a:moveTo>
                    <a:pt x="267576" y="18935"/>
                  </a:moveTo>
                  <a:lnTo>
                    <a:pt x="266547" y="18491"/>
                  </a:lnTo>
                  <a:lnTo>
                    <a:pt x="265150" y="18275"/>
                  </a:lnTo>
                  <a:lnTo>
                    <a:pt x="257606" y="18275"/>
                  </a:lnTo>
                  <a:lnTo>
                    <a:pt x="253199" y="20688"/>
                  </a:lnTo>
                  <a:lnTo>
                    <a:pt x="250113" y="25679"/>
                  </a:lnTo>
                  <a:lnTo>
                    <a:pt x="249897" y="19291"/>
                  </a:lnTo>
                  <a:lnTo>
                    <a:pt x="240652" y="19291"/>
                  </a:lnTo>
                  <a:lnTo>
                    <a:pt x="240652" y="75044"/>
                  </a:lnTo>
                  <a:lnTo>
                    <a:pt x="250190" y="75044"/>
                  </a:lnTo>
                  <a:lnTo>
                    <a:pt x="250190" y="35433"/>
                  </a:lnTo>
                  <a:lnTo>
                    <a:pt x="252463" y="30086"/>
                  </a:lnTo>
                  <a:lnTo>
                    <a:pt x="256717" y="27444"/>
                  </a:lnTo>
                  <a:lnTo>
                    <a:pt x="262877" y="27444"/>
                  </a:lnTo>
                  <a:lnTo>
                    <a:pt x="264566" y="27444"/>
                  </a:lnTo>
                  <a:lnTo>
                    <a:pt x="267576" y="27813"/>
                  </a:lnTo>
                  <a:lnTo>
                    <a:pt x="267576" y="18935"/>
                  </a:lnTo>
                  <a:close/>
                </a:path>
                <a:path w="637540" h="97155">
                  <a:moveTo>
                    <a:pt x="302641" y="75044"/>
                  </a:moveTo>
                  <a:lnTo>
                    <a:pt x="302564" y="67271"/>
                  </a:lnTo>
                  <a:lnTo>
                    <a:pt x="300799" y="67716"/>
                  </a:lnTo>
                  <a:lnTo>
                    <a:pt x="299262" y="67932"/>
                  </a:lnTo>
                  <a:lnTo>
                    <a:pt x="296468" y="67932"/>
                  </a:lnTo>
                  <a:lnTo>
                    <a:pt x="295008" y="67500"/>
                  </a:lnTo>
                  <a:lnTo>
                    <a:pt x="292582" y="65951"/>
                  </a:lnTo>
                  <a:lnTo>
                    <a:pt x="291922" y="64122"/>
                  </a:lnTo>
                  <a:lnTo>
                    <a:pt x="291922" y="26631"/>
                  </a:lnTo>
                  <a:lnTo>
                    <a:pt x="302348" y="26631"/>
                  </a:lnTo>
                  <a:lnTo>
                    <a:pt x="302348" y="19291"/>
                  </a:lnTo>
                  <a:lnTo>
                    <a:pt x="291922" y="19291"/>
                  </a:lnTo>
                  <a:lnTo>
                    <a:pt x="291922" y="5727"/>
                  </a:lnTo>
                  <a:lnTo>
                    <a:pt x="282397" y="5727"/>
                  </a:lnTo>
                  <a:lnTo>
                    <a:pt x="282397" y="19291"/>
                  </a:lnTo>
                  <a:lnTo>
                    <a:pt x="272199" y="19291"/>
                  </a:lnTo>
                  <a:lnTo>
                    <a:pt x="272199" y="26631"/>
                  </a:lnTo>
                  <a:lnTo>
                    <a:pt x="282397" y="26631"/>
                  </a:lnTo>
                  <a:lnTo>
                    <a:pt x="282397" y="66840"/>
                  </a:lnTo>
                  <a:lnTo>
                    <a:pt x="283641" y="70726"/>
                  </a:lnTo>
                  <a:lnTo>
                    <a:pt x="288696" y="75044"/>
                  </a:lnTo>
                  <a:lnTo>
                    <a:pt x="291706" y="76149"/>
                  </a:lnTo>
                  <a:lnTo>
                    <a:pt x="298018" y="76149"/>
                  </a:lnTo>
                  <a:lnTo>
                    <a:pt x="300431" y="75780"/>
                  </a:lnTo>
                  <a:lnTo>
                    <a:pt x="302641" y="75044"/>
                  </a:lnTo>
                  <a:close/>
                </a:path>
                <a:path w="637540" h="97155">
                  <a:moveTo>
                    <a:pt x="391756" y="31330"/>
                  </a:moveTo>
                  <a:lnTo>
                    <a:pt x="390144" y="26263"/>
                  </a:lnTo>
                  <a:lnTo>
                    <a:pt x="383616" y="19812"/>
                  </a:lnTo>
                  <a:lnTo>
                    <a:pt x="378993" y="18275"/>
                  </a:lnTo>
                  <a:lnTo>
                    <a:pt x="369011" y="18275"/>
                  </a:lnTo>
                  <a:lnTo>
                    <a:pt x="365493" y="19075"/>
                  </a:lnTo>
                  <a:lnTo>
                    <a:pt x="359549" y="22377"/>
                  </a:lnTo>
                  <a:lnTo>
                    <a:pt x="357136" y="24511"/>
                  </a:lnTo>
                  <a:lnTo>
                    <a:pt x="355295" y="27216"/>
                  </a:lnTo>
                  <a:lnTo>
                    <a:pt x="353834" y="24066"/>
                  </a:lnTo>
                  <a:lnTo>
                    <a:pt x="351637" y="21793"/>
                  </a:lnTo>
                  <a:lnTo>
                    <a:pt x="346062" y="18935"/>
                  </a:lnTo>
                  <a:lnTo>
                    <a:pt x="342836" y="18275"/>
                  </a:lnTo>
                  <a:lnTo>
                    <a:pt x="332346" y="18275"/>
                  </a:lnTo>
                  <a:lnTo>
                    <a:pt x="326847" y="20612"/>
                  </a:lnTo>
                  <a:lnTo>
                    <a:pt x="322808" y="25387"/>
                  </a:lnTo>
                  <a:lnTo>
                    <a:pt x="322516" y="19291"/>
                  </a:lnTo>
                  <a:lnTo>
                    <a:pt x="313423" y="19291"/>
                  </a:lnTo>
                  <a:lnTo>
                    <a:pt x="313423" y="75044"/>
                  </a:lnTo>
                  <a:lnTo>
                    <a:pt x="323024" y="75044"/>
                  </a:lnTo>
                  <a:lnTo>
                    <a:pt x="323024" y="34188"/>
                  </a:lnTo>
                  <a:lnTo>
                    <a:pt x="325374" y="28905"/>
                  </a:lnTo>
                  <a:lnTo>
                    <a:pt x="329628" y="26263"/>
                  </a:lnTo>
                  <a:lnTo>
                    <a:pt x="335864" y="26263"/>
                  </a:lnTo>
                  <a:lnTo>
                    <a:pt x="339534" y="26263"/>
                  </a:lnTo>
                  <a:lnTo>
                    <a:pt x="342392" y="27216"/>
                  </a:lnTo>
                  <a:lnTo>
                    <a:pt x="346722" y="30886"/>
                  </a:lnTo>
                  <a:lnTo>
                    <a:pt x="347814" y="33972"/>
                  </a:lnTo>
                  <a:lnTo>
                    <a:pt x="347814" y="75044"/>
                  </a:lnTo>
                  <a:lnTo>
                    <a:pt x="357352" y="75044"/>
                  </a:lnTo>
                  <a:lnTo>
                    <a:pt x="357352" y="38074"/>
                  </a:lnTo>
                  <a:lnTo>
                    <a:pt x="357644" y="34772"/>
                  </a:lnTo>
                  <a:lnTo>
                    <a:pt x="358965" y="31991"/>
                  </a:lnTo>
                  <a:lnTo>
                    <a:pt x="363372" y="27444"/>
                  </a:lnTo>
                  <a:lnTo>
                    <a:pt x="366369" y="26263"/>
                  </a:lnTo>
                  <a:lnTo>
                    <a:pt x="373862" y="26263"/>
                  </a:lnTo>
                  <a:lnTo>
                    <a:pt x="376796" y="27152"/>
                  </a:lnTo>
                  <a:lnTo>
                    <a:pt x="381050" y="30441"/>
                  </a:lnTo>
                  <a:lnTo>
                    <a:pt x="382143" y="33604"/>
                  </a:lnTo>
                  <a:lnTo>
                    <a:pt x="382143" y="75044"/>
                  </a:lnTo>
                  <a:lnTo>
                    <a:pt x="391756" y="75044"/>
                  </a:lnTo>
                  <a:lnTo>
                    <a:pt x="391756" y="31330"/>
                  </a:lnTo>
                  <a:close/>
                </a:path>
                <a:path w="637540" h="97155">
                  <a:moveTo>
                    <a:pt x="451015" y="42037"/>
                  </a:moveTo>
                  <a:lnTo>
                    <a:pt x="450977" y="37642"/>
                  </a:lnTo>
                  <a:lnTo>
                    <a:pt x="449249" y="31470"/>
                  </a:lnTo>
                  <a:lnTo>
                    <a:pt x="449186" y="31254"/>
                  </a:lnTo>
                  <a:lnTo>
                    <a:pt x="445516" y="26047"/>
                  </a:lnTo>
                  <a:lnTo>
                    <a:pt x="441845" y="20840"/>
                  </a:lnTo>
                  <a:lnTo>
                    <a:pt x="441490" y="20688"/>
                  </a:lnTo>
                  <a:lnTo>
                    <a:pt x="441490" y="42037"/>
                  </a:lnTo>
                  <a:lnTo>
                    <a:pt x="413613" y="42037"/>
                  </a:lnTo>
                  <a:lnTo>
                    <a:pt x="414159" y="37782"/>
                  </a:lnTo>
                  <a:lnTo>
                    <a:pt x="414274" y="36906"/>
                  </a:lnTo>
                  <a:lnTo>
                    <a:pt x="415886" y="32943"/>
                  </a:lnTo>
                  <a:lnTo>
                    <a:pt x="418528" y="30226"/>
                  </a:lnTo>
                  <a:lnTo>
                    <a:pt x="421093" y="27444"/>
                  </a:lnTo>
                  <a:lnTo>
                    <a:pt x="424319" y="26047"/>
                  </a:lnTo>
                  <a:lnTo>
                    <a:pt x="432981" y="26047"/>
                  </a:lnTo>
                  <a:lnTo>
                    <a:pt x="441490" y="42037"/>
                  </a:lnTo>
                  <a:lnTo>
                    <a:pt x="441490" y="20688"/>
                  </a:lnTo>
                  <a:lnTo>
                    <a:pt x="436054" y="18275"/>
                  </a:lnTo>
                  <a:lnTo>
                    <a:pt x="423875" y="18275"/>
                  </a:lnTo>
                  <a:lnTo>
                    <a:pt x="419925" y="19367"/>
                  </a:lnTo>
                  <a:lnTo>
                    <a:pt x="416255" y="21640"/>
                  </a:lnTo>
                  <a:lnTo>
                    <a:pt x="412508" y="23850"/>
                  </a:lnTo>
                  <a:lnTo>
                    <a:pt x="409498" y="27152"/>
                  </a:lnTo>
                  <a:lnTo>
                    <a:pt x="407276" y="31254"/>
                  </a:lnTo>
                  <a:lnTo>
                    <a:pt x="404888" y="35725"/>
                  </a:lnTo>
                  <a:lnTo>
                    <a:pt x="403707" y="40868"/>
                  </a:lnTo>
                  <a:lnTo>
                    <a:pt x="403707" y="56997"/>
                  </a:lnTo>
                  <a:lnTo>
                    <a:pt x="406057" y="63461"/>
                  </a:lnTo>
                  <a:lnTo>
                    <a:pt x="410679" y="68516"/>
                  </a:lnTo>
                  <a:lnTo>
                    <a:pt x="415366" y="73583"/>
                  </a:lnTo>
                  <a:lnTo>
                    <a:pt x="421538" y="76149"/>
                  </a:lnTo>
                  <a:lnTo>
                    <a:pt x="434809" y="76149"/>
                  </a:lnTo>
                  <a:lnTo>
                    <a:pt x="439280" y="75044"/>
                  </a:lnTo>
                  <a:lnTo>
                    <a:pt x="445960" y="70573"/>
                  </a:lnTo>
                  <a:lnTo>
                    <a:pt x="448297" y="68300"/>
                  </a:lnTo>
                  <a:lnTo>
                    <a:pt x="448525" y="68084"/>
                  </a:lnTo>
                  <a:lnTo>
                    <a:pt x="450354" y="65366"/>
                  </a:lnTo>
                  <a:lnTo>
                    <a:pt x="444563" y="60744"/>
                  </a:lnTo>
                  <a:lnTo>
                    <a:pt x="442798" y="63017"/>
                  </a:lnTo>
                  <a:lnTo>
                    <a:pt x="440753" y="64858"/>
                  </a:lnTo>
                  <a:lnTo>
                    <a:pt x="436054" y="67640"/>
                  </a:lnTo>
                  <a:lnTo>
                    <a:pt x="433197" y="68300"/>
                  </a:lnTo>
                  <a:lnTo>
                    <a:pt x="424764" y="68300"/>
                  </a:lnTo>
                  <a:lnTo>
                    <a:pt x="420725" y="66535"/>
                  </a:lnTo>
                  <a:lnTo>
                    <a:pt x="417918" y="63017"/>
                  </a:lnTo>
                  <a:lnTo>
                    <a:pt x="414934" y="59347"/>
                  </a:lnTo>
                  <a:lnTo>
                    <a:pt x="413461" y="54952"/>
                  </a:lnTo>
                  <a:lnTo>
                    <a:pt x="413321" y="49885"/>
                  </a:lnTo>
                  <a:lnTo>
                    <a:pt x="451015" y="49885"/>
                  </a:lnTo>
                  <a:lnTo>
                    <a:pt x="451015" y="42037"/>
                  </a:lnTo>
                  <a:close/>
                </a:path>
                <a:path w="637540" h="97155">
                  <a:moveTo>
                    <a:pt x="506107" y="38227"/>
                  </a:moveTo>
                  <a:lnTo>
                    <a:pt x="506031" y="31038"/>
                  </a:lnTo>
                  <a:lnTo>
                    <a:pt x="504418" y="25895"/>
                  </a:lnTo>
                  <a:lnTo>
                    <a:pt x="497967" y="19735"/>
                  </a:lnTo>
                  <a:lnTo>
                    <a:pt x="493636" y="18275"/>
                  </a:lnTo>
                  <a:lnTo>
                    <a:pt x="481317" y="18275"/>
                  </a:lnTo>
                  <a:lnTo>
                    <a:pt x="475742" y="20916"/>
                  </a:lnTo>
                  <a:lnTo>
                    <a:pt x="471551" y="26263"/>
                  </a:lnTo>
                  <a:lnTo>
                    <a:pt x="471195" y="19291"/>
                  </a:lnTo>
                  <a:lnTo>
                    <a:pt x="462165" y="19291"/>
                  </a:lnTo>
                  <a:lnTo>
                    <a:pt x="462165" y="75044"/>
                  </a:lnTo>
                  <a:lnTo>
                    <a:pt x="471703" y="75044"/>
                  </a:lnTo>
                  <a:lnTo>
                    <a:pt x="471703" y="35217"/>
                  </a:lnTo>
                  <a:lnTo>
                    <a:pt x="473100" y="32575"/>
                  </a:lnTo>
                  <a:lnTo>
                    <a:pt x="474929" y="30441"/>
                  </a:lnTo>
                  <a:lnTo>
                    <a:pt x="479552" y="27152"/>
                  </a:lnTo>
                  <a:lnTo>
                    <a:pt x="482269" y="26263"/>
                  </a:lnTo>
                  <a:lnTo>
                    <a:pt x="485343" y="26263"/>
                  </a:lnTo>
                  <a:lnTo>
                    <a:pt x="488937" y="26263"/>
                  </a:lnTo>
                  <a:lnTo>
                    <a:pt x="491731" y="27216"/>
                  </a:lnTo>
                  <a:lnTo>
                    <a:pt x="495541" y="30962"/>
                  </a:lnTo>
                  <a:lnTo>
                    <a:pt x="496493" y="34048"/>
                  </a:lnTo>
                  <a:lnTo>
                    <a:pt x="496493" y="75044"/>
                  </a:lnTo>
                  <a:lnTo>
                    <a:pt x="506107" y="75044"/>
                  </a:lnTo>
                  <a:lnTo>
                    <a:pt x="506107" y="38227"/>
                  </a:lnTo>
                  <a:close/>
                </a:path>
                <a:path w="637540" h="97155">
                  <a:moveTo>
                    <a:pt x="544169" y="75044"/>
                  </a:moveTo>
                  <a:lnTo>
                    <a:pt x="544093" y="67271"/>
                  </a:lnTo>
                  <a:lnTo>
                    <a:pt x="542264" y="67716"/>
                  </a:lnTo>
                  <a:lnTo>
                    <a:pt x="540791" y="67932"/>
                  </a:lnTo>
                  <a:lnTo>
                    <a:pt x="538010" y="67932"/>
                  </a:lnTo>
                  <a:lnTo>
                    <a:pt x="536536" y="67500"/>
                  </a:lnTo>
                  <a:lnTo>
                    <a:pt x="534047" y="65951"/>
                  </a:lnTo>
                  <a:lnTo>
                    <a:pt x="533463" y="64122"/>
                  </a:lnTo>
                  <a:lnTo>
                    <a:pt x="533463" y="26631"/>
                  </a:lnTo>
                  <a:lnTo>
                    <a:pt x="543877" y="26631"/>
                  </a:lnTo>
                  <a:lnTo>
                    <a:pt x="543877" y="19291"/>
                  </a:lnTo>
                  <a:lnTo>
                    <a:pt x="533463" y="19291"/>
                  </a:lnTo>
                  <a:lnTo>
                    <a:pt x="533463" y="5727"/>
                  </a:lnTo>
                  <a:lnTo>
                    <a:pt x="523925" y="5727"/>
                  </a:lnTo>
                  <a:lnTo>
                    <a:pt x="523925" y="19291"/>
                  </a:lnTo>
                  <a:lnTo>
                    <a:pt x="513727" y="19291"/>
                  </a:lnTo>
                  <a:lnTo>
                    <a:pt x="513727" y="26631"/>
                  </a:lnTo>
                  <a:lnTo>
                    <a:pt x="523925" y="26631"/>
                  </a:lnTo>
                  <a:lnTo>
                    <a:pt x="523925" y="66840"/>
                  </a:lnTo>
                  <a:lnTo>
                    <a:pt x="525170" y="70726"/>
                  </a:lnTo>
                  <a:lnTo>
                    <a:pt x="530161" y="75044"/>
                  </a:lnTo>
                  <a:lnTo>
                    <a:pt x="533247" y="76149"/>
                  </a:lnTo>
                  <a:lnTo>
                    <a:pt x="539470" y="76149"/>
                  </a:lnTo>
                  <a:lnTo>
                    <a:pt x="541972" y="75780"/>
                  </a:lnTo>
                  <a:lnTo>
                    <a:pt x="544169" y="75044"/>
                  </a:lnTo>
                  <a:close/>
                </a:path>
                <a:path w="637540" h="97155">
                  <a:moveTo>
                    <a:pt x="637400" y="75044"/>
                  </a:moveTo>
                  <a:lnTo>
                    <a:pt x="613117" y="37198"/>
                  </a:lnTo>
                  <a:lnTo>
                    <a:pt x="636879" y="0"/>
                  </a:lnTo>
                  <a:lnTo>
                    <a:pt x="625297" y="0"/>
                  </a:lnTo>
                  <a:lnTo>
                    <a:pt x="607174" y="28765"/>
                  </a:lnTo>
                  <a:lnTo>
                    <a:pt x="589127" y="0"/>
                  </a:lnTo>
                  <a:lnTo>
                    <a:pt x="577545" y="0"/>
                  </a:lnTo>
                  <a:lnTo>
                    <a:pt x="601306" y="37198"/>
                  </a:lnTo>
                  <a:lnTo>
                    <a:pt x="576961" y="75044"/>
                  </a:lnTo>
                  <a:lnTo>
                    <a:pt x="588695" y="75044"/>
                  </a:lnTo>
                  <a:lnTo>
                    <a:pt x="607174" y="45707"/>
                  </a:lnTo>
                  <a:lnTo>
                    <a:pt x="625729" y="75044"/>
                  </a:lnTo>
                  <a:lnTo>
                    <a:pt x="637400" y="75044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3" name="object 2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86038" y="2037609"/>
              <a:ext cx="158431" cy="126765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7117643" y="1854870"/>
              <a:ext cx="1244600" cy="493395"/>
            </a:xfrm>
            <a:custGeom>
              <a:avLst/>
              <a:gdLst/>
              <a:ahLst/>
              <a:cxnLst/>
              <a:rect l="l" t="t" r="r" b="b"/>
              <a:pathLst>
                <a:path w="1244600" h="493394">
                  <a:moveTo>
                    <a:pt x="1244568" y="0"/>
                  </a:moveTo>
                  <a:lnTo>
                    <a:pt x="0" y="0"/>
                  </a:lnTo>
                  <a:lnTo>
                    <a:pt x="0" y="492976"/>
                  </a:lnTo>
                  <a:lnTo>
                    <a:pt x="1244568" y="492976"/>
                  </a:lnTo>
                  <a:lnTo>
                    <a:pt x="12445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117643" y="1854870"/>
              <a:ext cx="1244600" cy="493395"/>
            </a:xfrm>
            <a:custGeom>
              <a:avLst/>
              <a:gdLst/>
              <a:ahLst/>
              <a:cxnLst/>
              <a:rect l="l" t="t" r="r" b="b"/>
              <a:pathLst>
                <a:path w="1244600" h="493394">
                  <a:moveTo>
                    <a:pt x="0" y="492976"/>
                  </a:moveTo>
                  <a:lnTo>
                    <a:pt x="1244568" y="492976"/>
                  </a:lnTo>
                  <a:lnTo>
                    <a:pt x="1244568" y="0"/>
                  </a:lnTo>
                  <a:lnTo>
                    <a:pt x="0" y="0"/>
                  </a:lnTo>
                  <a:lnTo>
                    <a:pt x="0" y="492976"/>
                  </a:lnTo>
                  <a:close/>
                </a:path>
              </a:pathLst>
            </a:custGeom>
            <a:ln w="17605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6"/>
            <p:cNvSpPr/>
            <p:nvPr/>
          </p:nvSpPr>
          <p:spPr>
            <a:xfrm>
              <a:off x="7531252" y="2061527"/>
              <a:ext cx="636905" cy="97155"/>
            </a:xfrm>
            <a:custGeom>
              <a:avLst/>
              <a:gdLst/>
              <a:ahLst/>
              <a:cxnLst/>
              <a:rect l="l" t="t" r="r" b="b"/>
              <a:pathLst>
                <a:path w="636904" h="97155">
                  <a:moveTo>
                    <a:pt x="54343" y="35293"/>
                  </a:moveTo>
                  <a:lnTo>
                    <a:pt x="44513" y="8978"/>
                  </a:lnTo>
                  <a:lnTo>
                    <a:pt x="44513" y="26555"/>
                  </a:lnTo>
                  <a:lnTo>
                    <a:pt x="44513" y="48056"/>
                  </a:lnTo>
                  <a:lnTo>
                    <a:pt x="42519" y="54419"/>
                  </a:lnTo>
                  <a:lnTo>
                    <a:pt x="42468" y="54584"/>
                  </a:lnTo>
                  <a:lnTo>
                    <a:pt x="38430" y="59575"/>
                  </a:lnTo>
                  <a:lnTo>
                    <a:pt x="34315" y="64490"/>
                  </a:lnTo>
                  <a:lnTo>
                    <a:pt x="28308" y="66979"/>
                  </a:lnTo>
                  <a:lnTo>
                    <a:pt x="9969" y="66979"/>
                  </a:lnTo>
                  <a:lnTo>
                    <a:pt x="9969" y="8140"/>
                  </a:lnTo>
                  <a:lnTo>
                    <a:pt x="28600" y="8140"/>
                  </a:lnTo>
                  <a:lnTo>
                    <a:pt x="34315" y="10490"/>
                  </a:lnTo>
                  <a:lnTo>
                    <a:pt x="38430" y="15189"/>
                  </a:lnTo>
                  <a:lnTo>
                    <a:pt x="42468" y="19888"/>
                  </a:lnTo>
                  <a:lnTo>
                    <a:pt x="44513" y="26555"/>
                  </a:lnTo>
                  <a:lnTo>
                    <a:pt x="44513" y="8978"/>
                  </a:lnTo>
                  <a:lnTo>
                    <a:pt x="21259" y="0"/>
                  </a:lnTo>
                  <a:lnTo>
                    <a:pt x="0" y="0"/>
                  </a:lnTo>
                  <a:lnTo>
                    <a:pt x="0" y="75044"/>
                  </a:lnTo>
                  <a:lnTo>
                    <a:pt x="20307" y="75044"/>
                  </a:lnTo>
                  <a:lnTo>
                    <a:pt x="27724" y="74460"/>
                  </a:lnTo>
                  <a:lnTo>
                    <a:pt x="34328" y="72682"/>
                  </a:lnTo>
                  <a:lnTo>
                    <a:pt x="40132" y="69723"/>
                  </a:lnTo>
                  <a:lnTo>
                    <a:pt x="43421" y="66979"/>
                  </a:lnTo>
                  <a:lnTo>
                    <a:pt x="45097" y="65582"/>
                  </a:lnTo>
                  <a:lnTo>
                    <a:pt x="54343" y="39839"/>
                  </a:lnTo>
                  <a:lnTo>
                    <a:pt x="54343" y="35293"/>
                  </a:lnTo>
                  <a:close/>
                </a:path>
                <a:path w="636904" h="97155">
                  <a:moveTo>
                    <a:pt x="112725" y="42037"/>
                  </a:moveTo>
                  <a:lnTo>
                    <a:pt x="112687" y="37642"/>
                  </a:lnTo>
                  <a:lnTo>
                    <a:pt x="110959" y="31470"/>
                  </a:lnTo>
                  <a:lnTo>
                    <a:pt x="110896" y="31254"/>
                  </a:lnTo>
                  <a:lnTo>
                    <a:pt x="107226" y="26047"/>
                  </a:lnTo>
                  <a:lnTo>
                    <a:pt x="103555" y="20840"/>
                  </a:lnTo>
                  <a:lnTo>
                    <a:pt x="103200" y="20688"/>
                  </a:lnTo>
                  <a:lnTo>
                    <a:pt x="103200" y="42037"/>
                  </a:lnTo>
                  <a:lnTo>
                    <a:pt x="75247" y="42037"/>
                  </a:lnTo>
                  <a:lnTo>
                    <a:pt x="85953" y="26047"/>
                  </a:lnTo>
                  <a:lnTo>
                    <a:pt x="94691" y="26047"/>
                  </a:lnTo>
                  <a:lnTo>
                    <a:pt x="103200" y="42037"/>
                  </a:lnTo>
                  <a:lnTo>
                    <a:pt x="103200" y="20688"/>
                  </a:lnTo>
                  <a:lnTo>
                    <a:pt x="97764" y="18275"/>
                  </a:lnTo>
                  <a:lnTo>
                    <a:pt x="85585" y="18275"/>
                  </a:lnTo>
                  <a:lnTo>
                    <a:pt x="81635" y="19367"/>
                  </a:lnTo>
                  <a:lnTo>
                    <a:pt x="74218" y="23850"/>
                  </a:lnTo>
                  <a:lnTo>
                    <a:pt x="71145" y="27152"/>
                  </a:lnTo>
                  <a:lnTo>
                    <a:pt x="68986" y="31254"/>
                  </a:lnTo>
                  <a:lnTo>
                    <a:pt x="66522" y="35725"/>
                  </a:lnTo>
                  <a:lnTo>
                    <a:pt x="65341" y="40868"/>
                  </a:lnTo>
                  <a:lnTo>
                    <a:pt x="65341" y="56997"/>
                  </a:lnTo>
                  <a:lnTo>
                    <a:pt x="67691" y="63461"/>
                  </a:lnTo>
                  <a:lnTo>
                    <a:pt x="72313" y="68516"/>
                  </a:lnTo>
                  <a:lnTo>
                    <a:pt x="77012" y="73583"/>
                  </a:lnTo>
                  <a:lnTo>
                    <a:pt x="83248" y="76149"/>
                  </a:lnTo>
                  <a:lnTo>
                    <a:pt x="96520" y="76149"/>
                  </a:lnTo>
                  <a:lnTo>
                    <a:pt x="100926" y="75044"/>
                  </a:lnTo>
                  <a:lnTo>
                    <a:pt x="104292" y="72847"/>
                  </a:lnTo>
                  <a:lnTo>
                    <a:pt x="107594" y="70573"/>
                  </a:lnTo>
                  <a:lnTo>
                    <a:pt x="109931" y="68300"/>
                  </a:lnTo>
                  <a:lnTo>
                    <a:pt x="110159" y="68084"/>
                  </a:lnTo>
                  <a:lnTo>
                    <a:pt x="112001" y="65366"/>
                  </a:lnTo>
                  <a:lnTo>
                    <a:pt x="106197" y="60744"/>
                  </a:lnTo>
                  <a:lnTo>
                    <a:pt x="104444" y="63017"/>
                  </a:lnTo>
                  <a:lnTo>
                    <a:pt x="102387" y="64858"/>
                  </a:lnTo>
                  <a:lnTo>
                    <a:pt x="100114" y="66243"/>
                  </a:lnTo>
                  <a:lnTo>
                    <a:pt x="97764" y="67640"/>
                  </a:lnTo>
                  <a:lnTo>
                    <a:pt x="94907" y="68300"/>
                  </a:lnTo>
                  <a:lnTo>
                    <a:pt x="86474" y="68300"/>
                  </a:lnTo>
                  <a:lnTo>
                    <a:pt x="74955" y="49885"/>
                  </a:lnTo>
                  <a:lnTo>
                    <a:pt x="112725" y="49885"/>
                  </a:lnTo>
                  <a:lnTo>
                    <a:pt x="112725" y="42037"/>
                  </a:lnTo>
                  <a:close/>
                </a:path>
                <a:path w="636904" h="97155">
                  <a:moveTo>
                    <a:pt x="170967" y="38150"/>
                  </a:moveTo>
                  <a:lnTo>
                    <a:pt x="161429" y="20739"/>
                  </a:lnTo>
                  <a:lnTo>
                    <a:pt x="161429" y="41160"/>
                  </a:lnTo>
                  <a:lnTo>
                    <a:pt x="161429" y="53340"/>
                  </a:lnTo>
                  <a:lnTo>
                    <a:pt x="160185" y="58102"/>
                  </a:lnTo>
                  <a:lnTo>
                    <a:pt x="157759" y="62217"/>
                  </a:lnTo>
                  <a:lnTo>
                    <a:pt x="155422" y="66243"/>
                  </a:lnTo>
                  <a:lnTo>
                    <a:pt x="151676" y="68300"/>
                  </a:lnTo>
                  <a:lnTo>
                    <a:pt x="140677" y="68300"/>
                  </a:lnTo>
                  <a:lnTo>
                    <a:pt x="136347" y="65735"/>
                  </a:lnTo>
                  <a:lnTo>
                    <a:pt x="133413" y="60667"/>
                  </a:lnTo>
                  <a:lnTo>
                    <a:pt x="133413" y="33972"/>
                  </a:lnTo>
                  <a:lnTo>
                    <a:pt x="136271" y="28829"/>
                  </a:lnTo>
                  <a:lnTo>
                    <a:pt x="140601" y="26263"/>
                  </a:lnTo>
                  <a:lnTo>
                    <a:pt x="151599" y="26263"/>
                  </a:lnTo>
                  <a:lnTo>
                    <a:pt x="155422" y="28321"/>
                  </a:lnTo>
                  <a:lnTo>
                    <a:pt x="157759" y="32359"/>
                  </a:lnTo>
                  <a:lnTo>
                    <a:pt x="160185" y="36385"/>
                  </a:lnTo>
                  <a:lnTo>
                    <a:pt x="161429" y="41160"/>
                  </a:lnTo>
                  <a:lnTo>
                    <a:pt x="161429" y="20739"/>
                  </a:lnTo>
                  <a:lnTo>
                    <a:pt x="156222" y="18275"/>
                  </a:lnTo>
                  <a:lnTo>
                    <a:pt x="142367" y="18275"/>
                  </a:lnTo>
                  <a:lnTo>
                    <a:pt x="136931" y="20612"/>
                  </a:lnTo>
                  <a:lnTo>
                    <a:pt x="133045" y="25387"/>
                  </a:lnTo>
                  <a:lnTo>
                    <a:pt x="132715" y="20840"/>
                  </a:lnTo>
                  <a:lnTo>
                    <a:pt x="132613" y="19291"/>
                  </a:lnTo>
                  <a:lnTo>
                    <a:pt x="123799" y="19291"/>
                  </a:lnTo>
                  <a:lnTo>
                    <a:pt x="123799" y="96545"/>
                  </a:lnTo>
                  <a:lnTo>
                    <a:pt x="133413" y="96545"/>
                  </a:lnTo>
                  <a:lnTo>
                    <a:pt x="133413" y="69697"/>
                  </a:lnTo>
                  <a:lnTo>
                    <a:pt x="137299" y="73952"/>
                  </a:lnTo>
                  <a:lnTo>
                    <a:pt x="142659" y="76149"/>
                  </a:lnTo>
                  <a:lnTo>
                    <a:pt x="156222" y="76149"/>
                  </a:lnTo>
                  <a:lnTo>
                    <a:pt x="161582" y="73431"/>
                  </a:lnTo>
                  <a:lnTo>
                    <a:pt x="164198" y="69697"/>
                  </a:lnTo>
                  <a:lnTo>
                    <a:pt x="165163" y="68300"/>
                  </a:lnTo>
                  <a:lnTo>
                    <a:pt x="169138" y="62725"/>
                  </a:lnTo>
                  <a:lnTo>
                    <a:pt x="170967" y="55981"/>
                  </a:lnTo>
                  <a:lnTo>
                    <a:pt x="170967" y="38150"/>
                  </a:lnTo>
                  <a:close/>
                </a:path>
                <a:path w="636904" h="97155">
                  <a:moveTo>
                    <a:pt x="227596" y="75044"/>
                  </a:moveTo>
                  <a:lnTo>
                    <a:pt x="227533" y="74091"/>
                  </a:lnTo>
                  <a:lnTo>
                    <a:pt x="226301" y="71310"/>
                  </a:lnTo>
                  <a:lnTo>
                    <a:pt x="226250" y="71094"/>
                  </a:lnTo>
                  <a:lnTo>
                    <a:pt x="225945" y="69176"/>
                  </a:lnTo>
                  <a:lnTo>
                    <a:pt x="225780" y="68148"/>
                  </a:lnTo>
                  <a:lnTo>
                    <a:pt x="225717" y="67792"/>
                  </a:lnTo>
                  <a:lnTo>
                    <a:pt x="225615" y="47980"/>
                  </a:lnTo>
                  <a:lnTo>
                    <a:pt x="225488" y="30378"/>
                  </a:lnTo>
                  <a:lnTo>
                    <a:pt x="223710" y="25971"/>
                  </a:lnTo>
                  <a:lnTo>
                    <a:pt x="215925" y="19812"/>
                  </a:lnTo>
                  <a:lnTo>
                    <a:pt x="210947" y="18275"/>
                  </a:lnTo>
                  <a:lnTo>
                    <a:pt x="198107" y="18275"/>
                  </a:lnTo>
                  <a:lnTo>
                    <a:pt x="192747" y="20027"/>
                  </a:lnTo>
                  <a:lnTo>
                    <a:pt x="188722" y="23482"/>
                  </a:lnTo>
                  <a:lnTo>
                    <a:pt x="184683" y="27000"/>
                  </a:lnTo>
                  <a:lnTo>
                    <a:pt x="182702" y="30746"/>
                  </a:lnTo>
                  <a:lnTo>
                    <a:pt x="182702" y="34772"/>
                  </a:lnTo>
                  <a:lnTo>
                    <a:pt x="192239" y="34772"/>
                  </a:lnTo>
                  <a:lnTo>
                    <a:pt x="192239" y="32423"/>
                  </a:lnTo>
                  <a:lnTo>
                    <a:pt x="193344" y="30378"/>
                  </a:lnTo>
                  <a:lnTo>
                    <a:pt x="195541" y="28613"/>
                  </a:lnTo>
                  <a:lnTo>
                    <a:pt x="197624" y="27000"/>
                  </a:lnTo>
                  <a:lnTo>
                    <a:pt x="197370" y="27000"/>
                  </a:lnTo>
                  <a:lnTo>
                    <a:pt x="200456" y="25971"/>
                  </a:lnTo>
                  <a:lnTo>
                    <a:pt x="208432" y="25971"/>
                  </a:lnTo>
                  <a:lnTo>
                    <a:pt x="211289" y="27000"/>
                  </a:lnTo>
                  <a:lnTo>
                    <a:pt x="211162" y="27000"/>
                  </a:lnTo>
                  <a:lnTo>
                    <a:pt x="215049" y="30886"/>
                  </a:lnTo>
                  <a:lnTo>
                    <a:pt x="216077" y="33528"/>
                  </a:lnTo>
                  <a:lnTo>
                    <a:pt x="216077" y="41236"/>
                  </a:lnTo>
                  <a:lnTo>
                    <a:pt x="216077" y="47980"/>
                  </a:lnTo>
                  <a:lnTo>
                    <a:pt x="216077" y="59423"/>
                  </a:lnTo>
                  <a:lnTo>
                    <a:pt x="215049" y="61556"/>
                  </a:lnTo>
                  <a:lnTo>
                    <a:pt x="213283" y="63461"/>
                  </a:lnTo>
                  <a:lnTo>
                    <a:pt x="210718" y="65151"/>
                  </a:lnTo>
                  <a:lnTo>
                    <a:pt x="208229" y="66903"/>
                  </a:lnTo>
                  <a:lnTo>
                    <a:pt x="205219" y="67792"/>
                  </a:lnTo>
                  <a:lnTo>
                    <a:pt x="198259" y="67792"/>
                  </a:lnTo>
                  <a:lnTo>
                    <a:pt x="195821" y="66903"/>
                  </a:lnTo>
                  <a:lnTo>
                    <a:pt x="195681" y="66903"/>
                  </a:lnTo>
                  <a:lnTo>
                    <a:pt x="193776" y="64998"/>
                  </a:lnTo>
                  <a:lnTo>
                    <a:pt x="192024" y="63169"/>
                  </a:lnTo>
                  <a:lnTo>
                    <a:pt x="191135" y="60896"/>
                  </a:lnTo>
                  <a:lnTo>
                    <a:pt x="191135" y="51574"/>
                  </a:lnTo>
                  <a:lnTo>
                    <a:pt x="196494" y="48133"/>
                  </a:lnTo>
                  <a:lnTo>
                    <a:pt x="207200" y="47980"/>
                  </a:lnTo>
                  <a:lnTo>
                    <a:pt x="216077" y="47980"/>
                  </a:lnTo>
                  <a:lnTo>
                    <a:pt x="216077" y="41236"/>
                  </a:lnTo>
                  <a:lnTo>
                    <a:pt x="198983" y="41236"/>
                  </a:lnTo>
                  <a:lnTo>
                    <a:pt x="192900" y="42849"/>
                  </a:lnTo>
                  <a:lnTo>
                    <a:pt x="183807" y="49009"/>
                  </a:lnTo>
                  <a:lnTo>
                    <a:pt x="181533" y="53555"/>
                  </a:lnTo>
                  <a:lnTo>
                    <a:pt x="181533" y="64198"/>
                  </a:lnTo>
                  <a:lnTo>
                    <a:pt x="183222" y="68148"/>
                  </a:lnTo>
                  <a:lnTo>
                    <a:pt x="186664" y="71310"/>
                  </a:lnTo>
                  <a:lnTo>
                    <a:pt x="190106" y="74536"/>
                  </a:lnTo>
                  <a:lnTo>
                    <a:pt x="194665" y="76149"/>
                  </a:lnTo>
                  <a:lnTo>
                    <a:pt x="203822" y="76149"/>
                  </a:lnTo>
                  <a:lnTo>
                    <a:pt x="216293" y="69176"/>
                  </a:lnTo>
                  <a:lnTo>
                    <a:pt x="216509" y="71094"/>
                  </a:lnTo>
                  <a:lnTo>
                    <a:pt x="216585" y="71755"/>
                  </a:lnTo>
                  <a:lnTo>
                    <a:pt x="217030" y="73723"/>
                  </a:lnTo>
                  <a:lnTo>
                    <a:pt x="217614" y="75044"/>
                  </a:lnTo>
                  <a:lnTo>
                    <a:pt x="227596" y="75044"/>
                  </a:lnTo>
                  <a:close/>
                </a:path>
                <a:path w="636904" h="97155">
                  <a:moveTo>
                    <a:pt x="267563" y="18935"/>
                  </a:moveTo>
                  <a:lnTo>
                    <a:pt x="266534" y="18491"/>
                  </a:lnTo>
                  <a:lnTo>
                    <a:pt x="265150" y="18275"/>
                  </a:lnTo>
                  <a:lnTo>
                    <a:pt x="257594" y="18275"/>
                  </a:lnTo>
                  <a:lnTo>
                    <a:pt x="253187" y="20688"/>
                  </a:lnTo>
                  <a:lnTo>
                    <a:pt x="250113" y="25679"/>
                  </a:lnTo>
                  <a:lnTo>
                    <a:pt x="249885" y="19291"/>
                  </a:lnTo>
                  <a:lnTo>
                    <a:pt x="240652" y="19291"/>
                  </a:lnTo>
                  <a:lnTo>
                    <a:pt x="240652" y="75044"/>
                  </a:lnTo>
                  <a:lnTo>
                    <a:pt x="250190" y="75044"/>
                  </a:lnTo>
                  <a:lnTo>
                    <a:pt x="250190" y="35433"/>
                  </a:lnTo>
                  <a:lnTo>
                    <a:pt x="252463" y="30086"/>
                  </a:lnTo>
                  <a:lnTo>
                    <a:pt x="256717" y="27444"/>
                  </a:lnTo>
                  <a:lnTo>
                    <a:pt x="262877" y="27444"/>
                  </a:lnTo>
                  <a:lnTo>
                    <a:pt x="264566" y="27444"/>
                  </a:lnTo>
                  <a:lnTo>
                    <a:pt x="267563" y="27813"/>
                  </a:lnTo>
                  <a:lnTo>
                    <a:pt x="267563" y="18935"/>
                  </a:lnTo>
                  <a:close/>
                </a:path>
                <a:path w="636904" h="97155">
                  <a:moveTo>
                    <a:pt x="302628" y="75044"/>
                  </a:moveTo>
                  <a:lnTo>
                    <a:pt x="302552" y="67271"/>
                  </a:lnTo>
                  <a:lnTo>
                    <a:pt x="300799" y="67716"/>
                  </a:lnTo>
                  <a:lnTo>
                    <a:pt x="299250" y="67932"/>
                  </a:lnTo>
                  <a:lnTo>
                    <a:pt x="296468" y="67932"/>
                  </a:lnTo>
                  <a:lnTo>
                    <a:pt x="294995" y="67500"/>
                  </a:lnTo>
                  <a:lnTo>
                    <a:pt x="292582" y="65951"/>
                  </a:lnTo>
                  <a:lnTo>
                    <a:pt x="291922" y="64122"/>
                  </a:lnTo>
                  <a:lnTo>
                    <a:pt x="291922" y="26631"/>
                  </a:lnTo>
                  <a:lnTo>
                    <a:pt x="302336" y="26631"/>
                  </a:lnTo>
                  <a:lnTo>
                    <a:pt x="302336" y="19291"/>
                  </a:lnTo>
                  <a:lnTo>
                    <a:pt x="291922" y="19291"/>
                  </a:lnTo>
                  <a:lnTo>
                    <a:pt x="291922" y="5727"/>
                  </a:lnTo>
                  <a:lnTo>
                    <a:pt x="282384" y="5727"/>
                  </a:lnTo>
                  <a:lnTo>
                    <a:pt x="282384" y="19291"/>
                  </a:lnTo>
                  <a:lnTo>
                    <a:pt x="272186" y="19291"/>
                  </a:lnTo>
                  <a:lnTo>
                    <a:pt x="272186" y="26631"/>
                  </a:lnTo>
                  <a:lnTo>
                    <a:pt x="282384" y="26631"/>
                  </a:lnTo>
                  <a:lnTo>
                    <a:pt x="282384" y="66840"/>
                  </a:lnTo>
                  <a:lnTo>
                    <a:pt x="283629" y="70726"/>
                  </a:lnTo>
                  <a:lnTo>
                    <a:pt x="288696" y="75044"/>
                  </a:lnTo>
                  <a:lnTo>
                    <a:pt x="291693" y="76149"/>
                  </a:lnTo>
                  <a:lnTo>
                    <a:pt x="298005" y="76149"/>
                  </a:lnTo>
                  <a:lnTo>
                    <a:pt x="300431" y="75780"/>
                  </a:lnTo>
                  <a:lnTo>
                    <a:pt x="302628" y="75044"/>
                  </a:lnTo>
                  <a:close/>
                </a:path>
                <a:path w="636904" h="97155">
                  <a:moveTo>
                    <a:pt x="391744" y="31330"/>
                  </a:moveTo>
                  <a:lnTo>
                    <a:pt x="390131" y="26263"/>
                  </a:lnTo>
                  <a:lnTo>
                    <a:pt x="383603" y="19812"/>
                  </a:lnTo>
                  <a:lnTo>
                    <a:pt x="378980" y="18275"/>
                  </a:lnTo>
                  <a:lnTo>
                    <a:pt x="369011" y="18275"/>
                  </a:lnTo>
                  <a:lnTo>
                    <a:pt x="365493" y="19075"/>
                  </a:lnTo>
                  <a:lnTo>
                    <a:pt x="359549" y="22377"/>
                  </a:lnTo>
                  <a:lnTo>
                    <a:pt x="357124" y="24511"/>
                  </a:lnTo>
                  <a:lnTo>
                    <a:pt x="355295" y="27216"/>
                  </a:lnTo>
                  <a:lnTo>
                    <a:pt x="353822" y="24066"/>
                  </a:lnTo>
                  <a:lnTo>
                    <a:pt x="351624" y="21793"/>
                  </a:lnTo>
                  <a:lnTo>
                    <a:pt x="346049" y="18935"/>
                  </a:lnTo>
                  <a:lnTo>
                    <a:pt x="342823" y="18275"/>
                  </a:lnTo>
                  <a:lnTo>
                    <a:pt x="332333" y="18275"/>
                  </a:lnTo>
                  <a:lnTo>
                    <a:pt x="326834" y="20612"/>
                  </a:lnTo>
                  <a:lnTo>
                    <a:pt x="322795" y="25387"/>
                  </a:lnTo>
                  <a:lnTo>
                    <a:pt x="322503" y="19291"/>
                  </a:lnTo>
                  <a:lnTo>
                    <a:pt x="313410" y="19291"/>
                  </a:lnTo>
                  <a:lnTo>
                    <a:pt x="313410" y="75044"/>
                  </a:lnTo>
                  <a:lnTo>
                    <a:pt x="323024" y="75044"/>
                  </a:lnTo>
                  <a:lnTo>
                    <a:pt x="323024" y="34188"/>
                  </a:lnTo>
                  <a:lnTo>
                    <a:pt x="325361" y="28905"/>
                  </a:lnTo>
                  <a:lnTo>
                    <a:pt x="329615" y="26263"/>
                  </a:lnTo>
                  <a:lnTo>
                    <a:pt x="335851" y="26263"/>
                  </a:lnTo>
                  <a:lnTo>
                    <a:pt x="339521" y="26263"/>
                  </a:lnTo>
                  <a:lnTo>
                    <a:pt x="342379" y="27216"/>
                  </a:lnTo>
                  <a:lnTo>
                    <a:pt x="346710" y="30886"/>
                  </a:lnTo>
                  <a:lnTo>
                    <a:pt x="347814" y="33972"/>
                  </a:lnTo>
                  <a:lnTo>
                    <a:pt x="347814" y="75044"/>
                  </a:lnTo>
                  <a:lnTo>
                    <a:pt x="357339" y="75044"/>
                  </a:lnTo>
                  <a:lnTo>
                    <a:pt x="357339" y="38074"/>
                  </a:lnTo>
                  <a:lnTo>
                    <a:pt x="357644" y="34772"/>
                  </a:lnTo>
                  <a:lnTo>
                    <a:pt x="358965" y="31991"/>
                  </a:lnTo>
                  <a:lnTo>
                    <a:pt x="363359" y="27444"/>
                  </a:lnTo>
                  <a:lnTo>
                    <a:pt x="366369" y="26263"/>
                  </a:lnTo>
                  <a:lnTo>
                    <a:pt x="373849" y="26263"/>
                  </a:lnTo>
                  <a:lnTo>
                    <a:pt x="376783" y="27152"/>
                  </a:lnTo>
                  <a:lnTo>
                    <a:pt x="381038" y="30441"/>
                  </a:lnTo>
                  <a:lnTo>
                    <a:pt x="382143" y="33604"/>
                  </a:lnTo>
                  <a:lnTo>
                    <a:pt x="382143" y="75044"/>
                  </a:lnTo>
                  <a:lnTo>
                    <a:pt x="391744" y="75044"/>
                  </a:lnTo>
                  <a:lnTo>
                    <a:pt x="391744" y="31330"/>
                  </a:lnTo>
                  <a:close/>
                </a:path>
                <a:path w="636904" h="97155">
                  <a:moveTo>
                    <a:pt x="451015" y="42037"/>
                  </a:moveTo>
                  <a:lnTo>
                    <a:pt x="441477" y="20688"/>
                  </a:lnTo>
                  <a:lnTo>
                    <a:pt x="441477" y="42037"/>
                  </a:lnTo>
                  <a:lnTo>
                    <a:pt x="413600" y="42037"/>
                  </a:lnTo>
                  <a:lnTo>
                    <a:pt x="414147" y="37782"/>
                  </a:lnTo>
                  <a:lnTo>
                    <a:pt x="414261" y="36906"/>
                  </a:lnTo>
                  <a:lnTo>
                    <a:pt x="415874" y="32943"/>
                  </a:lnTo>
                  <a:lnTo>
                    <a:pt x="418515" y="30226"/>
                  </a:lnTo>
                  <a:lnTo>
                    <a:pt x="421081" y="27444"/>
                  </a:lnTo>
                  <a:lnTo>
                    <a:pt x="424307" y="26047"/>
                  </a:lnTo>
                  <a:lnTo>
                    <a:pt x="432968" y="26047"/>
                  </a:lnTo>
                  <a:lnTo>
                    <a:pt x="441477" y="42037"/>
                  </a:lnTo>
                  <a:lnTo>
                    <a:pt x="441477" y="20688"/>
                  </a:lnTo>
                  <a:lnTo>
                    <a:pt x="436041" y="18275"/>
                  </a:lnTo>
                  <a:lnTo>
                    <a:pt x="423875" y="18275"/>
                  </a:lnTo>
                  <a:lnTo>
                    <a:pt x="419912" y="19367"/>
                  </a:lnTo>
                  <a:lnTo>
                    <a:pt x="416242" y="21640"/>
                  </a:lnTo>
                  <a:lnTo>
                    <a:pt x="412508" y="23850"/>
                  </a:lnTo>
                  <a:lnTo>
                    <a:pt x="409498" y="27152"/>
                  </a:lnTo>
                  <a:lnTo>
                    <a:pt x="407263" y="31254"/>
                  </a:lnTo>
                  <a:lnTo>
                    <a:pt x="404876" y="35725"/>
                  </a:lnTo>
                  <a:lnTo>
                    <a:pt x="403707" y="40868"/>
                  </a:lnTo>
                  <a:lnTo>
                    <a:pt x="403707" y="56997"/>
                  </a:lnTo>
                  <a:lnTo>
                    <a:pt x="406044" y="63461"/>
                  </a:lnTo>
                  <a:lnTo>
                    <a:pt x="410667" y="68516"/>
                  </a:lnTo>
                  <a:lnTo>
                    <a:pt x="415366" y="73583"/>
                  </a:lnTo>
                  <a:lnTo>
                    <a:pt x="421525" y="76149"/>
                  </a:lnTo>
                  <a:lnTo>
                    <a:pt x="434797" y="76149"/>
                  </a:lnTo>
                  <a:lnTo>
                    <a:pt x="439280" y="75044"/>
                  </a:lnTo>
                  <a:lnTo>
                    <a:pt x="445947" y="70573"/>
                  </a:lnTo>
                  <a:lnTo>
                    <a:pt x="448284" y="68300"/>
                  </a:lnTo>
                  <a:lnTo>
                    <a:pt x="448513" y="68084"/>
                  </a:lnTo>
                  <a:lnTo>
                    <a:pt x="450354" y="65366"/>
                  </a:lnTo>
                  <a:lnTo>
                    <a:pt x="444550" y="60744"/>
                  </a:lnTo>
                  <a:lnTo>
                    <a:pt x="442798" y="63017"/>
                  </a:lnTo>
                  <a:lnTo>
                    <a:pt x="440740" y="64858"/>
                  </a:lnTo>
                  <a:lnTo>
                    <a:pt x="436041" y="67640"/>
                  </a:lnTo>
                  <a:lnTo>
                    <a:pt x="433184" y="68300"/>
                  </a:lnTo>
                  <a:lnTo>
                    <a:pt x="424751" y="68300"/>
                  </a:lnTo>
                  <a:lnTo>
                    <a:pt x="420712" y="66535"/>
                  </a:lnTo>
                  <a:lnTo>
                    <a:pt x="417918" y="63017"/>
                  </a:lnTo>
                  <a:lnTo>
                    <a:pt x="414921" y="59347"/>
                  </a:lnTo>
                  <a:lnTo>
                    <a:pt x="413461" y="54952"/>
                  </a:lnTo>
                  <a:lnTo>
                    <a:pt x="413308" y="49885"/>
                  </a:lnTo>
                  <a:lnTo>
                    <a:pt x="451015" y="49885"/>
                  </a:lnTo>
                  <a:lnTo>
                    <a:pt x="451015" y="42037"/>
                  </a:lnTo>
                  <a:close/>
                </a:path>
                <a:path w="636904" h="97155">
                  <a:moveTo>
                    <a:pt x="506095" y="38227"/>
                  </a:moveTo>
                  <a:lnTo>
                    <a:pt x="506018" y="31038"/>
                  </a:lnTo>
                  <a:lnTo>
                    <a:pt x="504405" y="25895"/>
                  </a:lnTo>
                  <a:lnTo>
                    <a:pt x="497954" y="19735"/>
                  </a:lnTo>
                  <a:lnTo>
                    <a:pt x="493623" y="18275"/>
                  </a:lnTo>
                  <a:lnTo>
                    <a:pt x="481304" y="18275"/>
                  </a:lnTo>
                  <a:lnTo>
                    <a:pt x="475729" y="20916"/>
                  </a:lnTo>
                  <a:lnTo>
                    <a:pt x="471551" y="26263"/>
                  </a:lnTo>
                  <a:lnTo>
                    <a:pt x="471182" y="19291"/>
                  </a:lnTo>
                  <a:lnTo>
                    <a:pt x="462165" y="19291"/>
                  </a:lnTo>
                  <a:lnTo>
                    <a:pt x="462165" y="75044"/>
                  </a:lnTo>
                  <a:lnTo>
                    <a:pt x="471690" y="75044"/>
                  </a:lnTo>
                  <a:lnTo>
                    <a:pt x="471690" y="35217"/>
                  </a:lnTo>
                  <a:lnTo>
                    <a:pt x="473087" y="32575"/>
                  </a:lnTo>
                  <a:lnTo>
                    <a:pt x="474916" y="30441"/>
                  </a:lnTo>
                  <a:lnTo>
                    <a:pt x="479539" y="27152"/>
                  </a:lnTo>
                  <a:lnTo>
                    <a:pt x="482257" y="26263"/>
                  </a:lnTo>
                  <a:lnTo>
                    <a:pt x="485343" y="26263"/>
                  </a:lnTo>
                  <a:lnTo>
                    <a:pt x="488937" y="26263"/>
                  </a:lnTo>
                  <a:lnTo>
                    <a:pt x="491718" y="27216"/>
                  </a:lnTo>
                  <a:lnTo>
                    <a:pt x="495528" y="30962"/>
                  </a:lnTo>
                  <a:lnTo>
                    <a:pt x="496481" y="34048"/>
                  </a:lnTo>
                  <a:lnTo>
                    <a:pt x="496481" y="75044"/>
                  </a:lnTo>
                  <a:lnTo>
                    <a:pt x="506095" y="75044"/>
                  </a:lnTo>
                  <a:lnTo>
                    <a:pt x="506095" y="38227"/>
                  </a:lnTo>
                  <a:close/>
                </a:path>
                <a:path w="636904" h="97155">
                  <a:moveTo>
                    <a:pt x="544156" y="75044"/>
                  </a:moveTo>
                  <a:lnTo>
                    <a:pt x="544093" y="67271"/>
                  </a:lnTo>
                  <a:lnTo>
                    <a:pt x="542251" y="67716"/>
                  </a:lnTo>
                  <a:lnTo>
                    <a:pt x="540791" y="67932"/>
                  </a:lnTo>
                  <a:lnTo>
                    <a:pt x="537997" y="67932"/>
                  </a:lnTo>
                  <a:lnTo>
                    <a:pt x="536536" y="67500"/>
                  </a:lnTo>
                  <a:lnTo>
                    <a:pt x="534035" y="65951"/>
                  </a:lnTo>
                  <a:lnTo>
                    <a:pt x="533450" y="64122"/>
                  </a:lnTo>
                  <a:lnTo>
                    <a:pt x="533450" y="26631"/>
                  </a:lnTo>
                  <a:lnTo>
                    <a:pt x="543864" y="26631"/>
                  </a:lnTo>
                  <a:lnTo>
                    <a:pt x="543864" y="19291"/>
                  </a:lnTo>
                  <a:lnTo>
                    <a:pt x="533450" y="19291"/>
                  </a:lnTo>
                  <a:lnTo>
                    <a:pt x="533450" y="5727"/>
                  </a:lnTo>
                  <a:lnTo>
                    <a:pt x="523913" y="5727"/>
                  </a:lnTo>
                  <a:lnTo>
                    <a:pt x="523913" y="19291"/>
                  </a:lnTo>
                  <a:lnTo>
                    <a:pt x="513727" y="19291"/>
                  </a:lnTo>
                  <a:lnTo>
                    <a:pt x="513727" y="26631"/>
                  </a:lnTo>
                  <a:lnTo>
                    <a:pt x="523913" y="26631"/>
                  </a:lnTo>
                  <a:lnTo>
                    <a:pt x="523913" y="66840"/>
                  </a:lnTo>
                  <a:lnTo>
                    <a:pt x="525170" y="70726"/>
                  </a:lnTo>
                  <a:lnTo>
                    <a:pt x="530148" y="75044"/>
                  </a:lnTo>
                  <a:lnTo>
                    <a:pt x="533234" y="76149"/>
                  </a:lnTo>
                  <a:lnTo>
                    <a:pt x="539470" y="76149"/>
                  </a:lnTo>
                  <a:lnTo>
                    <a:pt x="541959" y="75780"/>
                  </a:lnTo>
                  <a:lnTo>
                    <a:pt x="544156" y="75044"/>
                  </a:lnTo>
                  <a:close/>
                </a:path>
                <a:path w="636904" h="97155">
                  <a:moveTo>
                    <a:pt x="636511" y="0"/>
                  </a:moveTo>
                  <a:lnTo>
                    <a:pt x="625208" y="0"/>
                  </a:lnTo>
                  <a:lnTo>
                    <a:pt x="605624" y="37706"/>
                  </a:lnTo>
                  <a:lnTo>
                    <a:pt x="586193" y="0"/>
                  </a:lnTo>
                  <a:lnTo>
                    <a:pt x="574751" y="0"/>
                  </a:lnTo>
                  <a:lnTo>
                    <a:pt x="600646" y="47028"/>
                  </a:lnTo>
                  <a:lnTo>
                    <a:pt x="600646" y="75044"/>
                  </a:lnTo>
                  <a:lnTo>
                    <a:pt x="610616" y="75044"/>
                  </a:lnTo>
                  <a:lnTo>
                    <a:pt x="610616" y="47028"/>
                  </a:lnTo>
                  <a:lnTo>
                    <a:pt x="636511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289277" y="2037609"/>
              <a:ext cx="158431" cy="126765"/>
            </a:xfrm>
            <a:prstGeom prst="rect">
              <a:avLst/>
            </a:prstGeom>
          </p:spPr>
        </p:pic>
        <p:pic>
          <p:nvPicPr>
            <p:cNvPr id="28" name="object 2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649587" y="1846067"/>
              <a:ext cx="1262174" cy="510582"/>
            </a:xfrm>
            <a:prstGeom prst="rect">
              <a:avLst/>
            </a:prstGeom>
          </p:spPr>
        </p:pic>
        <p:sp>
          <p:nvSpPr>
            <p:cNvPr id="29" name="object 29"/>
            <p:cNvSpPr/>
            <p:nvPr/>
          </p:nvSpPr>
          <p:spPr>
            <a:xfrm>
              <a:off x="6312723" y="2699973"/>
              <a:ext cx="1244600" cy="493395"/>
            </a:xfrm>
            <a:custGeom>
              <a:avLst/>
              <a:gdLst/>
              <a:ahLst/>
              <a:cxnLst/>
              <a:rect l="l" t="t" r="r" b="b"/>
              <a:pathLst>
                <a:path w="1244600" h="493394">
                  <a:moveTo>
                    <a:pt x="1244568" y="0"/>
                  </a:moveTo>
                  <a:lnTo>
                    <a:pt x="0" y="0"/>
                  </a:lnTo>
                  <a:lnTo>
                    <a:pt x="0" y="492976"/>
                  </a:lnTo>
                  <a:lnTo>
                    <a:pt x="1244568" y="492976"/>
                  </a:lnTo>
                  <a:lnTo>
                    <a:pt x="12445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30"/>
            <p:cNvSpPr/>
            <p:nvPr/>
          </p:nvSpPr>
          <p:spPr>
            <a:xfrm>
              <a:off x="6312723" y="2699973"/>
              <a:ext cx="1244600" cy="493395"/>
            </a:xfrm>
            <a:custGeom>
              <a:avLst/>
              <a:gdLst/>
              <a:ahLst/>
              <a:cxnLst/>
              <a:rect l="l" t="t" r="r" b="b"/>
              <a:pathLst>
                <a:path w="1244600" h="493394">
                  <a:moveTo>
                    <a:pt x="0" y="492976"/>
                  </a:moveTo>
                  <a:lnTo>
                    <a:pt x="1244568" y="492976"/>
                  </a:lnTo>
                  <a:lnTo>
                    <a:pt x="1244568" y="0"/>
                  </a:lnTo>
                  <a:lnTo>
                    <a:pt x="0" y="0"/>
                  </a:lnTo>
                  <a:lnTo>
                    <a:pt x="0" y="492976"/>
                  </a:lnTo>
                  <a:close/>
                </a:path>
              </a:pathLst>
            </a:custGeom>
            <a:ln w="17605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720171" y="2906627"/>
              <a:ext cx="254297" cy="7614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09308" y="2906627"/>
              <a:ext cx="66086" cy="75046"/>
            </a:xfrm>
            <a:prstGeom prst="rect">
              <a:avLst/>
            </a:prstGeom>
          </p:spPr>
        </p:pic>
        <p:pic>
          <p:nvPicPr>
            <p:cNvPr id="33" name="object 33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84357" y="2882712"/>
              <a:ext cx="158431" cy="126765"/>
            </a:xfrm>
            <a:prstGeom prst="rect">
              <a:avLst/>
            </a:prstGeom>
          </p:spPr>
        </p:pic>
        <p:sp>
          <p:nvSpPr>
            <p:cNvPr id="34" name="object 34"/>
            <p:cNvSpPr/>
            <p:nvPr/>
          </p:nvSpPr>
          <p:spPr>
            <a:xfrm>
              <a:off x="7893518" y="2699973"/>
              <a:ext cx="1244600" cy="493395"/>
            </a:xfrm>
            <a:custGeom>
              <a:avLst/>
              <a:gdLst/>
              <a:ahLst/>
              <a:cxnLst/>
              <a:rect l="l" t="t" r="r" b="b"/>
              <a:pathLst>
                <a:path w="1244600" h="493394">
                  <a:moveTo>
                    <a:pt x="1244568" y="0"/>
                  </a:moveTo>
                  <a:lnTo>
                    <a:pt x="0" y="0"/>
                  </a:lnTo>
                  <a:lnTo>
                    <a:pt x="0" y="492976"/>
                  </a:lnTo>
                  <a:lnTo>
                    <a:pt x="1244568" y="492976"/>
                  </a:lnTo>
                  <a:lnTo>
                    <a:pt x="12445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5" name="object 35"/>
            <p:cNvSpPr/>
            <p:nvPr/>
          </p:nvSpPr>
          <p:spPr>
            <a:xfrm>
              <a:off x="7893518" y="2699973"/>
              <a:ext cx="1244600" cy="493395"/>
            </a:xfrm>
            <a:custGeom>
              <a:avLst/>
              <a:gdLst/>
              <a:ahLst/>
              <a:cxnLst/>
              <a:rect l="l" t="t" r="r" b="b"/>
              <a:pathLst>
                <a:path w="1244600" h="493394">
                  <a:moveTo>
                    <a:pt x="0" y="492976"/>
                  </a:moveTo>
                  <a:lnTo>
                    <a:pt x="1244568" y="492976"/>
                  </a:lnTo>
                  <a:lnTo>
                    <a:pt x="1244568" y="0"/>
                  </a:lnTo>
                  <a:lnTo>
                    <a:pt x="0" y="0"/>
                  </a:lnTo>
                  <a:lnTo>
                    <a:pt x="0" y="492976"/>
                  </a:lnTo>
                  <a:close/>
                </a:path>
              </a:pathLst>
            </a:custGeom>
            <a:ln w="17605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6" name="object 36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300966" y="2906627"/>
              <a:ext cx="254297" cy="76147"/>
            </a:xfrm>
            <a:prstGeom prst="rect">
              <a:avLst/>
            </a:prstGeom>
          </p:spPr>
        </p:pic>
        <p:sp>
          <p:nvSpPr>
            <p:cNvPr id="37" name="object 37"/>
            <p:cNvSpPr/>
            <p:nvPr/>
          </p:nvSpPr>
          <p:spPr>
            <a:xfrm>
              <a:off x="8597291" y="2906627"/>
              <a:ext cx="51435" cy="75565"/>
            </a:xfrm>
            <a:custGeom>
              <a:avLst/>
              <a:gdLst/>
              <a:ahLst/>
              <a:cxnLst/>
              <a:rect l="l" t="t" r="r" b="b"/>
              <a:pathLst>
                <a:path w="51434" h="75564">
                  <a:moveTo>
                    <a:pt x="32346" y="0"/>
                  </a:moveTo>
                  <a:lnTo>
                    <a:pt x="0" y="0"/>
                  </a:lnTo>
                  <a:lnTo>
                    <a:pt x="0" y="75046"/>
                  </a:lnTo>
                  <a:lnTo>
                    <a:pt x="33813" y="75046"/>
                  </a:lnTo>
                  <a:lnTo>
                    <a:pt x="39827" y="73212"/>
                  </a:lnTo>
                  <a:lnTo>
                    <a:pt x="47420" y="66977"/>
                  </a:lnTo>
                  <a:lnTo>
                    <a:pt x="9975" y="66977"/>
                  </a:lnTo>
                  <a:lnTo>
                    <a:pt x="9975" y="39981"/>
                  </a:lnTo>
                  <a:lnTo>
                    <a:pt x="46233" y="39981"/>
                  </a:lnTo>
                  <a:lnTo>
                    <a:pt x="45475" y="38880"/>
                  </a:lnTo>
                  <a:lnTo>
                    <a:pt x="42248" y="36679"/>
                  </a:lnTo>
                  <a:lnTo>
                    <a:pt x="38067" y="35506"/>
                  </a:lnTo>
                  <a:lnTo>
                    <a:pt x="41441" y="34038"/>
                  </a:lnTo>
                  <a:lnTo>
                    <a:pt x="44155" y="31984"/>
                  </a:lnTo>
                  <a:lnTo>
                    <a:pt x="9975" y="31984"/>
                  </a:lnTo>
                  <a:lnTo>
                    <a:pt x="9975" y="8142"/>
                  </a:lnTo>
                  <a:lnTo>
                    <a:pt x="47038" y="8142"/>
                  </a:lnTo>
                  <a:lnTo>
                    <a:pt x="46942" y="7922"/>
                  </a:lnTo>
                  <a:lnTo>
                    <a:pt x="42615" y="4768"/>
                  </a:lnTo>
                  <a:lnTo>
                    <a:pt x="38360" y="1540"/>
                  </a:lnTo>
                  <a:lnTo>
                    <a:pt x="32346" y="0"/>
                  </a:lnTo>
                  <a:close/>
                </a:path>
                <a:path w="51434" h="75564">
                  <a:moveTo>
                    <a:pt x="46233" y="39981"/>
                  </a:moveTo>
                  <a:lnTo>
                    <a:pt x="31833" y="39981"/>
                  </a:lnTo>
                  <a:lnTo>
                    <a:pt x="35500" y="41154"/>
                  </a:lnTo>
                  <a:lnTo>
                    <a:pt x="37774" y="43648"/>
                  </a:lnTo>
                  <a:lnTo>
                    <a:pt x="40047" y="45996"/>
                  </a:lnTo>
                  <a:lnTo>
                    <a:pt x="41169" y="49150"/>
                  </a:lnTo>
                  <a:lnTo>
                    <a:pt x="41221" y="57660"/>
                  </a:lnTo>
                  <a:lnTo>
                    <a:pt x="39901" y="60961"/>
                  </a:lnTo>
                  <a:lnTo>
                    <a:pt x="37334" y="63382"/>
                  </a:lnTo>
                  <a:lnTo>
                    <a:pt x="34693" y="65803"/>
                  </a:lnTo>
                  <a:lnTo>
                    <a:pt x="31026" y="66977"/>
                  </a:lnTo>
                  <a:lnTo>
                    <a:pt x="47420" y="66977"/>
                  </a:lnTo>
                  <a:lnTo>
                    <a:pt x="48849" y="65803"/>
                  </a:lnTo>
                  <a:lnTo>
                    <a:pt x="51123" y="60448"/>
                  </a:lnTo>
                  <a:lnTo>
                    <a:pt x="51123" y="49150"/>
                  </a:lnTo>
                  <a:lnTo>
                    <a:pt x="50023" y="45409"/>
                  </a:lnTo>
                  <a:lnTo>
                    <a:pt x="47749" y="42181"/>
                  </a:lnTo>
                  <a:lnTo>
                    <a:pt x="46233" y="39981"/>
                  </a:lnTo>
                  <a:close/>
                </a:path>
                <a:path w="51434" h="75564">
                  <a:moveTo>
                    <a:pt x="47038" y="8142"/>
                  </a:moveTo>
                  <a:lnTo>
                    <a:pt x="25231" y="8142"/>
                  </a:lnTo>
                  <a:lnTo>
                    <a:pt x="34546" y="8289"/>
                  </a:lnTo>
                  <a:lnTo>
                    <a:pt x="39167" y="12251"/>
                  </a:lnTo>
                  <a:lnTo>
                    <a:pt x="29192" y="31984"/>
                  </a:lnTo>
                  <a:lnTo>
                    <a:pt x="44155" y="31984"/>
                  </a:lnTo>
                  <a:lnTo>
                    <a:pt x="48062" y="26629"/>
                  </a:lnTo>
                  <a:lnTo>
                    <a:pt x="49069" y="23695"/>
                  </a:lnTo>
                  <a:lnTo>
                    <a:pt x="49143" y="12984"/>
                  </a:lnTo>
                  <a:lnTo>
                    <a:pt x="47102" y="8289"/>
                  </a:lnTo>
                  <a:lnTo>
                    <a:pt x="47038" y="8142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8" name="object 38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065152" y="2882712"/>
              <a:ext cx="158431" cy="126765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7117643" y="3545223"/>
              <a:ext cx="1244600" cy="493395"/>
            </a:xfrm>
            <a:custGeom>
              <a:avLst/>
              <a:gdLst/>
              <a:ahLst/>
              <a:cxnLst/>
              <a:rect l="l" t="t" r="r" b="b"/>
              <a:pathLst>
                <a:path w="1244600" h="493395">
                  <a:moveTo>
                    <a:pt x="1244568" y="0"/>
                  </a:moveTo>
                  <a:lnTo>
                    <a:pt x="0" y="0"/>
                  </a:lnTo>
                  <a:lnTo>
                    <a:pt x="0" y="492976"/>
                  </a:lnTo>
                  <a:lnTo>
                    <a:pt x="1244568" y="492976"/>
                  </a:lnTo>
                  <a:lnTo>
                    <a:pt x="12445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0" name="object 40"/>
            <p:cNvSpPr/>
            <p:nvPr/>
          </p:nvSpPr>
          <p:spPr>
            <a:xfrm>
              <a:off x="7117643" y="3545223"/>
              <a:ext cx="1244600" cy="493395"/>
            </a:xfrm>
            <a:custGeom>
              <a:avLst/>
              <a:gdLst/>
              <a:ahLst/>
              <a:cxnLst/>
              <a:rect l="l" t="t" r="r" b="b"/>
              <a:pathLst>
                <a:path w="1244600" h="493395">
                  <a:moveTo>
                    <a:pt x="0" y="492976"/>
                  </a:moveTo>
                  <a:lnTo>
                    <a:pt x="1244568" y="492976"/>
                  </a:lnTo>
                  <a:lnTo>
                    <a:pt x="1244568" y="0"/>
                  </a:lnTo>
                  <a:lnTo>
                    <a:pt x="0" y="0"/>
                  </a:lnTo>
                  <a:lnTo>
                    <a:pt x="0" y="492976"/>
                  </a:lnTo>
                  <a:close/>
                </a:path>
              </a:pathLst>
            </a:custGeom>
            <a:ln w="17605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1" name="object 41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7531252" y="3747696"/>
              <a:ext cx="356837" cy="80255"/>
            </a:xfrm>
            <a:prstGeom prst="rect">
              <a:avLst/>
            </a:prstGeom>
          </p:spPr>
        </p:pic>
        <p:sp>
          <p:nvSpPr>
            <p:cNvPr id="42" name="object 42"/>
            <p:cNvSpPr/>
            <p:nvPr/>
          </p:nvSpPr>
          <p:spPr>
            <a:xfrm>
              <a:off x="7926818" y="3751437"/>
              <a:ext cx="29209" cy="75565"/>
            </a:xfrm>
            <a:custGeom>
              <a:avLst/>
              <a:gdLst/>
              <a:ahLst/>
              <a:cxnLst/>
              <a:rect l="l" t="t" r="r" b="b"/>
              <a:pathLst>
                <a:path w="29209" h="75564">
                  <a:moveTo>
                    <a:pt x="28752" y="0"/>
                  </a:moveTo>
                  <a:lnTo>
                    <a:pt x="27285" y="0"/>
                  </a:lnTo>
                  <a:lnTo>
                    <a:pt x="0" y="10270"/>
                  </a:lnTo>
                  <a:lnTo>
                    <a:pt x="0" y="18926"/>
                  </a:lnTo>
                  <a:lnTo>
                    <a:pt x="19217" y="11884"/>
                  </a:lnTo>
                  <a:lnTo>
                    <a:pt x="19217" y="75487"/>
                  </a:lnTo>
                  <a:lnTo>
                    <a:pt x="28752" y="75487"/>
                  </a:lnTo>
                  <a:lnTo>
                    <a:pt x="28752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3" name="object 43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7289277" y="3727962"/>
              <a:ext cx="158431" cy="126765"/>
            </a:xfrm>
            <a:prstGeom prst="rect">
              <a:avLst/>
            </a:prstGeom>
          </p:spPr>
        </p:pic>
        <p:sp>
          <p:nvSpPr>
            <p:cNvPr id="44" name="object 44"/>
            <p:cNvSpPr/>
            <p:nvPr/>
          </p:nvSpPr>
          <p:spPr>
            <a:xfrm>
              <a:off x="8658390" y="3545076"/>
              <a:ext cx="1244600" cy="493395"/>
            </a:xfrm>
            <a:custGeom>
              <a:avLst/>
              <a:gdLst/>
              <a:ahLst/>
              <a:cxnLst/>
              <a:rect l="l" t="t" r="r" b="b"/>
              <a:pathLst>
                <a:path w="1244600" h="493395">
                  <a:moveTo>
                    <a:pt x="1244568" y="0"/>
                  </a:moveTo>
                  <a:lnTo>
                    <a:pt x="0" y="0"/>
                  </a:lnTo>
                  <a:lnTo>
                    <a:pt x="0" y="492976"/>
                  </a:lnTo>
                  <a:lnTo>
                    <a:pt x="1244568" y="492976"/>
                  </a:lnTo>
                  <a:lnTo>
                    <a:pt x="12445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8658390" y="3545076"/>
              <a:ext cx="1244600" cy="493395"/>
            </a:xfrm>
            <a:custGeom>
              <a:avLst/>
              <a:gdLst/>
              <a:ahLst/>
              <a:cxnLst/>
              <a:rect l="l" t="t" r="r" b="b"/>
              <a:pathLst>
                <a:path w="1244600" h="493395">
                  <a:moveTo>
                    <a:pt x="0" y="492976"/>
                  </a:moveTo>
                  <a:lnTo>
                    <a:pt x="1244568" y="492976"/>
                  </a:lnTo>
                  <a:lnTo>
                    <a:pt x="1244568" y="0"/>
                  </a:lnTo>
                  <a:lnTo>
                    <a:pt x="0" y="0"/>
                  </a:lnTo>
                  <a:lnTo>
                    <a:pt x="0" y="492976"/>
                  </a:lnTo>
                  <a:close/>
                </a:path>
              </a:pathLst>
            </a:custGeom>
            <a:ln w="17605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6" name="object 46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072000" y="3747549"/>
              <a:ext cx="356837" cy="80328"/>
            </a:xfrm>
            <a:prstGeom prst="rect">
              <a:avLst/>
            </a:prstGeom>
          </p:spPr>
        </p:pic>
        <p:sp>
          <p:nvSpPr>
            <p:cNvPr id="47" name="object 47"/>
            <p:cNvSpPr/>
            <p:nvPr/>
          </p:nvSpPr>
          <p:spPr>
            <a:xfrm>
              <a:off x="9463604" y="3750703"/>
              <a:ext cx="50800" cy="76200"/>
            </a:xfrm>
            <a:custGeom>
              <a:avLst/>
              <a:gdLst/>
              <a:ahLst/>
              <a:cxnLst/>
              <a:rect l="l" t="t" r="r" b="b"/>
              <a:pathLst>
                <a:path w="50800" h="76200">
                  <a:moveTo>
                    <a:pt x="31539" y="0"/>
                  </a:moveTo>
                  <a:lnTo>
                    <a:pt x="16429" y="0"/>
                  </a:lnTo>
                  <a:lnTo>
                    <a:pt x="10342" y="2274"/>
                  </a:lnTo>
                  <a:lnTo>
                    <a:pt x="2053" y="11297"/>
                  </a:lnTo>
                  <a:lnTo>
                    <a:pt x="0" y="16725"/>
                  </a:lnTo>
                  <a:lnTo>
                    <a:pt x="0" y="23108"/>
                  </a:lnTo>
                  <a:lnTo>
                    <a:pt x="9535" y="23108"/>
                  </a:lnTo>
                  <a:lnTo>
                    <a:pt x="9535" y="18633"/>
                  </a:lnTo>
                  <a:lnTo>
                    <a:pt x="10782" y="14965"/>
                  </a:lnTo>
                  <a:lnTo>
                    <a:pt x="15696" y="9243"/>
                  </a:lnTo>
                  <a:lnTo>
                    <a:pt x="19437" y="7849"/>
                  </a:lnTo>
                  <a:lnTo>
                    <a:pt x="28605" y="7849"/>
                  </a:lnTo>
                  <a:lnTo>
                    <a:pt x="31833" y="9096"/>
                  </a:lnTo>
                  <a:lnTo>
                    <a:pt x="36453" y="14378"/>
                  </a:lnTo>
                  <a:lnTo>
                    <a:pt x="37554" y="17459"/>
                  </a:lnTo>
                  <a:lnTo>
                    <a:pt x="37554" y="23988"/>
                  </a:lnTo>
                  <a:lnTo>
                    <a:pt x="36820" y="26776"/>
                  </a:lnTo>
                  <a:lnTo>
                    <a:pt x="33886" y="32351"/>
                  </a:lnTo>
                  <a:lnTo>
                    <a:pt x="31099" y="36166"/>
                  </a:lnTo>
                  <a:lnTo>
                    <a:pt x="1393" y="69251"/>
                  </a:lnTo>
                  <a:lnTo>
                    <a:pt x="1393" y="76073"/>
                  </a:lnTo>
                  <a:lnTo>
                    <a:pt x="50536" y="76073"/>
                  </a:lnTo>
                  <a:lnTo>
                    <a:pt x="50536" y="68297"/>
                  </a:lnTo>
                  <a:lnTo>
                    <a:pt x="12909" y="68297"/>
                  </a:lnTo>
                  <a:lnTo>
                    <a:pt x="36967" y="42181"/>
                  </a:lnTo>
                  <a:lnTo>
                    <a:pt x="40341" y="37780"/>
                  </a:lnTo>
                  <a:lnTo>
                    <a:pt x="45769" y="28903"/>
                  </a:lnTo>
                  <a:lnTo>
                    <a:pt x="47089" y="24428"/>
                  </a:lnTo>
                  <a:lnTo>
                    <a:pt x="47089" y="14011"/>
                  </a:lnTo>
                  <a:lnTo>
                    <a:pt x="45108" y="9169"/>
                  </a:lnTo>
                  <a:lnTo>
                    <a:pt x="37114" y="1833"/>
                  </a:lnTo>
                  <a:lnTo>
                    <a:pt x="31539" y="0"/>
                  </a:lnTo>
                  <a:close/>
                </a:path>
              </a:pathLst>
            </a:custGeom>
            <a:solidFill>
              <a:srgbClr val="20202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8" name="object 4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830024" y="3727815"/>
              <a:ext cx="158431" cy="126765"/>
            </a:xfrm>
            <a:prstGeom prst="rect">
              <a:avLst/>
            </a:prstGeom>
          </p:spPr>
        </p:pic>
        <p:sp>
          <p:nvSpPr>
            <p:cNvPr id="49" name="object 49"/>
            <p:cNvSpPr/>
            <p:nvPr/>
          </p:nvSpPr>
          <p:spPr>
            <a:xfrm>
              <a:off x="7058231" y="4777518"/>
              <a:ext cx="1364615" cy="493395"/>
            </a:xfrm>
            <a:custGeom>
              <a:avLst/>
              <a:gdLst/>
              <a:ahLst/>
              <a:cxnLst/>
              <a:rect l="l" t="t" r="r" b="b"/>
              <a:pathLst>
                <a:path w="1364615" h="493395">
                  <a:moveTo>
                    <a:pt x="1364272" y="0"/>
                  </a:moveTo>
                  <a:lnTo>
                    <a:pt x="0" y="0"/>
                  </a:lnTo>
                  <a:lnTo>
                    <a:pt x="0" y="492976"/>
                  </a:lnTo>
                  <a:lnTo>
                    <a:pt x="1364272" y="492976"/>
                  </a:lnTo>
                  <a:lnTo>
                    <a:pt x="136427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7058231" y="4777518"/>
              <a:ext cx="1364615" cy="493395"/>
            </a:xfrm>
            <a:custGeom>
              <a:avLst/>
              <a:gdLst/>
              <a:ahLst/>
              <a:cxnLst/>
              <a:rect l="l" t="t" r="r" b="b"/>
              <a:pathLst>
                <a:path w="1364615" h="493395">
                  <a:moveTo>
                    <a:pt x="0" y="492976"/>
                  </a:moveTo>
                  <a:lnTo>
                    <a:pt x="1364272" y="492976"/>
                  </a:lnTo>
                  <a:lnTo>
                    <a:pt x="1364272" y="0"/>
                  </a:lnTo>
                  <a:lnTo>
                    <a:pt x="0" y="0"/>
                  </a:lnTo>
                  <a:lnTo>
                    <a:pt x="0" y="492976"/>
                  </a:lnTo>
                  <a:close/>
                </a:path>
              </a:pathLst>
            </a:custGeom>
            <a:ln w="17605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1" name="object 5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465679" y="4984172"/>
              <a:ext cx="196792" cy="76073"/>
            </a:xfrm>
            <a:prstGeom prst="rect">
              <a:avLst/>
            </a:prstGeom>
          </p:spPr>
        </p:pic>
        <p:pic>
          <p:nvPicPr>
            <p:cNvPr id="52" name="object 5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99513" y="4983145"/>
              <a:ext cx="314589" cy="98668"/>
            </a:xfrm>
            <a:prstGeom prst="rect">
              <a:avLst/>
            </a:prstGeom>
          </p:spPr>
        </p:pic>
        <p:pic>
          <p:nvPicPr>
            <p:cNvPr id="53" name="object 53"/>
            <p:cNvPicPr/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7229866" y="4948373"/>
              <a:ext cx="158431" cy="150533"/>
            </a:xfrm>
            <a:prstGeom prst="rect">
              <a:avLst/>
            </a:prstGeom>
          </p:spPr>
        </p:pic>
        <p:pic>
          <p:nvPicPr>
            <p:cNvPr id="54" name="object 54"/>
            <p:cNvPicPr/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589736" y="4768715"/>
              <a:ext cx="1381878" cy="510582"/>
            </a:xfrm>
            <a:prstGeom prst="rect">
              <a:avLst/>
            </a:prstGeom>
          </p:spPr>
        </p:pic>
        <p:pic>
          <p:nvPicPr>
            <p:cNvPr id="55" name="object 55"/>
            <p:cNvPicPr/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509121" y="4768715"/>
              <a:ext cx="1381878" cy="510582"/>
            </a:xfrm>
            <a:prstGeom prst="rect">
              <a:avLst/>
            </a:prstGeom>
          </p:spPr>
        </p:pic>
        <p:sp>
          <p:nvSpPr>
            <p:cNvPr id="56" name="object 56"/>
            <p:cNvSpPr/>
            <p:nvPr/>
          </p:nvSpPr>
          <p:spPr>
            <a:xfrm>
              <a:off x="7117643" y="624189"/>
              <a:ext cx="1244600" cy="493395"/>
            </a:xfrm>
            <a:custGeom>
              <a:avLst/>
              <a:gdLst/>
              <a:ahLst/>
              <a:cxnLst/>
              <a:rect l="l" t="t" r="r" b="b"/>
              <a:pathLst>
                <a:path w="1244600" h="493394">
                  <a:moveTo>
                    <a:pt x="1244568" y="0"/>
                  </a:moveTo>
                  <a:lnTo>
                    <a:pt x="0" y="0"/>
                  </a:lnTo>
                  <a:lnTo>
                    <a:pt x="0" y="492976"/>
                  </a:lnTo>
                  <a:lnTo>
                    <a:pt x="1244568" y="492976"/>
                  </a:lnTo>
                  <a:lnTo>
                    <a:pt x="1244568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7" name="object 57"/>
            <p:cNvSpPr/>
            <p:nvPr/>
          </p:nvSpPr>
          <p:spPr>
            <a:xfrm>
              <a:off x="7117643" y="624189"/>
              <a:ext cx="1244600" cy="493395"/>
            </a:xfrm>
            <a:custGeom>
              <a:avLst/>
              <a:gdLst/>
              <a:ahLst/>
              <a:cxnLst/>
              <a:rect l="l" t="t" r="r" b="b"/>
              <a:pathLst>
                <a:path w="1244600" h="493394">
                  <a:moveTo>
                    <a:pt x="0" y="492976"/>
                  </a:moveTo>
                  <a:lnTo>
                    <a:pt x="1244568" y="492976"/>
                  </a:lnTo>
                  <a:lnTo>
                    <a:pt x="1244568" y="0"/>
                  </a:lnTo>
                  <a:lnTo>
                    <a:pt x="0" y="0"/>
                  </a:lnTo>
                  <a:lnTo>
                    <a:pt x="0" y="492976"/>
                  </a:lnTo>
                  <a:close/>
                </a:path>
              </a:pathLst>
            </a:custGeom>
            <a:ln w="17605">
              <a:solidFill>
                <a:srgbClr val="DFDFD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8" name="object 58"/>
            <p:cNvPicPr/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7528685" y="829816"/>
              <a:ext cx="439207" cy="98668"/>
            </a:xfrm>
            <a:prstGeom prst="rect">
              <a:avLst/>
            </a:prstGeom>
          </p:spPr>
        </p:pic>
        <p:pic>
          <p:nvPicPr>
            <p:cNvPr id="59" name="object 59"/>
            <p:cNvPicPr/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289277" y="791449"/>
              <a:ext cx="158431" cy="158456"/>
            </a:xfrm>
            <a:prstGeom prst="rect">
              <a:avLst/>
            </a:prstGeom>
          </p:spPr>
        </p:pic>
        <p:pic>
          <p:nvPicPr>
            <p:cNvPr id="60" name="object 60"/>
            <p:cNvPicPr/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589736" y="6001084"/>
              <a:ext cx="1381878" cy="510582"/>
            </a:xfrm>
            <a:prstGeom prst="rect">
              <a:avLst/>
            </a:prstGeom>
          </p:spPr>
        </p:pic>
        <p:sp>
          <p:nvSpPr>
            <p:cNvPr id="61" name="object 61"/>
            <p:cNvSpPr/>
            <p:nvPr/>
          </p:nvSpPr>
          <p:spPr>
            <a:xfrm>
              <a:off x="8639173" y="6541231"/>
              <a:ext cx="1283335" cy="0"/>
            </a:xfrm>
            <a:custGeom>
              <a:avLst/>
              <a:gdLst/>
              <a:ahLst/>
              <a:cxnLst/>
              <a:rect l="l" t="t" r="r" b="b"/>
              <a:pathLst>
                <a:path w="1283334">
                  <a:moveTo>
                    <a:pt x="0" y="0"/>
                  </a:moveTo>
                  <a:lnTo>
                    <a:pt x="1283002" y="0"/>
                  </a:lnTo>
                </a:path>
              </a:pathLst>
            </a:custGeom>
            <a:ln w="1524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2" name="object 62"/>
            <p:cNvSpPr/>
            <p:nvPr/>
          </p:nvSpPr>
          <p:spPr>
            <a:xfrm>
              <a:off x="8687730" y="6582305"/>
              <a:ext cx="1186180" cy="0"/>
            </a:xfrm>
            <a:custGeom>
              <a:avLst/>
              <a:gdLst/>
              <a:ahLst/>
              <a:cxnLst/>
              <a:rect l="l" t="t" r="r" b="b"/>
              <a:pathLst>
                <a:path w="1186179">
                  <a:moveTo>
                    <a:pt x="0" y="0"/>
                  </a:moveTo>
                  <a:lnTo>
                    <a:pt x="1185889" y="0"/>
                  </a:lnTo>
                </a:path>
              </a:pathLst>
            </a:custGeom>
            <a:ln w="1409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3" name="object 63"/>
            <p:cNvPicPr/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7049429" y="6001084"/>
              <a:ext cx="1381878" cy="510582"/>
            </a:xfrm>
            <a:prstGeom prst="rect">
              <a:avLst/>
            </a:prstGeom>
          </p:spPr>
        </p:pic>
        <p:sp>
          <p:nvSpPr>
            <p:cNvPr id="64" name="object 64"/>
            <p:cNvSpPr/>
            <p:nvPr/>
          </p:nvSpPr>
          <p:spPr>
            <a:xfrm>
              <a:off x="7098866" y="6541231"/>
              <a:ext cx="1283335" cy="0"/>
            </a:xfrm>
            <a:custGeom>
              <a:avLst/>
              <a:gdLst/>
              <a:ahLst/>
              <a:cxnLst/>
              <a:rect l="l" t="t" r="r" b="b"/>
              <a:pathLst>
                <a:path w="1283334">
                  <a:moveTo>
                    <a:pt x="0" y="0"/>
                  </a:moveTo>
                  <a:lnTo>
                    <a:pt x="1283002" y="0"/>
                  </a:lnTo>
                </a:path>
              </a:pathLst>
            </a:custGeom>
            <a:ln w="1524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5" name="object 65"/>
            <p:cNvSpPr/>
            <p:nvPr/>
          </p:nvSpPr>
          <p:spPr>
            <a:xfrm>
              <a:off x="7147423" y="6582305"/>
              <a:ext cx="1186180" cy="0"/>
            </a:xfrm>
            <a:custGeom>
              <a:avLst/>
              <a:gdLst/>
              <a:ahLst/>
              <a:cxnLst/>
              <a:rect l="l" t="t" r="r" b="b"/>
              <a:pathLst>
                <a:path w="1186179">
                  <a:moveTo>
                    <a:pt x="0" y="0"/>
                  </a:moveTo>
                  <a:lnTo>
                    <a:pt x="1185889" y="0"/>
                  </a:lnTo>
                </a:path>
              </a:pathLst>
            </a:custGeom>
            <a:ln w="1409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6" name="object 66"/>
            <p:cNvPicPr/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5509121" y="6001194"/>
              <a:ext cx="1381878" cy="510582"/>
            </a:xfrm>
            <a:prstGeom prst="rect">
              <a:avLst/>
            </a:prstGeom>
          </p:spPr>
        </p:pic>
        <p:sp>
          <p:nvSpPr>
            <p:cNvPr id="67" name="object 67"/>
            <p:cNvSpPr/>
            <p:nvPr/>
          </p:nvSpPr>
          <p:spPr>
            <a:xfrm>
              <a:off x="5558589" y="6541334"/>
              <a:ext cx="1283335" cy="0"/>
            </a:xfrm>
            <a:custGeom>
              <a:avLst/>
              <a:gdLst/>
              <a:ahLst/>
              <a:cxnLst/>
              <a:rect l="l" t="t" r="r" b="b"/>
              <a:pathLst>
                <a:path w="1283334">
                  <a:moveTo>
                    <a:pt x="0" y="0"/>
                  </a:moveTo>
                  <a:lnTo>
                    <a:pt x="1282973" y="0"/>
                  </a:lnTo>
                </a:path>
              </a:pathLst>
            </a:custGeom>
            <a:ln w="15247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8" name="object 68"/>
            <p:cNvSpPr/>
            <p:nvPr/>
          </p:nvSpPr>
          <p:spPr>
            <a:xfrm>
              <a:off x="5607130" y="6582422"/>
              <a:ext cx="1186180" cy="0"/>
            </a:xfrm>
            <a:custGeom>
              <a:avLst/>
              <a:gdLst/>
              <a:ahLst/>
              <a:cxnLst/>
              <a:rect l="l" t="t" r="r" b="b"/>
              <a:pathLst>
                <a:path w="1186179">
                  <a:moveTo>
                    <a:pt x="0" y="0"/>
                  </a:moveTo>
                  <a:lnTo>
                    <a:pt x="1185875" y="0"/>
                  </a:lnTo>
                </a:path>
              </a:pathLst>
            </a:custGeom>
            <a:ln w="14093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9" name="object 69"/>
          <p:cNvSpPr txBox="1"/>
          <p:nvPr/>
        </p:nvSpPr>
        <p:spPr>
          <a:xfrm>
            <a:off x="232409" y="453390"/>
            <a:ext cx="4340860" cy="856615"/>
          </a:xfrm>
          <a:prstGeom prst="rect">
            <a:avLst/>
          </a:prstGeom>
          <a:ln w="28575">
            <a:solidFill>
              <a:srgbClr val="385622"/>
            </a:solidFill>
          </a:ln>
        </p:spPr>
        <p:txBody>
          <a:bodyPr vert="horz" wrap="square" lIns="0" tIns="52069" rIns="0" bIns="0" rtlCol="0">
            <a:spAutoFit/>
          </a:bodyPr>
          <a:lstStyle/>
          <a:p>
            <a:pPr marL="320675" indent="-286385">
              <a:lnSpc>
                <a:spcPct val="100000"/>
              </a:lnSpc>
              <a:spcBef>
                <a:spcPts val="409"/>
              </a:spcBef>
              <a:buClr>
                <a:srgbClr val="385622"/>
              </a:buClr>
              <a:buFont typeface="Arial MT"/>
              <a:buChar char="•"/>
              <a:tabLst>
                <a:tab pos="320675" algn="l"/>
              </a:tabLst>
            </a:pPr>
            <a:r>
              <a:rPr sz="1200" dirty="0">
                <a:solidFill>
                  <a:srgbClr val="385622"/>
                </a:solidFill>
                <a:latin typeface="Bahnschrift"/>
                <a:cs typeface="Bahnschrift"/>
              </a:rPr>
              <a:t>Top</a:t>
            </a:r>
            <a:r>
              <a:rPr sz="1200" spc="95" dirty="0">
                <a:solidFill>
                  <a:srgbClr val="385622"/>
                </a:solidFill>
                <a:latin typeface="Bahnschrift"/>
                <a:cs typeface="Bahnschrift"/>
              </a:rPr>
              <a:t> </a:t>
            </a:r>
            <a:r>
              <a:rPr sz="1200" dirty="0">
                <a:solidFill>
                  <a:srgbClr val="385622"/>
                </a:solidFill>
                <a:latin typeface="Bahnschrift"/>
                <a:cs typeface="Bahnschrift"/>
              </a:rPr>
              <a:t>level</a:t>
            </a:r>
            <a:r>
              <a:rPr sz="1200" spc="90" dirty="0">
                <a:solidFill>
                  <a:srgbClr val="385622"/>
                </a:solidFill>
                <a:latin typeface="Bahnschrift"/>
                <a:cs typeface="Bahnschrift"/>
              </a:rPr>
              <a:t> </a:t>
            </a:r>
            <a:r>
              <a:rPr sz="1200" dirty="0">
                <a:solidFill>
                  <a:srgbClr val="385622"/>
                </a:solidFill>
                <a:latin typeface="Bahnschrift"/>
                <a:cs typeface="Bahnschrift"/>
              </a:rPr>
              <a:t>of</a:t>
            </a:r>
            <a:r>
              <a:rPr sz="1200" spc="95" dirty="0">
                <a:solidFill>
                  <a:srgbClr val="385622"/>
                </a:solidFill>
                <a:latin typeface="Bahnschrift"/>
                <a:cs typeface="Bahnschrift"/>
              </a:rPr>
              <a:t> </a:t>
            </a:r>
            <a:r>
              <a:rPr sz="1200" dirty="0">
                <a:solidFill>
                  <a:srgbClr val="385622"/>
                </a:solidFill>
                <a:latin typeface="Bahnschrift"/>
                <a:cs typeface="Bahnschrift"/>
              </a:rPr>
              <a:t>the</a:t>
            </a:r>
            <a:r>
              <a:rPr sz="1200" spc="95" dirty="0">
                <a:solidFill>
                  <a:srgbClr val="385622"/>
                </a:solidFill>
                <a:latin typeface="Bahnschrift"/>
                <a:cs typeface="Bahnschrift"/>
              </a:rPr>
              <a:t> </a:t>
            </a:r>
            <a:r>
              <a:rPr sz="1200" spc="-10" dirty="0">
                <a:solidFill>
                  <a:srgbClr val="385622"/>
                </a:solidFill>
                <a:latin typeface="Bahnschrift"/>
                <a:cs typeface="Bahnschrift"/>
              </a:rPr>
              <a:t>hierarchy</a:t>
            </a:r>
            <a:endParaRPr sz="1200">
              <a:latin typeface="Bahnschrift"/>
              <a:cs typeface="Bahnschrift"/>
            </a:endParaRPr>
          </a:p>
          <a:p>
            <a:pPr marL="320675" indent="-286385">
              <a:lnSpc>
                <a:spcPct val="100000"/>
              </a:lnSpc>
              <a:spcBef>
                <a:spcPts val="725"/>
              </a:spcBef>
              <a:buFont typeface="Arial MT"/>
              <a:buChar char="•"/>
              <a:tabLst>
                <a:tab pos="320675" algn="l"/>
              </a:tabLst>
            </a:pPr>
            <a:r>
              <a:rPr sz="1200" dirty="0">
                <a:solidFill>
                  <a:srgbClr val="385622"/>
                </a:solidFill>
                <a:latin typeface="Bahnschrift"/>
                <a:cs typeface="Bahnschrift"/>
              </a:rPr>
              <a:t>Usually</a:t>
            </a:r>
            <a:r>
              <a:rPr sz="1200" spc="85" dirty="0">
                <a:solidFill>
                  <a:srgbClr val="385622"/>
                </a:solidFill>
                <a:latin typeface="Bahnschrift"/>
                <a:cs typeface="Bahnschrift"/>
              </a:rPr>
              <a:t> </a:t>
            </a:r>
            <a:r>
              <a:rPr sz="1200" dirty="0">
                <a:solidFill>
                  <a:srgbClr val="385622"/>
                </a:solidFill>
                <a:latin typeface="Bahnschrift"/>
                <a:cs typeface="Bahnschrift"/>
              </a:rPr>
              <a:t>represents</a:t>
            </a:r>
            <a:r>
              <a:rPr sz="1200" spc="65" dirty="0">
                <a:solidFill>
                  <a:srgbClr val="385622"/>
                </a:solidFill>
                <a:latin typeface="Bahnschrift"/>
                <a:cs typeface="Bahnschrift"/>
              </a:rPr>
              <a:t> </a:t>
            </a:r>
            <a:r>
              <a:rPr sz="1200" dirty="0">
                <a:solidFill>
                  <a:srgbClr val="385622"/>
                </a:solidFill>
                <a:latin typeface="Bahnschrift"/>
                <a:cs typeface="Bahnschrift"/>
              </a:rPr>
              <a:t>the</a:t>
            </a:r>
            <a:r>
              <a:rPr sz="1200" spc="90" dirty="0">
                <a:solidFill>
                  <a:srgbClr val="385622"/>
                </a:solidFill>
                <a:latin typeface="Bahnschrift"/>
                <a:cs typeface="Bahnschrift"/>
              </a:rPr>
              <a:t> </a:t>
            </a:r>
            <a:r>
              <a:rPr sz="1200" dirty="0">
                <a:solidFill>
                  <a:srgbClr val="385622"/>
                </a:solidFill>
                <a:latin typeface="Bahnschrift"/>
                <a:cs typeface="Bahnschrift"/>
              </a:rPr>
              <a:t>company</a:t>
            </a:r>
            <a:r>
              <a:rPr sz="1200" spc="90" dirty="0">
                <a:solidFill>
                  <a:srgbClr val="385622"/>
                </a:solidFill>
                <a:latin typeface="Bahnschrift"/>
                <a:cs typeface="Bahnschrift"/>
              </a:rPr>
              <a:t> </a:t>
            </a:r>
            <a:r>
              <a:rPr sz="1200" dirty="0">
                <a:solidFill>
                  <a:srgbClr val="385622"/>
                </a:solidFill>
                <a:latin typeface="Bahnschrift"/>
                <a:cs typeface="Bahnschrift"/>
              </a:rPr>
              <a:t>using</a:t>
            </a:r>
            <a:r>
              <a:rPr sz="1200" spc="95" dirty="0">
                <a:solidFill>
                  <a:srgbClr val="385622"/>
                </a:solidFill>
                <a:latin typeface="Bahnschrift"/>
                <a:cs typeface="Bahnschrift"/>
              </a:rPr>
              <a:t> </a:t>
            </a:r>
            <a:r>
              <a:rPr sz="1200" dirty="0">
                <a:solidFill>
                  <a:srgbClr val="385622"/>
                </a:solidFill>
                <a:latin typeface="Bahnschrift"/>
                <a:cs typeface="Bahnschrift"/>
              </a:rPr>
              <a:t>the</a:t>
            </a:r>
            <a:r>
              <a:rPr sz="1200" spc="90" dirty="0">
                <a:solidFill>
                  <a:srgbClr val="385622"/>
                </a:solidFill>
                <a:latin typeface="Bahnschrift"/>
                <a:cs typeface="Bahnschrift"/>
              </a:rPr>
              <a:t> </a:t>
            </a:r>
            <a:r>
              <a:rPr sz="1200" spc="-20" dirty="0">
                <a:solidFill>
                  <a:srgbClr val="385622"/>
                </a:solidFill>
                <a:latin typeface="Bahnschrift"/>
                <a:cs typeface="Bahnschrift"/>
              </a:rPr>
              <a:t>cloud</a:t>
            </a:r>
            <a:endParaRPr sz="1200">
              <a:latin typeface="Bahnschrift"/>
              <a:cs typeface="Bahnschrift"/>
            </a:endParaRPr>
          </a:p>
          <a:p>
            <a:pPr marL="320675" indent="-286385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320675" algn="l"/>
              </a:tabLst>
            </a:pPr>
            <a:r>
              <a:rPr sz="1200" dirty="0">
                <a:solidFill>
                  <a:srgbClr val="385622"/>
                </a:solidFill>
                <a:latin typeface="Bahnschrift"/>
                <a:cs typeface="Bahnschrift"/>
              </a:rPr>
              <a:t>Have</a:t>
            </a:r>
            <a:r>
              <a:rPr sz="1200" spc="75" dirty="0">
                <a:solidFill>
                  <a:srgbClr val="385622"/>
                </a:solidFill>
                <a:latin typeface="Bahnschrift"/>
                <a:cs typeface="Bahnschrift"/>
              </a:rPr>
              <a:t> </a:t>
            </a:r>
            <a:r>
              <a:rPr sz="1200" dirty="0">
                <a:solidFill>
                  <a:srgbClr val="385622"/>
                </a:solidFill>
                <a:latin typeface="Bahnschrift"/>
                <a:cs typeface="Bahnschrift"/>
              </a:rPr>
              <a:t>access</a:t>
            </a:r>
            <a:r>
              <a:rPr sz="1200" spc="85" dirty="0">
                <a:solidFill>
                  <a:srgbClr val="385622"/>
                </a:solidFill>
                <a:latin typeface="Bahnschrift"/>
                <a:cs typeface="Bahnschrift"/>
              </a:rPr>
              <a:t> </a:t>
            </a:r>
            <a:r>
              <a:rPr sz="1200" dirty="0">
                <a:solidFill>
                  <a:srgbClr val="385622"/>
                </a:solidFill>
                <a:latin typeface="Bahnschrift"/>
                <a:cs typeface="Bahnschrift"/>
              </a:rPr>
              <a:t>to</a:t>
            </a:r>
            <a:r>
              <a:rPr sz="1200" spc="75" dirty="0">
                <a:solidFill>
                  <a:srgbClr val="385622"/>
                </a:solidFill>
                <a:latin typeface="Bahnschrift"/>
                <a:cs typeface="Bahnschrift"/>
              </a:rPr>
              <a:t> </a:t>
            </a:r>
            <a:r>
              <a:rPr sz="1200" dirty="0">
                <a:solidFill>
                  <a:srgbClr val="385622"/>
                </a:solidFill>
                <a:latin typeface="Bahnschrift"/>
                <a:cs typeface="Bahnschrift"/>
              </a:rPr>
              <a:t>all</a:t>
            </a:r>
            <a:r>
              <a:rPr sz="1200" spc="95" dirty="0">
                <a:solidFill>
                  <a:srgbClr val="385622"/>
                </a:solidFill>
                <a:latin typeface="Bahnschrift"/>
                <a:cs typeface="Bahnschrift"/>
              </a:rPr>
              <a:t> </a:t>
            </a:r>
            <a:r>
              <a:rPr sz="1200" dirty="0">
                <a:solidFill>
                  <a:srgbClr val="385622"/>
                </a:solidFill>
                <a:latin typeface="Bahnschrift"/>
                <a:cs typeface="Bahnschrift"/>
              </a:rPr>
              <a:t>underlying</a:t>
            </a:r>
            <a:r>
              <a:rPr sz="1200" spc="75" dirty="0">
                <a:solidFill>
                  <a:srgbClr val="385622"/>
                </a:solidFill>
                <a:latin typeface="Bahnschrift"/>
                <a:cs typeface="Bahnschrift"/>
              </a:rPr>
              <a:t> </a:t>
            </a:r>
            <a:r>
              <a:rPr sz="1200" spc="-10" dirty="0">
                <a:solidFill>
                  <a:srgbClr val="385622"/>
                </a:solidFill>
                <a:latin typeface="Bahnschrift"/>
                <a:cs typeface="Bahnschrift"/>
              </a:rPr>
              <a:t>resources</a:t>
            </a:r>
            <a:endParaRPr sz="1200">
              <a:latin typeface="Bahnschrift"/>
              <a:cs typeface="Bahnschrift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4572761" y="838835"/>
            <a:ext cx="664210" cy="85725"/>
          </a:xfrm>
          <a:custGeom>
            <a:avLst/>
            <a:gdLst/>
            <a:ahLst/>
            <a:cxnLst/>
            <a:rect l="l" t="t" r="r" b="b"/>
            <a:pathLst>
              <a:path w="664210" h="85725">
                <a:moveTo>
                  <a:pt x="578358" y="0"/>
                </a:moveTo>
                <a:lnTo>
                  <a:pt x="578358" y="85725"/>
                </a:lnTo>
                <a:lnTo>
                  <a:pt x="635423" y="57150"/>
                </a:lnTo>
                <a:lnTo>
                  <a:pt x="592709" y="57150"/>
                </a:lnTo>
                <a:lnTo>
                  <a:pt x="592709" y="28575"/>
                </a:lnTo>
                <a:lnTo>
                  <a:pt x="635592" y="28575"/>
                </a:lnTo>
                <a:lnTo>
                  <a:pt x="578358" y="0"/>
                </a:lnTo>
                <a:close/>
              </a:path>
              <a:path w="664210" h="85725">
                <a:moveTo>
                  <a:pt x="578358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578358" y="57150"/>
                </a:lnTo>
                <a:lnTo>
                  <a:pt x="578358" y="28575"/>
                </a:lnTo>
                <a:close/>
              </a:path>
              <a:path w="664210" h="85725">
                <a:moveTo>
                  <a:pt x="635592" y="28575"/>
                </a:moveTo>
                <a:lnTo>
                  <a:pt x="592709" y="28575"/>
                </a:lnTo>
                <a:lnTo>
                  <a:pt x="592709" y="57150"/>
                </a:lnTo>
                <a:lnTo>
                  <a:pt x="635423" y="57150"/>
                </a:lnTo>
                <a:lnTo>
                  <a:pt x="664083" y="42799"/>
                </a:lnTo>
                <a:lnTo>
                  <a:pt x="635592" y="28575"/>
                </a:lnTo>
                <a:close/>
              </a:path>
            </a:pathLst>
          </a:custGeom>
          <a:solidFill>
            <a:srgbClr val="385622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 txBox="1"/>
          <p:nvPr/>
        </p:nvSpPr>
        <p:spPr>
          <a:xfrm>
            <a:off x="232409" y="2434589"/>
            <a:ext cx="4340860" cy="1167765"/>
          </a:xfrm>
          <a:prstGeom prst="rect">
            <a:avLst/>
          </a:prstGeom>
          <a:ln w="28575">
            <a:solidFill>
              <a:srgbClr val="843B0C"/>
            </a:solidFill>
          </a:ln>
        </p:spPr>
        <p:txBody>
          <a:bodyPr vert="horz" wrap="square" lIns="0" tIns="52705" rIns="0" bIns="0" rtlCol="0">
            <a:spAutoFit/>
          </a:bodyPr>
          <a:lstStyle/>
          <a:p>
            <a:pPr marL="320675" indent="-286385">
              <a:lnSpc>
                <a:spcPct val="100000"/>
              </a:lnSpc>
              <a:spcBef>
                <a:spcPts val="415"/>
              </a:spcBef>
              <a:buFont typeface="Arial MT"/>
              <a:buChar char="•"/>
              <a:tabLst>
                <a:tab pos="320675" algn="l"/>
              </a:tabLst>
            </a:pPr>
            <a:r>
              <a:rPr sz="1200" dirty="0">
                <a:solidFill>
                  <a:srgbClr val="843B0C"/>
                </a:solidFill>
                <a:latin typeface="Bahnschrift"/>
                <a:cs typeface="Bahnschrift"/>
              </a:rPr>
              <a:t>Additional</a:t>
            </a:r>
            <a:r>
              <a:rPr sz="1200" spc="50" dirty="0">
                <a:solidFill>
                  <a:srgbClr val="843B0C"/>
                </a:solidFill>
                <a:latin typeface="Bahnschrift"/>
                <a:cs typeface="Bahnschrift"/>
              </a:rPr>
              <a:t> </a:t>
            </a:r>
            <a:r>
              <a:rPr sz="1200" dirty="0">
                <a:solidFill>
                  <a:srgbClr val="843B0C"/>
                </a:solidFill>
                <a:latin typeface="Bahnschrift"/>
                <a:cs typeface="Bahnschrift"/>
              </a:rPr>
              <a:t>grouping</a:t>
            </a:r>
            <a:r>
              <a:rPr sz="1200" spc="55" dirty="0">
                <a:solidFill>
                  <a:srgbClr val="843B0C"/>
                </a:solidFill>
                <a:latin typeface="Bahnschrift"/>
                <a:cs typeface="Bahnschrift"/>
              </a:rPr>
              <a:t> </a:t>
            </a:r>
            <a:r>
              <a:rPr sz="1200" spc="-10" dirty="0">
                <a:solidFill>
                  <a:srgbClr val="843B0C"/>
                </a:solidFill>
                <a:latin typeface="Bahnschrift"/>
                <a:cs typeface="Bahnschrift"/>
              </a:rPr>
              <a:t>mechanism</a:t>
            </a:r>
            <a:endParaRPr sz="1200">
              <a:latin typeface="Bahnschrift"/>
              <a:cs typeface="Bahnschrift"/>
            </a:endParaRPr>
          </a:p>
          <a:p>
            <a:pPr marL="320675" indent="-286385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320675" algn="l"/>
              </a:tabLst>
            </a:pPr>
            <a:r>
              <a:rPr sz="1200" dirty="0">
                <a:solidFill>
                  <a:srgbClr val="843B0C"/>
                </a:solidFill>
                <a:latin typeface="Bahnschrift"/>
                <a:cs typeface="Bahnschrift"/>
              </a:rPr>
              <a:t>Usually</a:t>
            </a:r>
            <a:r>
              <a:rPr sz="1200" spc="75" dirty="0">
                <a:solidFill>
                  <a:srgbClr val="843B0C"/>
                </a:solidFill>
                <a:latin typeface="Bahnschrift"/>
                <a:cs typeface="Bahnschrift"/>
              </a:rPr>
              <a:t> </a:t>
            </a:r>
            <a:r>
              <a:rPr sz="1200" dirty="0">
                <a:solidFill>
                  <a:srgbClr val="843B0C"/>
                </a:solidFill>
                <a:latin typeface="Bahnschrift"/>
                <a:cs typeface="Bahnschrift"/>
              </a:rPr>
              <a:t>model</a:t>
            </a:r>
            <a:r>
              <a:rPr sz="1200" spc="75" dirty="0">
                <a:solidFill>
                  <a:srgbClr val="843B0C"/>
                </a:solidFill>
                <a:latin typeface="Bahnschrift"/>
                <a:cs typeface="Bahnschrift"/>
              </a:rPr>
              <a:t> </a:t>
            </a:r>
            <a:r>
              <a:rPr sz="1200" dirty="0">
                <a:solidFill>
                  <a:srgbClr val="843B0C"/>
                </a:solidFill>
                <a:latin typeface="Bahnschrift"/>
                <a:cs typeface="Bahnschrift"/>
              </a:rPr>
              <a:t>legal</a:t>
            </a:r>
            <a:r>
              <a:rPr sz="1200" spc="85" dirty="0">
                <a:solidFill>
                  <a:srgbClr val="843B0C"/>
                </a:solidFill>
                <a:latin typeface="Bahnschrift"/>
                <a:cs typeface="Bahnschrift"/>
              </a:rPr>
              <a:t> </a:t>
            </a:r>
            <a:r>
              <a:rPr sz="1200" dirty="0">
                <a:solidFill>
                  <a:srgbClr val="843B0C"/>
                </a:solidFill>
                <a:latin typeface="Bahnschrift"/>
                <a:cs typeface="Bahnschrift"/>
              </a:rPr>
              <a:t>entities,</a:t>
            </a:r>
            <a:r>
              <a:rPr sz="1200" spc="75" dirty="0">
                <a:solidFill>
                  <a:srgbClr val="843B0C"/>
                </a:solidFill>
                <a:latin typeface="Bahnschrift"/>
                <a:cs typeface="Bahnschrift"/>
              </a:rPr>
              <a:t> </a:t>
            </a:r>
            <a:r>
              <a:rPr sz="1200" dirty="0">
                <a:solidFill>
                  <a:srgbClr val="843B0C"/>
                </a:solidFill>
                <a:latin typeface="Bahnschrift"/>
                <a:cs typeface="Bahnschrift"/>
              </a:rPr>
              <a:t>departments,</a:t>
            </a:r>
            <a:r>
              <a:rPr sz="1200" spc="60" dirty="0">
                <a:solidFill>
                  <a:srgbClr val="843B0C"/>
                </a:solidFill>
                <a:latin typeface="Bahnschrift"/>
                <a:cs typeface="Bahnschrift"/>
              </a:rPr>
              <a:t> </a:t>
            </a:r>
            <a:r>
              <a:rPr sz="1200" dirty="0">
                <a:solidFill>
                  <a:srgbClr val="843B0C"/>
                </a:solidFill>
                <a:latin typeface="Bahnschrift"/>
                <a:cs typeface="Bahnschrift"/>
              </a:rPr>
              <a:t>teams</a:t>
            </a:r>
            <a:r>
              <a:rPr sz="1200" spc="75" dirty="0">
                <a:solidFill>
                  <a:srgbClr val="843B0C"/>
                </a:solidFill>
                <a:latin typeface="Bahnschrift"/>
                <a:cs typeface="Bahnschrift"/>
              </a:rPr>
              <a:t> </a:t>
            </a:r>
            <a:r>
              <a:rPr sz="1200" spc="-20" dirty="0">
                <a:solidFill>
                  <a:srgbClr val="843B0C"/>
                </a:solidFill>
                <a:latin typeface="Bahnschrift"/>
                <a:cs typeface="Bahnschrift"/>
              </a:rPr>
              <a:t>etc.</a:t>
            </a:r>
            <a:endParaRPr sz="1200">
              <a:latin typeface="Bahnschrift"/>
              <a:cs typeface="Bahnschrift"/>
            </a:endParaRPr>
          </a:p>
          <a:p>
            <a:pPr marL="320675" indent="-286385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320675" algn="l"/>
              </a:tabLst>
            </a:pPr>
            <a:r>
              <a:rPr sz="1200" dirty="0">
                <a:solidFill>
                  <a:srgbClr val="843B0C"/>
                </a:solidFill>
                <a:latin typeface="Bahnschrift"/>
                <a:cs typeface="Bahnschrift"/>
              </a:rPr>
              <a:t>Can</a:t>
            </a:r>
            <a:r>
              <a:rPr sz="1200" spc="90" dirty="0">
                <a:solidFill>
                  <a:srgbClr val="843B0C"/>
                </a:solidFill>
                <a:latin typeface="Bahnschrift"/>
                <a:cs typeface="Bahnschrift"/>
              </a:rPr>
              <a:t> </a:t>
            </a:r>
            <a:r>
              <a:rPr sz="1200" dirty="0">
                <a:solidFill>
                  <a:srgbClr val="843B0C"/>
                </a:solidFill>
                <a:latin typeface="Bahnschrift"/>
                <a:cs typeface="Bahnschrift"/>
              </a:rPr>
              <a:t>contain</a:t>
            </a:r>
            <a:r>
              <a:rPr sz="1200" spc="90" dirty="0">
                <a:solidFill>
                  <a:srgbClr val="843B0C"/>
                </a:solidFill>
                <a:latin typeface="Bahnschrift"/>
                <a:cs typeface="Bahnschrift"/>
              </a:rPr>
              <a:t> </a:t>
            </a:r>
            <a:r>
              <a:rPr sz="1200" dirty="0">
                <a:solidFill>
                  <a:srgbClr val="843B0C"/>
                </a:solidFill>
                <a:latin typeface="Bahnschrift"/>
                <a:cs typeface="Bahnschrift"/>
              </a:rPr>
              <a:t>other</a:t>
            </a:r>
            <a:r>
              <a:rPr sz="1200" spc="90" dirty="0">
                <a:solidFill>
                  <a:srgbClr val="843B0C"/>
                </a:solidFill>
                <a:latin typeface="Bahnschrift"/>
                <a:cs typeface="Bahnschrift"/>
              </a:rPr>
              <a:t> </a:t>
            </a:r>
            <a:r>
              <a:rPr sz="1200" spc="-10" dirty="0">
                <a:solidFill>
                  <a:srgbClr val="843B0C"/>
                </a:solidFill>
                <a:latin typeface="Bahnschrift"/>
                <a:cs typeface="Bahnschrift"/>
              </a:rPr>
              <a:t>folders</a:t>
            </a:r>
            <a:endParaRPr sz="1200">
              <a:latin typeface="Bahnschrift"/>
              <a:cs typeface="Bahnschrift"/>
            </a:endParaRPr>
          </a:p>
          <a:p>
            <a:pPr marL="320675" indent="-286385">
              <a:lnSpc>
                <a:spcPct val="100000"/>
              </a:lnSpc>
              <a:spcBef>
                <a:spcPts val="725"/>
              </a:spcBef>
              <a:buFont typeface="Arial MT"/>
              <a:buChar char="•"/>
              <a:tabLst>
                <a:tab pos="320675" algn="l"/>
              </a:tabLst>
            </a:pPr>
            <a:r>
              <a:rPr sz="1200" spc="-10" dirty="0">
                <a:solidFill>
                  <a:srgbClr val="843B0C"/>
                </a:solidFill>
                <a:latin typeface="Bahnschrift"/>
                <a:cs typeface="Bahnschrift"/>
              </a:rPr>
              <a:t>Optional</a:t>
            </a:r>
            <a:endParaRPr sz="1200">
              <a:latin typeface="Bahnschrift"/>
              <a:cs typeface="Bahnschrift"/>
            </a:endParaRPr>
          </a:p>
        </p:txBody>
      </p:sp>
      <p:sp>
        <p:nvSpPr>
          <p:cNvPr id="72" name="object 72"/>
          <p:cNvSpPr/>
          <p:nvPr/>
        </p:nvSpPr>
        <p:spPr>
          <a:xfrm>
            <a:off x="4572761" y="2975355"/>
            <a:ext cx="664210" cy="85725"/>
          </a:xfrm>
          <a:custGeom>
            <a:avLst/>
            <a:gdLst/>
            <a:ahLst/>
            <a:cxnLst/>
            <a:rect l="l" t="t" r="r" b="b"/>
            <a:pathLst>
              <a:path w="664210" h="85725">
                <a:moveTo>
                  <a:pt x="578358" y="0"/>
                </a:moveTo>
                <a:lnTo>
                  <a:pt x="578358" y="85725"/>
                </a:lnTo>
                <a:lnTo>
                  <a:pt x="635592" y="57150"/>
                </a:lnTo>
                <a:lnTo>
                  <a:pt x="592709" y="57150"/>
                </a:lnTo>
                <a:lnTo>
                  <a:pt x="592709" y="28575"/>
                </a:lnTo>
                <a:lnTo>
                  <a:pt x="635423" y="28575"/>
                </a:lnTo>
                <a:lnTo>
                  <a:pt x="578358" y="0"/>
                </a:lnTo>
                <a:close/>
              </a:path>
              <a:path w="664210" h="85725">
                <a:moveTo>
                  <a:pt x="578358" y="28575"/>
                </a:moveTo>
                <a:lnTo>
                  <a:pt x="0" y="28575"/>
                </a:lnTo>
                <a:lnTo>
                  <a:pt x="0" y="57150"/>
                </a:lnTo>
                <a:lnTo>
                  <a:pt x="578358" y="57150"/>
                </a:lnTo>
                <a:lnTo>
                  <a:pt x="578358" y="28575"/>
                </a:lnTo>
                <a:close/>
              </a:path>
              <a:path w="664210" h="85725">
                <a:moveTo>
                  <a:pt x="635423" y="28575"/>
                </a:moveTo>
                <a:lnTo>
                  <a:pt x="592709" y="28575"/>
                </a:lnTo>
                <a:lnTo>
                  <a:pt x="592709" y="57150"/>
                </a:lnTo>
                <a:lnTo>
                  <a:pt x="635592" y="57150"/>
                </a:lnTo>
                <a:lnTo>
                  <a:pt x="664083" y="42926"/>
                </a:lnTo>
                <a:lnTo>
                  <a:pt x="635423" y="28575"/>
                </a:lnTo>
                <a:close/>
              </a:path>
            </a:pathLst>
          </a:custGeom>
          <a:solidFill>
            <a:srgbClr val="843B0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308609" y="4383785"/>
            <a:ext cx="4340860" cy="1036319"/>
          </a:xfrm>
          <a:prstGeom prst="rect">
            <a:avLst/>
          </a:prstGeom>
          <a:ln w="28575">
            <a:solidFill>
              <a:srgbClr val="6F2F9F"/>
            </a:solidFill>
          </a:ln>
        </p:spPr>
        <p:txBody>
          <a:bodyPr vert="horz" wrap="square" lIns="0" tIns="52705" rIns="0" bIns="0" rtlCol="0">
            <a:spAutoFit/>
          </a:bodyPr>
          <a:lstStyle/>
          <a:p>
            <a:pPr marL="320675" indent="-286385">
              <a:lnSpc>
                <a:spcPct val="100000"/>
              </a:lnSpc>
              <a:spcBef>
                <a:spcPts val="415"/>
              </a:spcBef>
              <a:buFont typeface="Arial MT"/>
              <a:buChar char="•"/>
              <a:tabLst>
                <a:tab pos="320675" algn="l"/>
              </a:tabLst>
            </a:pPr>
            <a:r>
              <a:rPr sz="1200" dirty="0">
                <a:solidFill>
                  <a:srgbClr val="6F2F9F"/>
                </a:solidFill>
                <a:latin typeface="Bahnschrift"/>
                <a:cs typeface="Bahnschrift"/>
              </a:rPr>
              <a:t>Contain</a:t>
            </a:r>
            <a:r>
              <a:rPr sz="1200" spc="90" dirty="0">
                <a:solidFill>
                  <a:srgbClr val="6F2F9F"/>
                </a:solidFill>
                <a:latin typeface="Bahnschrift"/>
                <a:cs typeface="Bahnschrift"/>
              </a:rPr>
              <a:t> </a:t>
            </a:r>
            <a:r>
              <a:rPr sz="1200" dirty="0">
                <a:solidFill>
                  <a:srgbClr val="6F2F9F"/>
                </a:solidFill>
                <a:latin typeface="Bahnschrift"/>
                <a:cs typeface="Bahnschrift"/>
              </a:rPr>
              <a:t>the</a:t>
            </a:r>
            <a:r>
              <a:rPr sz="1200" spc="80" dirty="0">
                <a:solidFill>
                  <a:srgbClr val="6F2F9F"/>
                </a:solidFill>
                <a:latin typeface="Bahnschrift"/>
                <a:cs typeface="Bahnschrift"/>
              </a:rPr>
              <a:t> </a:t>
            </a:r>
            <a:r>
              <a:rPr sz="1200" dirty="0">
                <a:solidFill>
                  <a:srgbClr val="6F2F9F"/>
                </a:solidFill>
                <a:latin typeface="Bahnschrift"/>
                <a:cs typeface="Bahnschrift"/>
              </a:rPr>
              <a:t>actual</a:t>
            </a:r>
            <a:r>
              <a:rPr sz="1200" spc="85" dirty="0">
                <a:solidFill>
                  <a:srgbClr val="6F2F9F"/>
                </a:solidFill>
                <a:latin typeface="Bahnschrift"/>
                <a:cs typeface="Bahnschrift"/>
              </a:rPr>
              <a:t> </a:t>
            </a:r>
            <a:r>
              <a:rPr sz="1200" spc="-10" dirty="0">
                <a:solidFill>
                  <a:srgbClr val="6F2F9F"/>
                </a:solidFill>
                <a:latin typeface="Bahnschrift"/>
                <a:cs typeface="Bahnschrift"/>
              </a:rPr>
              <a:t>resources</a:t>
            </a:r>
            <a:endParaRPr sz="1200">
              <a:latin typeface="Bahnschrift"/>
              <a:cs typeface="Bahnschrift"/>
            </a:endParaRPr>
          </a:p>
          <a:p>
            <a:pPr marL="320675" indent="-286385">
              <a:lnSpc>
                <a:spcPct val="100000"/>
              </a:lnSpc>
              <a:spcBef>
                <a:spcPts val="725"/>
              </a:spcBef>
              <a:buFont typeface="Arial MT"/>
              <a:buChar char="•"/>
              <a:tabLst>
                <a:tab pos="320675" algn="l"/>
              </a:tabLst>
            </a:pPr>
            <a:r>
              <a:rPr sz="1200" dirty="0">
                <a:solidFill>
                  <a:srgbClr val="6F2F9F"/>
                </a:solidFill>
                <a:latin typeface="Bahnschrift"/>
                <a:cs typeface="Bahnschrift"/>
              </a:rPr>
              <a:t>The</a:t>
            </a:r>
            <a:r>
              <a:rPr sz="1200" spc="90" dirty="0">
                <a:solidFill>
                  <a:srgbClr val="6F2F9F"/>
                </a:solidFill>
                <a:latin typeface="Bahnschrift"/>
                <a:cs typeface="Bahnschrift"/>
              </a:rPr>
              <a:t> </a:t>
            </a:r>
            <a:r>
              <a:rPr sz="1200" dirty="0">
                <a:solidFill>
                  <a:srgbClr val="6F2F9F"/>
                </a:solidFill>
                <a:latin typeface="Bahnschrift"/>
                <a:cs typeface="Bahnschrift"/>
              </a:rPr>
              <a:t>most</a:t>
            </a:r>
            <a:r>
              <a:rPr sz="1200" spc="95" dirty="0">
                <a:solidFill>
                  <a:srgbClr val="6F2F9F"/>
                </a:solidFill>
                <a:latin typeface="Bahnschrift"/>
                <a:cs typeface="Bahnschrift"/>
              </a:rPr>
              <a:t> </a:t>
            </a:r>
            <a:r>
              <a:rPr sz="1200" dirty="0">
                <a:solidFill>
                  <a:srgbClr val="6F2F9F"/>
                </a:solidFill>
                <a:latin typeface="Bahnschrift"/>
                <a:cs typeface="Bahnschrift"/>
              </a:rPr>
              <a:t>important</a:t>
            </a:r>
            <a:r>
              <a:rPr sz="1200" spc="95" dirty="0">
                <a:solidFill>
                  <a:srgbClr val="6F2F9F"/>
                </a:solidFill>
                <a:latin typeface="Bahnschrift"/>
                <a:cs typeface="Bahnschrift"/>
              </a:rPr>
              <a:t> </a:t>
            </a:r>
            <a:r>
              <a:rPr sz="1200" dirty="0">
                <a:solidFill>
                  <a:srgbClr val="6F2F9F"/>
                </a:solidFill>
                <a:latin typeface="Bahnschrift"/>
                <a:cs typeface="Bahnschrift"/>
              </a:rPr>
              <a:t>level</a:t>
            </a:r>
            <a:r>
              <a:rPr sz="1200" spc="85" dirty="0">
                <a:solidFill>
                  <a:srgbClr val="6F2F9F"/>
                </a:solidFill>
                <a:latin typeface="Bahnschrift"/>
                <a:cs typeface="Bahnschrift"/>
              </a:rPr>
              <a:t> </a:t>
            </a:r>
            <a:r>
              <a:rPr sz="1200" dirty="0">
                <a:solidFill>
                  <a:srgbClr val="6F2F9F"/>
                </a:solidFill>
                <a:latin typeface="Bahnschrift"/>
                <a:cs typeface="Bahnschrift"/>
              </a:rPr>
              <a:t>in</a:t>
            </a:r>
            <a:r>
              <a:rPr sz="1200" spc="100" dirty="0">
                <a:solidFill>
                  <a:srgbClr val="6F2F9F"/>
                </a:solidFill>
                <a:latin typeface="Bahnschrift"/>
                <a:cs typeface="Bahnschrift"/>
              </a:rPr>
              <a:t> </a:t>
            </a:r>
            <a:r>
              <a:rPr sz="1200" dirty="0">
                <a:solidFill>
                  <a:srgbClr val="6F2F9F"/>
                </a:solidFill>
                <a:latin typeface="Bahnschrift"/>
                <a:cs typeface="Bahnschrift"/>
              </a:rPr>
              <a:t>the</a:t>
            </a:r>
            <a:r>
              <a:rPr sz="1200" spc="95" dirty="0">
                <a:solidFill>
                  <a:srgbClr val="6F2F9F"/>
                </a:solidFill>
                <a:latin typeface="Bahnschrift"/>
                <a:cs typeface="Bahnschrift"/>
              </a:rPr>
              <a:t> </a:t>
            </a:r>
            <a:r>
              <a:rPr sz="1200" spc="-10" dirty="0">
                <a:solidFill>
                  <a:srgbClr val="6F2F9F"/>
                </a:solidFill>
                <a:latin typeface="Bahnschrift"/>
                <a:cs typeface="Bahnschrift"/>
              </a:rPr>
              <a:t>hierarchy</a:t>
            </a:r>
            <a:endParaRPr sz="1200">
              <a:latin typeface="Bahnschrift"/>
              <a:cs typeface="Bahnschrift"/>
            </a:endParaRPr>
          </a:p>
          <a:p>
            <a:pPr marL="320675" indent="-286385">
              <a:lnSpc>
                <a:spcPct val="100000"/>
              </a:lnSpc>
              <a:spcBef>
                <a:spcPts val="720"/>
              </a:spcBef>
              <a:buFont typeface="Arial MT"/>
              <a:buChar char="•"/>
              <a:tabLst>
                <a:tab pos="320675" algn="l"/>
              </a:tabLst>
            </a:pPr>
            <a:r>
              <a:rPr sz="1200" dirty="0">
                <a:solidFill>
                  <a:srgbClr val="6F2F9F"/>
                </a:solidFill>
                <a:latin typeface="Bahnschrift"/>
                <a:cs typeface="Bahnschrift"/>
              </a:rPr>
              <a:t>Resources</a:t>
            </a:r>
            <a:r>
              <a:rPr sz="1200" spc="75" dirty="0">
                <a:solidFill>
                  <a:srgbClr val="6F2F9F"/>
                </a:solidFill>
                <a:latin typeface="Bahnschrift"/>
                <a:cs typeface="Bahnschrift"/>
              </a:rPr>
              <a:t> </a:t>
            </a:r>
            <a:r>
              <a:rPr sz="1200" dirty="0">
                <a:solidFill>
                  <a:srgbClr val="6F2F9F"/>
                </a:solidFill>
                <a:latin typeface="Bahnschrift"/>
                <a:cs typeface="Bahnschrift"/>
              </a:rPr>
              <a:t>must</a:t>
            </a:r>
            <a:r>
              <a:rPr sz="1200" spc="85" dirty="0">
                <a:solidFill>
                  <a:srgbClr val="6F2F9F"/>
                </a:solidFill>
                <a:latin typeface="Bahnschrift"/>
                <a:cs typeface="Bahnschrift"/>
              </a:rPr>
              <a:t> </a:t>
            </a:r>
            <a:r>
              <a:rPr sz="1200" dirty="0">
                <a:solidFill>
                  <a:srgbClr val="6F2F9F"/>
                </a:solidFill>
                <a:latin typeface="Bahnschrift"/>
                <a:cs typeface="Bahnschrift"/>
              </a:rPr>
              <a:t>be</a:t>
            </a:r>
            <a:r>
              <a:rPr sz="1200" spc="100" dirty="0">
                <a:solidFill>
                  <a:srgbClr val="6F2F9F"/>
                </a:solidFill>
                <a:latin typeface="Bahnschrift"/>
                <a:cs typeface="Bahnschrift"/>
              </a:rPr>
              <a:t> </a:t>
            </a:r>
            <a:r>
              <a:rPr sz="1200" dirty="0">
                <a:solidFill>
                  <a:srgbClr val="6F2F9F"/>
                </a:solidFill>
                <a:latin typeface="Bahnschrift"/>
                <a:cs typeface="Bahnschrift"/>
              </a:rPr>
              <a:t>created</a:t>
            </a:r>
            <a:r>
              <a:rPr sz="1200" spc="75" dirty="0">
                <a:solidFill>
                  <a:srgbClr val="6F2F9F"/>
                </a:solidFill>
                <a:latin typeface="Bahnschrift"/>
                <a:cs typeface="Bahnschrift"/>
              </a:rPr>
              <a:t> </a:t>
            </a:r>
            <a:r>
              <a:rPr sz="1200" dirty="0">
                <a:solidFill>
                  <a:srgbClr val="6F2F9F"/>
                </a:solidFill>
                <a:latin typeface="Bahnschrift"/>
                <a:cs typeface="Bahnschrift"/>
              </a:rPr>
              <a:t>in</a:t>
            </a:r>
            <a:r>
              <a:rPr sz="1200" spc="105" dirty="0">
                <a:solidFill>
                  <a:srgbClr val="6F2F9F"/>
                </a:solidFill>
                <a:latin typeface="Bahnschrift"/>
                <a:cs typeface="Bahnschrift"/>
              </a:rPr>
              <a:t> </a:t>
            </a:r>
            <a:r>
              <a:rPr sz="1200" dirty="0">
                <a:solidFill>
                  <a:srgbClr val="6F2F9F"/>
                </a:solidFill>
                <a:latin typeface="Bahnschrift"/>
                <a:cs typeface="Bahnschrift"/>
              </a:rPr>
              <a:t>a</a:t>
            </a:r>
            <a:r>
              <a:rPr sz="1200" spc="95" dirty="0">
                <a:solidFill>
                  <a:srgbClr val="6F2F9F"/>
                </a:solidFill>
                <a:latin typeface="Bahnschrift"/>
                <a:cs typeface="Bahnschrift"/>
              </a:rPr>
              <a:t> </a:t>
            </a:r>
            <a:r>
              <a:rPr sz="1200" spc="-10" dirty="0">
                <a:solidFill>
                  <a:srgbClr val="6F2F9F"/>
                </a:solidFill>
                <a:latin typeface="Bahnschrift"/>
                <a:cs typeface="Bahnschrift"/>
              </a:rPr>
              <a:t>project</a:t>
            </a:r>
            <a:endParaRPr sz="1200">
              <a:latin typeface="Bahnschrift"/>
              <a:cs typeface="Bahnschrift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4648961" y="4859020"/>
            <a:ext cx="588010" cy="85725"/>
          </a:xfrm>
          <a:custGeom>
            <a:avLst/>
            <a:gdLst/>
            <a:ahLst/>
            <a:cxnLst/>
            <a:rect l="l" t="t" r="r" b="b"/>
            <a:pathLst>
              <a:path w="588010" h="85725">
                <a:moveTo>
                  <a:pt x="502158" y="0"/>
                </a:moveTo>
                <a:lnTo>
                  <a:pt x="502158" y="85724"/>
                </a:lnTo>
                <a:lnTo>
                  <a:pt x="559392" y="57149"/>
                </a:lnTo>
                <a:lnTo>
                  <a:pt x="516509" y="57149"/>
                </a:lnTo>
                <a:lnTo>
                  <a:pt x="516509" y="28574"/>
                </a:lnTo>
                <a:lnTo>
                  <a:pt x="559223" y="28574"/>
                </a:lnTo>
                <a:lnTo>
                  <a:pt x="502158" y="0"/>
                </a:lnTo>
                <a:close/>
              </a:path>
              <a:path w="588010" h="85725">
                <a:moveTo>
                  <a:pt x="502158" y="28574"/>
                </a:moveTo>
                <a:lnTo>
                  <a:pt x="0" y="28574"/>
                </a:lnTo>
                <a:lnTo>
                  <a:pt x="0" y="57149"/>
                </a:lnTo>
                <a:lnTo>
                  <a:pt x="502158" y="57149"/>
                </a:lnTo>
                <a:lnTo>
                  <a:pt x="502158" y="28574"/>
                </a:lnTo>
                <a:close/>
              </a:path>
              <a:path w="588010" h="85725">
                <a:moveTo>
                  <a:pt x="559223" y="28574"/>
                </a:moveTo>
                <a:lnTo>
                  <a:pt x="516509" y="28574"/>
                </a:lnTo>
                <a:lnTo>
                  <a:pt x="516509" y="57149"/>
                </a:lnTo>
                <a:lnTo>
                  <a:pt x="559392" y="57149"/>
                </a:lnTo>
                <a:lnTo>
                  <a:pt x="587883" y="42925"/>
                </a:lnTo>
                <a:lnTo>
                  <a:pt x="559223" y="28574"/>
                </a:lnTo>
                <a:close/>
              </a:path>
            </a:pathLst>
          </a:custGeom>
          <a:solidFill>
            <a:srgbClr val="6F2F9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IN" spc="-135" dirty="0"/>
              <a:t>Shared</a:t>
            </a:r>
            <a:r>
              <a:rPr lang="en-IN" spc="-200" dirty="0"/>
              <a:t> </a:t>
            </a:r>
            <a:r>
              <a:rPr lang="en-IN" spc="-440" dirty="0"/>
              <a:t>VPC</a:t>
            </a: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5F635006-9FA5-5195-2B9C-370F307BA1A7}"/>
              </a:ext>
            </a:extLst>
          </p:cNvPr>
          <p:cNvGraphicFramePr/>
          <p:nvPr/>
        </p:nvGraphicFramePr>
        <p:xfrm>
          <a:off x="663955" y="1747519"/>
          <a:ext cx="10617200" cy="43210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775204" y="4361"/>
            <a:ext cx="6631342" cy="684491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1800" y="762001"/>
            <a:ext cx="5334197" cy="1708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/>
            <a:r>
              <a:rPr lang="en-US" sz="4000" spc="-434"/>
              <a:t>VPC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1800" y="2470244"/>
            <a:ext cx="5334197" cy="376983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69265" indent="-228600">
              <a:lnSpc>
                <a:spcPct val="90000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469265" algn="l"/>
              </a:tabLst>
            </a:pPr>
            <a:r>
              <a:rPr lang="en-US" sz="1900" dirty="0"/>
              <a:t>Virtual</a:t>
            </a:r>
            <a:r>
              <a:rPr lang="en-US" sz="1900" spc="175" dirty="0"/>
              <a:t> </a:t>
            </a:r>
            <a:r>
              <a:rPr lang="en-US" sz="1900" dirty="0"/>
              <a:t>Private</a:t>
            </a:r>
            <a:r>
              <a:rPr lang="en-US" sz="1900" spc="185" dirty="0"/>
              <a:t> </a:t>
            </a:r>
            <a:r>
              <a:rPr lang="en-US" sz="1900" spc="-10" dirty="0"/>
              <a:t>Cloud</a:t>
            </a:r>
            <a:endParaRPr lang="en-US" sz="1900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469265" indent="-22860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469265" algn="l"/>
              </a:tabLst>
            </a:pPr>
            <a:r>
              <a:rPr lang="en-US" sz="1900" dirty="0"/>
              <a:t>A</a:t>
            </a:r>
            <a:r>
              <a:rPr lang="en-US" sz="1900" spc="210" dirty="0"/>
              <a:t> </a:t>
            </a:r>
            <a:r>
              <a:rPr lang="en-US" sz="1900" dirty="0"/>
              <a:t>network</a:t>
            </a:r>
            <a:r>
              <a:rPr lang="en-US" sz="1900" spc="220" dirty="0"/>
              <a:t> </a:t>
            </a:r>
            <a:r>
              <a:rPr lang="en-US" sz="1900" dirty="0"/>
              <a:t>in</a:t>
            </a:r>
            <a:r>
              <a:rPr lang="en-US" sz="1900" spc="204" dirty="0"/>
              <a:t> </a:t>
            </a:r>
            <a:r>
              <a:rPr lang="en-US" sz="1900" dirty="0"/>
              <a:t>which</a:t>
            </a:r>
            <a:r>
              <a:rPr lang="en-US" sz="1900" spc="220" dirty="0"/>
              <a:t> </a:t>
            </a:r>
            <a:r>
              <a:rPr lang="en-US" sz="1900" dirty="0"/>
              <a:t>you</a:t>
            </a:r>
            <a:r>
              <a:rPr lang="en-US" sz="1900" spc="215" dirty="0"/>
              <a:t> </a:t>
            </a:r>
            <a:r>
              <a:rPr lang="en-US" sz="1900" dirty="0"/>
              <a:t>can</a:t>
            </a:r>
            <a:r>
              <a:rPr lang="en-US" sz="1900" spc="215" dirty="0"/>
              <a:t> </a:t>
            </a:r>
            <a:r>
              <a:rPr lang="en-US" sz="1900" dirty="0"/>
              <a:t>deploy</a:t>
            </a:r>
            <a:r>
              <a:rPr lang="en-US" sz="1900" spc="220" dirty="0"/>
              <a:t> </a:t>
            </a:r>
            <a:r>
              <a:rPr lang="en-US" sz="1900" dirty="0"/>
              <a:t>cloud</a:t>
            </a:r>
            <a:r>
              <a:rPr lang="en-US" sz="1900" spc="229" dirty="0"/>
              <a:t> </a:t>
            </a:r>
            <a:r>
              <a:rPr lang="en-US" sz="1900" spc="-10" dirty="0"/>
              <a:t>resources</a:t>
            </a:r>
          </a:p>
          <a:p>
            <a:pPr marL="469265" indent="-22860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469265" algn="l"/>
              </a:tabLst>
            </a:pPr>
            <a:r>
              <a:rPr lang="en-US" sz="1900" spc="-10" dirty="0"/>
              <a:t>Limit of 15 </a:t>
            </a:r>
            <a:r>
              <a:rPr lang="en-US" sz="1900" spc="-10" dirty="0" err="1"/>
              <a:t>VPc</a:t>
            </a:r>
            <a:r>
              <a:rPr lang="en-US" sz="1900" spc="-10" dirty="0"/>
              <a:t> per project</a:t>
            </a:r>
            <a:endParaRPr lang="en-US" sz="1900" dirty="0"/>
          </a:p>
          <a:p>
            <a:pPr marL="469265" indent="-22860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469265" algn="l"/>
              </a:tabLst>
            </a:pPr>
            <a:r>
              <a:rPr lang="en-US" sz="1900" dirty="0"/>
              <a:t>Many</a:t>
            </a:r>
            <a:r>
              <a:rPr lang="en-US" sz="1900" spc="195" dirty="0"/>
              <a:t> </a:t>
            </a:r>
            <a:r>
              <a:rPr lang="en-US" sz="1900" dirty="0"/>
              <a:t>cloud</a:t>
            </a:r>
            <a:r>
              <a:rPr lang="en-US" sz="1900" spc="215" dirty="0"/>
              <a:t> </a:t>
            </a:r>
            <a:r>
              <a:rPr lang="en-US" sz="1900" dirty="0"/>
              <a:t>resources</a:t>
            </a:r>
            <a:r>
              <a:rPr lang="en-US" sz="1900" spc="204" dirty="0"/>
              <a:t> </a:t>
            </a:r>
            <a:r>
              <a:rPr lang="en-US" sz="1900" dirty="0"/>
              <a:t>are</a:t>
            </a:r>
            <a:r>
              <a:rPr lang="en-US" sz="1900" spc="190" dirty="0"/>
              <a:t> </a:t>
            </a:r>
            <a:r>
              <a:rPr lang="en-US" sz="1900" dirty="0"/>
              <a:t>deployed</a:t>
            </a:r>
            <a:r>
              <a:rPr lang="en-US" sz="1900" spc="195" dirty="0"/>
              <a:t> </a:t>
            </a:r>
            <a:r>
              <a:rPr lang="en-US" sz="1900" dirty="0"/>
              <a:t>within</a:t>
            </a:r>
            <a:r>
              <a:rPr lang="en-US" sz="1900" spc="195" dirty="0"/>
              <a:t> </a:t>
            </a:r>
            <a:r>
              <a:rPr lang="en-US" sz="1900" spc="-25" dirty="0"/>
              <a:t>VPC</a:t>
            </a:r>
            <a:endParaRPr lang="en-US" sz="1900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927100" lvl="1" indent="-22860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927100" algn="l"/>
              </a:tabLst>
            </a:pPr>
            <a:r>
              <a:rPr lang="en-US" sz="1900" dirty="0"/>
              <a:t>VMs,</a:t>
            </a:r>
            <a:r>
              <a:rPr lang="en-US" sz="1900" spc="229" dirty="0"/>
              <a:t> </a:t>
            </a:r>
            <a:r>
              <a:rPr lang="en-US" sz="1900" dirty="0"/>
              <a:t>Load</a:t>
            </a:r>
            <a:r>
              <a:rPr lang="en-US" sz="1900" spc="235" dirty="0"/>
              <a:t> </a:t>
            </a:r>
            <a:r>
              <a:rPr lang="en-US" sz="1900" spc="-10" dirty="0"/>
              <a:t>balancers</a:t>
            </a:r>
            <a:endParaRPr lang="en-US" sz="1900" dirty="0"/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469265" indent="-22860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469265" algn="l"/>
              </a:tabLst>
            </a:pPr>
            <a:r>
              <a:rPr lang="en-US" sz="1900" dirty="0"/>
              <a:t>Many</a:t>
            </a:r>
            <a:r>
              <a:rPr lang="en-US" sz="1900" spc="215" dirty="0"/>
              <a:t> </a:t>
            </a:r>
            <a:r>
              <a:rPr lang="en-US" sz="1900" dirty="0"/>
              <a:t>cloud</a:t>
            </a:r>
            <a:r>
              <a:rPr lang="en-US" sz="1900" spc="235" dirty="0"/>
              <a:t> </a:t>
            </a:r>
            <a:r>
              <a:rPr lang="en-US" sz="1900" dirty="0"/>
              <a:t>services</a:t>
            </a:r>
            <a:r>
              <a:rPr lang="en-US" sz="1900" spc="220" dirty="0"/>
              <a:t> </a:t>
            </a:r>
            <a:r>
              <a:rPr lang="en-US" sz="1900" dirty="0"/>
              <a:t>can</a:t>
            </a:r>
            <a:r>
              <a:rPr lang="en-US" sz="1900" spc="215" dirty="0"/>
              <a:t> </a:t>
            </a:r>
            <a:r>
              <a:rPr lang="en-US" sz="1900" dirty="0"/>
              <a:t>be</a:t>
            </a:r>
            <a:r>
              <a:rPr lang="en-US" sz="1900" spc="204" dirty="0"/>
              <a:t> </a:t>
            </a:r>
            <a:r>
              <a:rPr lang="en-US" sz="1900" dirty="0"/>
              <a:t>deployed</a:t>
            </a:r>
            <a:r>
              <a:rPr lang="en-US" sz="1900" spc="220" dirty="0"/>
              <a:t> </a:t>
            </a:r>
            <a:r>
              <a:rPr lang="en-US" sz="1900" dirty="0"/>
              <a:t>in</a:t>
            </a:r>
            <a:r>
              <a:rPr lang="en-US" sz="1900" spc="210" dirty="0"/>
              <a:t> </a:t>
            </a:r>
            <a:r>
              <a:rPr lang="en-US" sz="1900" dirty="0"/>
              <a:t>VPC</a:t>
            </a:r>
            <a:r>
              <a:rPr lang="en-US" sz="1900" spc="210" dirty="0"/>
              <a:t> </a:t>
            </a:r>
            <a:r>
              <a:rPr lang="en-US" sz="1900" dirty="0"/>
              <a:t>but</a:t>
            </a:r>
            <a:r>
              <a:rPr lang="en-US" sz="1900" spc="210" dirty="0"/>
              <a:t> </a:t>
            </a:r>
            <a:r>
              <a:rPr lang="en-US" sz="1900" dirty="0"/>
              <a:t>are</a:t>
            </a:r>
            <a:r>
              <a:rPr lang="en-US" sz="1900" spc="204" dirty="0"/>
              <a:t> </a:t>
            </a:r>
            <a:r>
              <a:rPr lang="en-US" sz="1900" dirty="0"/>
              <a:t>not</a:t>
            </a:r>
            <a:r>
              <a:rPr lang="en-US" sz="1900" spc="210" dirty="0"/>
              <a:t> </a:t>
            </a:r>
            <a:r>
              <a:rPr lang="en-US" sz="1900" dirty="0"/>
              <a:t>by</a:t>
            </a:r>
            <a:r>
              <a:rPr lang="en-US" sz="1900" spc="210" dirty="0"/>
              <a:t> </a:t>
            </a:r>
            <a:r>
              <a:rPr lang="en-US" sz="1900" spc="-10" dirty="0"/>
              <a:t>default</a:t>
            </a:r>
            <a:endParaRPr lang="en-US" sz="1900" dirty="0"/>
          </a:p>
          <a:p>
            <a:pPr indent="-228600">
              <a:lnSpc>
                <a:spcPct val="9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927100" lvl="1" indent="-22860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927100" algn="l"/>
              </a:tabLst>
            </a:pPr>
            <a:r>
              <a:rPr lang="en-US" sz="1900" dirty="0"/>
              <a:t>App</a:t>
            </a:r>
            <a:r>
              <a:rPr lang="en-US" sz="1900" spc="204" dirty="0"/>
              <a:t> </a:t>
            </a:r>
            <a:r>
              <a:rPr lang="en-US" sz="1900" dirty="0"/>
              <a:t>Engine,</a:t>
            </a:r>
            <a:r>
              <a:rPr lang="en-US" sz="1900" spc="204" dirty="0"/>
              <a:t> </a:t>
            </a:r>
            <a:r>
              <a:rPr lang="en-US" sz="1900" dirty="0"/>
              <a:t>Cloud</a:t>
            </a:r>
            <a:r>
              <a:rPr lang="en-US" sz="1900" spc="215" dirty="0"/>
              <a:t> </a:t>
            </a:r>
            <a:r>
              <a:rPr lang="en-US" sz="1900" dirty="0"/>
              <a:t>SQL</a:t>
            </a:r>
            <a:r>
              <a:rPr lang="en-US" sz="1900" spc="200" dirty="0"/>
              <a:t> </a:t>
            </a:r>
            <a:r>
              <a:rPr lang="en-US" sz="1900" dirty="0"/>
              <a:t>and</a:t>
            </a:r>
            <a:r>
              <a:rPr lang="en-US" sz="1900" spc="195" dirty="0"/>
              <a:t> </a:t>
            </a:r>
            <a:r>
              <a:rPr lang="en-US" sz="1900" spc="-20" dirty="0"/>
              <a:t>more</a:t>
            </a:r>
            <a:endParaRPr lang="en-US" sz="1900" dirty="0"/>
          </a:p>
        </p:txBody>
      </p:sp>
      <p:pic>
        <p:nvPicPr>
          <p:cNvPr id="5" name="Picture 4" descr="Cloud shaped hard drive with cables">
            <a:extLst>
              <a:ext uri="{FF2B5EF4-FFF2-40B4-BE49-F238E27FC236}">
                <a16:creationId xmlns:a16="http://schemas.microsoft.com/office/drawing/2014/main" id="{FED1106E-D04D-43A9-7C5C-FF4DAF1EA3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496" r="34045"/>
          <a:stretch/>
        </p:blipFill>
        <p:spPr>
          <a:xfrm>
            <a:off x="6857797" y="0"/>
            <a:ext cx="5334204" cy="6868886"/>
          </a:xfrm>
          <a:prstGeom prst="rect">
            <a:avLst/>
          </a:prstGeom>
          <a:effectLst>
            <a:outerShdw blurRad="127000" dist="50800" dir="10800000" sx="99000" sy="99000" algn="r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/>
            <a:r>
              <a:rPr lang="en-US" sz="3600" kern="1200" spc="-145">
                <a:solidFill>
                  <a:schemeClr val="tx2"/>
                </a:solidFill>
                <a:latin typeface="+mj-lt"/>
                <a:ea typeface="+mj-ea"/>
                <a:cs typeface="+mj-cs"/>
              </a:rPr>
              <a:t>Secure</a:t>
            </a:r>
            <a:r>
              <a:rPr lang="en-US" sz="3600" kern="1200" spc="-175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spc="-340">
                <a:solidFill>
                  <a:schemeClr val="tx2"/>
                </a:solidFill>
                <a:latin typeface="+mj-lt"/>
                <a:ea typeface="+mj-ea"/>
                <a:cs typeface="+mj-cs"/>
              </a:rPr>
              <a:t>VM</a:t>
            </a:r>
            <a:r>
              <a:rPr lang="en-US" sz="3600" kern="1200" spc="-45">
                <a:solidFill>
                  <a:schemeClr val="tx2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600" kern="1200" spc="-265">
                <a:solidFill>
                  <a:schemeClr val="tx2"/>
                </a:solidFill>
                <a:latin typeface="+mj-lt"/>
                <a:ea typeface="+mj-ea"/>
                <a:cs typeface="+mj-cs"/>
              </a:rPr>
              <a:t>Access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04672" y="2421682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69265" indent="-228600">
              <a:lnSpc>
                <a:spcPct val="90000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469265" algn="l"/>
              </a:tabLst>
            </a:pPr>
            <a:r>
              <a:rPr lang="en-US" sz="1700">
                <a:solidFill>
                  <a:schemeClr val="tx2"/>
                </a:solidFill>
              </a:rPr>
              <a:t>If</a:t>
            </a:r>
            <a:r>
              <a:rPr lang="en-US" sz="1700" spc="220">
                <a:solidFill>
                  <a:schemeClr val="tx2"/>
                </a:solidFill>
              </a:rPr>
              <a:t> </a:t>
            </a:r>
            <a:r>
              <a:rPr lang="en-US" sz="1700">
                <a:solidFill>
                  <a:schemeClr val="tx2"/>
                </a:solidFill>
              </a:rPr>
              <a:t>you’re</a:t>
            </a:r>
            <a:r>
              <a:rPr lang="en-US" sz="1700" spc="229">
                <a:solidFill>
                  <a:schemeClr val="tx2"/>
                </a:solidFill>
              </a:rPr>
              <a:t> </a:t>
            </a:r>
            <a:r>
              <a:rPr lang="en-US" sz="1700">
                <a:solidFill>
                  <a:schemeClr val="tx2"/>
                </a:solidFill>
              </a:rPr>
              <a:t>using</a:t>
            </a:r>
            <a:r>
              <a:rPr lang="en-US" sz="1700" spc="220">
                <a:solidFill>
                  <a:schemeClr val="tx2"/>
                </a:solidFill>
              </a:rPr>
              <a:t> </a:t>
            </a:r>
            <a:r>
              <a:rPr lang="en-US" sz="1700">
                <a:solidFill>
                  <a:schemeClr val="tx2"/>
                </a:solidFill>
              </a:rPr>
              <a:t>VMs</a:t>
            </a:r>
            <a:r>
              <a:rPr lang="en-US" sz="1700" spc="235">
                <a:solidFill>
                  <a:schemeClr val="tx2"/>
                </a:solidFill>
              </a:rPr>
              <a:t> </a:t>
            </a:r>
            <a:r>
              <a:rPr lang="en-US" sz="1700">
                <a:solidFill>
                  <a:schemeClr val="tx2"/>
                </a:solidFill>
              </a:rPr>
              <a:t>–</a:t>
            </a:r>
            <a:r>
              <a:rPr lang="en-US" sz="1700" spc="225">
                <a:solidFill>
                  <a:schemeClr val="tx2"/>
                </a:solidFill>
              </a:rPr>
              <a:t> </a:t>
            </a:r>
            <a:r>
              <a:rPr lang="en-US" sz="1700">
                <a:solidFill>
                  <a:schemeClr val="tx2"/>
                </a:solidFill>
              </a:rPr>
              <a:t>you</a:t>
            </a:r>
            <a:r>
              <a:rPr lang="en-US" sz="1700" spc="229">
                <a:solidFill>
                  <a:schemeClr val="tx2"/>
                </a:solidFill>
              </a:rPr>
              <a:t> </a:t>
            </a:r>
            <a:r>
              <a:rPr lang="en-US" sz="1700">
                <a:solidFill>
                  <a:schemeClr val="tx2"/>
                </a:solidFill>
              </a:rPr>
              <a:t>need</a:t>
            </a:r>
            <a:r>
              <a:rPr lang="en-US" sz="1700" spc="229">
                <a:solidFill>
                  <a:schemeClr val="tx2"/>
                </a:solidFill>
              </a:rPr>
              <a:t> </a:t>
            </a:r>
            <a:r>
              <a:rPr lang="en-US" sz="1700">
                <a:solidFill>
                  <a:schemeClr val="tx2"/>
                </a:solidFill>
              </a:rPr>
              <a:t>to</a:t>
            </a:r>
            <a:r>
              <a:rPr lang="en-US" sz="1700" spc="225">
                <a:solidFill>
                  <a:schemeClr val="tx2"/>
                </a:solidFill>
              </a:rPr>
              <a:t> </a:t>
            </a:r>
            <a:r>
              <a:rPr lang="en-US" sz="1700">
                <a:solidFill>
                  <a:schemeClr val="tx2"/>
                </a:solidFill>
              </a:rPr>
              <a:t>be</a:t>
            </a:r>
            <a:r>
              <a:rPr lang="en-US" sz="1700" spc="229">
                <a:solidFill>
                  <a:schemeClr val="tx2"/>
                </a:solidFill>
              </a:rPr>
              <a:t> </a:t>
            </a:r>
            <a:r>
              <a:rPr lang="en-US" sz="1700">
                <a:solidFill>
                  <a:schemeClr val="tx2"/>
                </a:solidFill>
              </a:rPr>
              <a:t>aware</a:t>
            </a:r>
            <a:r>
              <a:rPr lang="en-US" sz="1700" spc="229">
                <a:solidFill>
                  <a:schemeClr val="tx2"/>
                </a:solidFill>
              </a:rPr>
              <a:t> </a:t>
            </a:r>
            <a:r>
              <a:rPr lang="en-US" sz="1700">
                <a:solidFill>
                  <a:schemeClr val="tx2"/>
                </a:solidFill>
              </a:rPr>
              <a:t>of</a:t>
            </a:r>
            <a:r>
              <a:rPr lang="en-US" sz="1700" spc="225">
                <a:solidFill>
                  <a:schemeClr val="tx2"/>
                </a:solidFill>
              </a:rPr>
              <a:t> </a:t>
            </a:r>
            <a:r>
              <a:rPr lang="en-US" sz="1700">
                <a:solidFill>
                  <a:schemeClr val="tx2"/>
                </a:solidFill>
              </a:rPr>
              <a:t>its</a:t>
            </a:r>
            <a:r>
              <a:rPr lang="en-US" sz="1700" spc="225">
                <a:solidFill>
                  <a:schemeClr val="tx2"/>
                </a:solidFill>
              </a:rPr>
              <a:t> </a:t>
            </a:r>
            <a:r>
              <a:rPr lang="en-US" sz="1700" spc="-10">
                <a:solidFill>
                  <a:schemeClr val="tx2"/>
                </a:solidFill>
              </a:rPr>
              <a:t>security</a:t>
            </a:r>
            <a:endParaRPr lang="en-US" sz="1700">
              <a:solidFill>
                <a:schemeClr val="tx2"/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>
              <a:solidFill>
                <a:schemeClr val="tx2"/>
              </a:solidFill>
            </a:endParaRPr>
          </a:p>
          <a:p>
            <a:pPr marL="469265" indent="-22860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469265" algn="l"/>
              </a:tabLst>
            </a:pPr>
            <a:r>
              <a:rPr lang="en-US" sz="1700">
                <a:solidFill>
                  <a:schemeClr val="tx2"/>
                </a:solidFill>
              </a:rPr>
              <a:t>The</a:t>
            </a:r>
            <a:r>
              <a:rPr lang="en-US" sz="1700" spc="225">
                <a:solidFill>
                  <a:schemeClr val="tx2"/>
                </a:solidFill>
              </a:rPr>
              <a:t> </a:t>
            </a:r>
            <a:r>
              <a:rPr lang="en-US" sz="1700">
                <a:solidFill>
                  <a:schemeClr val="tx2"/>
                </a:solidFill>
              </a:rPr>
              <a:t>larger</a:t>
            </a:r>
            <a:r>
              <a:rPr lang="en-US" sz="1700" spc="235">
                <a:solidFill>
                  <a:schemeClr val="tx2"/>
                </a:solidFill>
              </a:rPr>
              <a:t> </a:t>
            </a:r>
            <a:r>
              <a:rPr lang="en-US" sz="1700">
                <a:solidFill>
                  <a:schemeClr val="tx2"/>
                </a:solidFill>
              </a:rPr>
              <a:t>the</a:t>
            </a:r>
            <a:r>
              <a:rPr lang="en-US" sz="1700" spc="225">
                <a:solidFill>
                  <a:schemeClr val="tx2"/>
                </a:solidFill>
              </a:rPr>
              <a:t> </a:t>
            </a:r>
            <a:r>
              <a:rPr lang="en-US" sz="1700">
                <a:solidFill>
                  <a:schemeClr val="tx2"/>
                </a:solidFill>
              </a:rPr>
              <a:t>attack</a:t>
            </a:r>
            <a:r>
              <a:rPr lang="en-US" sz="1700" spc="220">
                <a:solidFill>
                  <a:schemeClr val="tx2"/>
                </a:solidFill>
              </a:rPr>
              <a:t> </a:t>
            </a:r>
            <a:r>
              <a:rPr lang="en-US" sz="1700">
                <a:solidFill>
                  <a:schemeClr val="tx2"/>
                </a:solidFill>
              </a:rPr>
              <a:t>surface</a:t>
            </a:r>
            <a:r>
              <a:rPr lang="en-US" sz="1700" spc="235">
                <a:solidFill>
                  <a:schemeClr val="tx2"/>
                </a:solidFill>
              </a:rPr>
              <a:t> </a:t>
            </a:r>
            <a:r>
              <a:rPr lang="en-US" sz="1700">
                <a:solidFill>
                  <a:schemeClr val="tx2"/>
                </a:solidFill>
              </a:rPr>
              <a:t>–</a:t>
            </a:r>
            <a:r>
              <a:rPr lang="en-US" sz="1700" spc="225">
                <a:solidFill>
                  <a:schemeClr val="tx2"/>
                </a:solidFill>
              </a:rPr>
              <a:t> </a:t>
            </a:r>
            <a:r>
              <a:rPr lang="en-US" sz="1700">
                <a:solidFill>
                  <a:schemeClr val="tx2"/>
                </a:solidFill>
              </a:rPr>
              <a:t>the</a:t>
            </a:r>
            <a:r>
              <a:rPr lang="en-US" sz="1700" spc="225">
                <a:solidFill>
                  <a:schemeClr val="tx2"/>
                </a:solidFill>
              </a:rPr>
              <a:t> </a:t>
            </a:r>
            <a:r>
              <a:rPr lang="en-US" sz="1700">
                <a:solidFill>
                  <a:schemeClr val="tx2"/>
                </a:solidFill>
              </a:rPr>
              <a:t>greater</a:t>
            </a:r>
            <a:r>
              <a:rPr lang="en-US" sz="1700" spc="229">
                <a:solidFill>
                  <a:schemeClr val="tx2"/>
                </a:solidFill>
              </a:rPr>
              <a:t> </a:t>
            </a:r>
            <a:r>
              <a:rPr lang="en-US" sz="1700">
                <a:solidFill>
                  <a:schemeClr val="tx2"/>
                </a:solidFill>
              </a:rPr>
              <a:t>the</a:t>
            </a:r>
            <a:r>
              <a:rPr lang="en-US" sz="1700" spc="225">
                <a:solidFill>
                  <a:schemeClr val="tx2"/>
                </a:solidFill>
              </a:rPr>
              <a:t> </a:t>
            </a:r>
            <a:r>
              <a:rPr lang="en-US" sz="1700" spc="-20">
                <a:solidFill>
                  <a:schemeClr val="tx2"/>
                </a:solidFill>
              </a:rPr>
              <a:t>risk</a:t>
            </a:r>
            <a:endParaRPr lang="en-US" sz="1700">
              <a:solidFill>
                <a:schemeClr val="tx2"/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>
              <a:solidFill>
                <a:schemeClr val="tx2"/>
              </a:solidFill>
            </a:endParaRPr>
          </a:p>
          <a:p>
            <a:pPr marL="469265" indent="-22860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469265" algn="l"/>
              </a:tabLst>
            </a:pPr>
            <a:r>
              <a:rPr lang="en-US" sz="1700">
                <a:solidFill>
                  <a:schemeClr val="tx2"/>
                </a:solidFill>
              </a:rPr>
              <a:t>We</a:t>
            </a:r>
            <a:r>
              <a:rPr lang="en-US" sz="1700" spc="229">
                <a:solidFill>
                  <a:schemeClr val="tx2"/>
                </a:solidFill>
              </a:rPr>
              <a:t> </a:t>
            </a:r>
            <a:r>
              <a:rPr lang="en-US" sz="1700">
                <a:solidFill>
                  <a:schemeClr val="tx2"/>
                </a:solidFill>
              </a:rPr>
              <a:t>want</a:t>
            </a:r>
            <a:r>
              <a:rPr lang="en-US" sz="1700" spc="229">
                <a:solidFill>
                  <a:schemeClr val="tx2"/>
                </a:solidFill>
              </a:rPr>
              <a:t> </a:t>
            </a:r>
            <a:r>
              <a:rPr lang="en-US" sz="1700">
                <a:solidFill>
                  <a:schemeClr val="tx2"/>
                </a:solidFill>
              </a:rPr>
              <a:t>to</a:t>
            </a:r>
            <a:r>
              <a:rPr lang="en-US" sz="1700" spc="240">
                <a:solidFill>
                  <a:schemeClr val="tx2"/>
                </a:solidFill>
              </a:rPr>
              <a:t> </a:t>
            </a:r>
            <a:r>
              <a:rPr lang="en-US" sz="1700">
                <a:solidFill>
                  <a:schemeClr val="tx2"/>
                </a:solidFill>
              </a:rPr>
              <a:t>minimize</a:t>
            </a:r>
            <a:r>
              <a:rPr lang="en-US" sz="1700" spc="245">
                <a:solidFill>
                  <a:schemeClr val="tx2"/>
                </a:solidFill>
              </a:rPr>
              <a:t> </a:t>
            </a:r>
            <a:r>
              <a:rPr lang="en-US" sz="1700">
                <a:solidFill>
                  <a:schemeClr val="tx2"/>
                </a:solidFill>
              </a:rPr>
              <a:t>it</a:t>
            </a:r>
            <a:r>
              <a:rPr lang="en-US" sz="1700" spc="235">
                <a:solidFill>
                  <a:schemeClr val="tx2"/>
                </a:solidFill>
              </a:rPr>
              <a:t> </a:t>
            </a:r>
            <a:r>
              <a:rPr lang="en-US" sz="1700">
                <a:solidFill>
                  <a:schemeClr val="tx2"/>
                </a:solidFill>
              </a:rPr>
              <a:t>as</a:t>
            </a:r>
            <a:r>
              <a:rPr lang="en-US" sz="1700" spc="235">
                <a:solidFill>
                  <a:schemeClr val="tx2"/>
                </a:solidFill>
              </a:rPr>
              <a:t> </a:t>
            </a:r>
            <a:r>
              <a:rPr lang="en-US" sz="1700">
                <a:solidFill>
                  <a:schemeClr val="tx2"/>
                </a:solidFill>
              </a:rPr>
              <a:t>much</a:t>
            </a:r>
            <a:r>
              <a:rPr lang="en-US" sz="1700" spc="250">
                <a:solidFill>
                  <a:schemeClr val="tx2"/>
                </a:solidFill>
              </a:rPr>
              <a:t> </a:t>
            </a:r>
            <a:r>
              <a:rPr lang="en-US" sz="1700">
                <a:solidFill>
                  <a:schemeClr val="tx2"/>
                </a:solidFill>
              </a:rPr>
              <a:t>as</a:t>
            </a:r>
            <a:r>
              <a:rPr lang="en-US" sz="1700" spc="240">
                <a:solidFill>
                  <a:schemeClr val="tx2"/>
                </a:solidFill>
              </a:rPr>
              <a:t> </a:t>
            </a:r>
            <a:r>
              <a:rPr lang="en-US" sz="1700" spc="-10">
                <a:solidFill>
                  <a:schemeClr val="tx2"/>
                </a:solidFill>
              </a:rPr>
              <a:t>possible</a:t>
            </a:r>
            <a:endParaRPr lang="en-US" sz="1700">
              <a:solidFill>
                <a:schemeClr val="tx2"/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>
              <a:solidFill>
                <a:schemeClr val="tx2"/>
              </a:solidFill>
            </a:endParaRPr>
          </a:p>
          <a:p>
            <a:pPr marL="469265" indent="-22860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469265" algn="l"/>
              </a:tabLst>
            </a:pPr>
            <a:r>
              <a:rPr lang="en-US" sz="1700">
                <a:solidFill>
                  <a:schemeClr val="tx2"/>
                </a:solidFill>
              </a:rPr>
              <a:t>Leaving</a:t>
            </a:r>
            <a:r>
              <a:rPr lang="en-US" sz="1700" spc="245">
                <a:solidFill>
                  <a:schemeClr val="tx2"/>
                </a:solidFill>
              </a:rPr>
              <a:t> </a:t>
            </a:r>
            <a:r>
              <a:rPr lang="en-US" sz="1700">
                <a:solidFill>
                  <a:schemeClr val="tx2"/>
                </a:solidFill>
              </a:rPr>
              <a:t>public</a:t>
            </a:r>
            <a:r>
              <a:rPr lang="en-US" sz="1700" spc="265">
                <a:solidFill>
                  <a:schemeClr val="tx2"/>
                </a:solidFill>
              </a:rPr>
              <a:t> </a:t>
            </a:r>
            <a:r>
              <a:rPr lang="en-US" sz="1700">
                <a:solidFill>
                  <a:schemeClr val="tx2"/>
                </a:solidFill>
              </a:rPr>
              <a:t>IPs</a:t>
            </a:r>
            <a:r>
              <a:rPr lang="en-US" sz="1700" spc="229">
                <a:solidFill>
                  <a:schemeClr val="tx2"/>
                </a:solidFill>
              </a:rPr>
              <a:t> </a:t>
            </a:r>
            <a:r>
              <a:rPr lang="en-US" sz="1700">
                <a:solidFill>
                  <a:schemeClr val="tx2"/>
                </a:solidFill>
              </a:rPr>
              <a:t>open</a:t>
            </a:r>
            <a:r>
              <a:rPr lang="en-US" sz="1700" spc="250">
                <a:solidFill>
                  <a:schemeClr val="tx2"/>
                </a:solidFill>
              </a:rPr>
              <a:t> </a:t>
            </a:r>
            <a:r>
              <a:rPr lang="en-US" sz="1700">
                <a:solidFill>
                  <a:schemeClr val="tx2"/>
                </a:solidFill>
              </a:rPr>
              <a:t>is</a:t>
            </a:r>
            <a:r>
              <a:rPr lang="en-US" sz="1700" spc="245">
                <a:solidFill>
                  <a:schemeClr val="tx2"/>
                </a:solidFill>
              </a:rPr>
              <a:t> </a:t>
            </a:r>
            <a:r>
              <a:rPr lang="en-US" sz="1700">
                <a:solidFill>
                  <a:schemeClr val="tx2"/>
                </a:solidFill>
              </a:rPr>
              <a:t>always</a:t>
            </a:r>
            <a:r>
              <a:rPr lang="en-US" sz="1700" spc="245">
                <a:solidFill>
                  <a:schemeClr val="tx2"/>
                </a:solidFill>
              </a:rPr>
              <a:t> </a:t>
            </a:r>
            <a:r>
              <a:rPr lang="en-US" sz="1700">
                <a:solidFill>
                  <a:schemeClr val="tx2"/>
                </a:solidFill>
              </a:rPr>
              <a:t>a</a:t>
            </a:r>
            <a:r>
              <a:rPr lang="en-US" sz="1700" spc="250">
                <a:solidFill>
                  <a:schemeClr val="tx2"/>
                </a:solidFill>
              </a:rPr>
              <a:t> </a:t>
            </a:r>
            <a:r>
              <a:rPr lang="en-US" sz="1700">
                <a:solidFill>
                  <a:schemeClr val="tx2"/>
                </a:solidFill>
              </a:rPr>
              <a:t>risk</a:t>
            </a:r>
            <a:r>
              <a:rPr lang="en-US" sz="1700" spc="245">
                <a:solidFill>
                  <a:schemeClr val="tx2"/>
                </a:solidFill>
              </a:rPr>
              <a:t> </a:t>
            </a:r>
            <a:r>
              <a:rPr lang="en-US" sz="1700">
                <a:solidFill>
                  <a:schemeClr val="tx2"/>
                </a:solidFill>
              </a:rPr>
              <a:t>we</a:t>
            </a:r>
            <a:r>
              <a:rPr lang="en-US" sz="1700" spc="229">
                <a:solidFill>
                  <a:schemeClr val="tx2"/>
                </a:solidFill>
              </a:rPr>
              <a:t> </a:t>
            </a:r>
            <a:r>
              <a:rPr lang="en-US" sz="1700">
                <a:solidFill>
                  <a:schemeClr val="tx2"/>
                </a:solidFill>
              </a:rPr>
              <a:t>want</a:t>
            </a:r>
            <a:r>
              <a:rPr lang="en-US" sz="1700" spc="240">
                <a:solidFill>
                  <a:schemeClr val="tx2"/>
                </a:solidFill>
              </a:rPr>
              <a:t> </a:t>
            </a:r>
            <a:r>
              <a:rPr lang="en-US" sz="1700">
                <a:solidFill>
                  <a:schemeClr val="tx2"/>
                </a:solidFill>
              </a:rPr>
              <a:t>to</a:t>
            </a:r>
            <a:r>
              <a:rPr lang="en-US" sz="1700" spc="245">
                <a:solidFill>
                  <a:schemeClr val="tx2"/>
                </a:solidFill>
              </a:rPr>
              <a:t> </a:t>
            </a:r>
            <a:r>
              <a:rPr lang="en-US" sz="1700" spc="-10">
                <a:solidFill>
                  <a:schemeClr val="tx2"/>
                </a:solidFill>
              </a:rPr>
              <a:t>avoid</a:t>
            </a:r>
            <a:endParaRPr lang="en-US" sz="1700">
              <a:solidFill>
                <a:schemeClr val="tx2"/>
              </a:solidFill>
            </a:endParaRPr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700">
              <a:solidFill>
                <a:schemeClr val="tx2"/>
              </a:solidFill>
            </a:endParaRPr>
          </a:p>
          <a:p>
            <a:pPr marL="469265" indent="-22860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469265" algn="l"/>
              </a:tabLst>
            </a:pPr>
            <a:r>
              <a:rPr lang="en-US" sz="1700">
                <a:solidFill>
                  <a:schemeClr val="tx2"/>
                </a:solidFill>
              </a:rPr>
              <a:t>Not</a:t>
            </a:r>
            <a:r>
              <a:rPr lang="en-US" sz="1700" spc="190">
                <a:solidFill>
                  <a:schemeClr val="tx2"/>
                </a:solidFill>
              </a:rPr>
              <a:t> </a:t>
            </a:r>
            <a:r>
              <a:rPr lang="en-US" sz="1700">
                <a:solidFill>
                  <a:schemeClr val="tx2"/>
                </a:solidFill>
              </a:rPr>
              <a:t>directly</a:t>
            </a:r>
            <a:r>
              <a:rPr lang="en-US" sz="1700" spc="225">
                <a:solidFill>
                  <a:schemeClr val="tx2"/>
                </a:solidFill>
              </a:rPr>
              <a:t> </a:t>
            </a:r>
            <a:r>
              <a:rPr lang="en-US" sz="1700">
                <a:solidFill>
                  <a:schemeClr val="tx2"/>
                </a:solidFill>
              </a:rPr>
              <a:t>related</a:t>
            </a:r>
            <a:r>
              <a:rPr lang="en-US" sz="1700" spc="210">
                <a:solidFill>
                  <a:schemeClr val="tx2"/>
                </a:solidFill>
              </a:rPr>
              <a:t> </a:t>
            </a:r>
            <a:r>
              <a:rPr lang="en-US" sz="1700">
                <a:solidFill>
                  <a:schemeClr val="tx2"/>
                </a:solidFill>
              </a:rPr>
              <a:t>to</a:t>
            </a:r>
            <a:r>
              <a:rPr lang="en-US" sz="1700" spc="200">
                <a:solidFill>
                  <a:schemeClr val="tx2"/>
                </a:solidFill>
              </a:rPr>
              <a:t> </a:t>
            </a:r>
            <a:r>
              <a:rPr lang="en-US" sz="1700">
                <a:solidFill>
                  <a:schemeClr val="tx2"/>
                </a:solidFill>
              </a:rPr>
              <a:t>the</a:t>
            </a:r>
            <a:r>
              <a:rPr lang="en-US" sz="1700" spc="190">
                <a:solidFill>
                  <a:schemeClr val="tx2"/>
                </a:solidFill>
              </a:rPr>
              <a:t> </a:t>
            </a:r>
            <a:r>
              <a:rPr lang="en-US" sz="1700">
                <a:solidFill>
                  <a:schemeClr val="tx2"/>
                </a:solidFill>
              </a:rPr>
              <a:t>app</a:t>
            </a:r>
            <a:r>
              <a:rPr lang="en-US" sz="1700" spc="200">
                <a:solidFill>
                  <a:schemeClr val="tx2"/>
                </a:solidFill>
              </a:rPr>
              <a:t> </a:t>
            </a:r>
            <a:r>
              <a:rPr lang="en-US" sz="1700">
                <a:solidFill>
                  <a:schemeClr val="tx2"/>
                </a:solidFill>
              </a:rPr>
              <a:t>design</a:t>
            </a:r>
            <a:r>
              <a:rPr lang="en-US" sz="1700" spc="195">
                <a:solidFill>
                  <a:schemeClr val="tx2"/>
                </a:solidFill>
              </a:rPr>
              <a:t> </a:t>
            </a:r>
            <a:r>
              <a:rPr lang="en-US" sz="1700">
                <a:solidFill>
                  <a:schemeClr val="tx2"/>
                </a:solidFill>
              </a:rPr>
              <a:t>but</a:t>
            </a:r>
            <a:r>
              <a:rPr lang="en-US" sz="1700" spc="195">
                <a:solidFill>
                  <a:schemeClr val="tx2"/>
                </a:solidFill>
              </a:rPr>
              <a:t> </a:t>
            </a:r>
            <a:r>
              <a:rPr lang="en-US" sz="1700">
                <a:solidFill>
                  <a:schemeClr val="tx2"/>
                </a:solidFill>
              </a:rPr>
              <a:t>important</a:t>
            </a:r>
            <a:r>
              <a:rPr lang="en-US" sz="1700" spc="204">
                <a:solidFill>
                  <a:schemeClr val="tx2"/>
                </a:solidFill>
              </a:rPr>
              <a:t> </a:t>
            </a:r>
            <a:r>
              <a:rPr lang="en-US" sz="1700" spc="-10">
                <a:solidFill>
                  <a:schemeClr val="tx2"/>
                </a:solidFill>
              </a:rPr>
              <a:t>nonetheless</a:t>
            </a:r>
          </a:p>
          <a:p>
            <a:pPr marL="469265" indent="-22860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469265" algn="l"/>
              </a:tabLst>
            </a:pPr>
            <a:r>
              <a:rPr lang="en-US" sz="1700" spc="-10">
                <a:solidFill>
                  <a:schemeClr val="tx2"/>
                </a:solidFill>
              </a:rPr>
              <a:t>Following options can be used</a:t>
            </a:r>
          </a:p>
          <a:p>
            <a:pPr marL="469900" lvl="1" indent="-22860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469265" algn="l"/>
              </a:tabLst>
            </a:pPr>
            <a:r>
              <a:rPr lang="en-US" sz="1700" spc="-10">
                <a:solidFill>
                  <a:schemeClr val="tx2"/>
                </a:solidFill>
              </a:rPr>
              <a:t>1) Firewall Rules	2) VPN	3) Jump Box</a:t>
            </a:r>
            <a:endParaRPr lang="en-US" sz="1700">
              <a:solidFill>
                <a:schemeClr val="tx2"/>
              </a:solidFill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Graphic 6" descr="Lock">
            <a:extLst>
              <a:ext uri="{FF2B5EF4-FFF2-40B4-BE49-F238E27FC236}">
                <a16:creationId xmlns:a16="http://schemas.microsoft.com/office/drawing/2014/main" id="{B329E554-441C-A3D3-E461-1586F05DE5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r"/>
            <a:r>
              <a:rPr lang="en-US" sz="8000" kern="1200" spc="-25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Firewall</a:t>
            </a:r>
            <a:r>
              <a:rPr lang="en-US" sz="8000" kern="1200" spc="-28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8000" kern="1200" spc="-135">
                <a:solidFill>
                  <a:schemeClr val="tx1"/>
                </a:solidFill>
                <a:latin typeface="+mj-lt"/>
                <a:ea typeface="+mj-ea"/>
                <a:cs typeface="+mj-cs"/>
              </a:rPr>
              <a:t>Rules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7F0EBD7E-1C01-6BCC-A24E-CF684DCC86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56569468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3958AA3-D20D-0CE6-8B7F-78C38B765AE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2686" b="272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/>
            <a:r>
              <a:rPr lang="en-US" spc="-300"/>
              <a:t>VPN</a:t>
            </a:r>
          </a:p>
        </p:txBody>
      </p:sp>
      <p:graphicFrame>
        <p:nvGraphicFramePr>
          <p:cNvPr id="17" name="object 3">
            <a:extLst>
              <a:ext uri="{FF2B5EF4-FFF2-40B4-BE49-F238E27FC236}">
                <a16:creationId xmlns:a16="http://schemas.microsoft.com/office/drawing/2014/main" id="{484A51EA-F917-C1AC-CB81-E2543BF9F2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029263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8AC9C40-134B-DD20-C01F-1A4A4B25E83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2256" b="31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/>
            <a:r>
              <a:rPr lang="en-US" spc="-270"/>
              <a:t>Jump</a:t>
            </a:r>
            <a:r>
              <a:rPr lang="en-US" spc="-20"/>
              <a:t> </a:t>
            </a:r>
            <a:r>
              <a:rPr lang="en-US" spc="-345"/>
              <a:t>Box</a:t>
            </a: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9F711826-785B-2AD2-66C3-F4B29809D77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036057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2569464" y="1400555"/>
            <a:ext cx="8636635" cy="5224780"/>
            <a:chOff x="2569464" y="1400555"/>
            <a:chExt cx="8636635" cy="5224780"/>
          </a:xfrm>
        </p:grpSpPr>
        <p:sp>
          <p:nvSpPr>
            <p:cNvPr id="3" name="object 3"/>
            <p:cNvSpPr/>
            <p:nvPr/>
          </p:nvSpPr>
          <p:spPr>
            <a:xfrm>
              <a:off x="2569464" y="1400555"/>
              <a:ext cx="8636635" cy="5224780"/>
            </a:xfrm>
            <a:custGeom>
              <a:avLst/>
              <a:gdLst/>
              <a:ahLst/>
              <a:cxnLst/>
              <a:rect l="l" t="t" r="r" b="b"/>
              <a:pathLst>
                <a:path w="8636635" h="5224780">
                  <a:moveTo>
                    <a:pt x="8615680" y="0"/>
                  </a:moveTo>
                  <a:lnTo>
                    <a:pt x="20828" y="0"/>
                  </a:lnTo>
                  <a:lnTo>
                    <a:pt x="12698" y="1629"/>
                  </a:lnTo>
                  <a:lnTo>
                    <a:pt x="6080" y="6080"/>
                  </a:lnTo>
                  <a:lnTo>
                    <a:pt x="1629" y="12698"/>
                  </a:lnTo>
                  <a:lnTo>
                    <a:pt x="0" y="20828"/>
                  </a:lnTo>
                  <a:lnTo>
                    <a:pt x="0" y="5203431"/>
                  </a:lnTo>
                  <a:lnTo>
                    <a:pt x="1629" y="5211541"/>
                  </a:lnTo>
                  <a:lnTo>
                    <a:pt x="6080" y="5218166"/>
                  </a:lnTo>
                  <a:lnTo>
                    <a:pt x="12698" y="5222633"/>
                  </a:lnTo>
                  <a:lnTo>
                    <a:pt x="20828" y="5224272"/>
                  </a:lnTo>
                  <a:lnTo>
                    <a:pt x="8615680" y="5224272"/>
                  </a:lnTo>
                  <a:lnTo>
                    <a:pt x="8623809" y="5222633"/>
                  </a:lnTo>
                  <a:lnTo>
                    <a:pt x="8630427" y="5218166"/>
                  </a:lnTo>
                  <a:lnTo>
                    <a:pt x="8634878" y="5211541"/>
                  </a:lnTo>
                  <a:lnTo>
                    <a:pt x="8636508" y="5203431"/>
                  </a:lnTo>
                  <a:lnTo>
                    <a:pt x="8636508" y="20828"/>
                  </a:lnTo>
                  <a:lnTo>
                    <a:pt x="8634878" y="12698"/>
                  </a:lnTo>
                  <a:lnTo>
                    <a:pt x="8630427" y="6080"/>
                  </a:lnTo>
                  <a:lnTo>
                    <a:pt x="8623809" y="1629"/>
                  </a:lnTo>
                  <a:lnTo>
                    <a:pt x="8615680" y="0"/>
                  </a:lnTo>
                  <a:close/>
                </a:path>
              </a:pathLst>
            </a:custGeom>
            <a:solidFill>
              <a:srgbClr val="F6F6F6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7235952" y="2555747"/>
              <a:ext cx="1991995" cy="1612900"/>
            </a:xfrm>
            <a:custGeom>
              <a:avLst/>
              <a:gdLst/>
              <a:ahLst/>
              <a:cxnLst/>
              <a:rect l="l" t="t" r="r" b="b"/>
              <a:pathLst>
                <a:path w="1991995" h="1612900">
                  <a:moveTo>
                    <a:pt x="1985899" y="0"/>
                  </a:moveTo>
                  <a:lnTo>
                    <a:pt x="5969" y="0"/>
                  </a:lnTo>
                  <a:lnTo>
                    <a:pt x="0" y="5968"/>
                  </a:lnTo>
                  <a:lnTo>
                    <a:pt x="0" y="13335"/>
                  </a:lnTo>
                  <a:lnTo>
                    <a:pt x="0" y="1606422"/>
                  </a:lnTo>
                  <a:lnTo>
                    <a:pt x="5969" y="1612391"/>
                  </a:lnTo>
                  <a:lnTo>
                    <a:pt x="1985899" y="1612391"/>
                  </a:lnTo>
                  <a:lnTo>
                    <a:pt x="1991868" y="1606422"/>
                  </a:lnTo>
                  <a:lnTo>
                    <a:pt x="1991868" y="5968"/>
                  </a:lnTo>
                  <a:lnTo>
                    <a:pt x="1985899" y="0"/>
                  </a:lnTo>
                  <a:close/>
                </a:path>
              </a:pathLst>
            </a:custGeom>
            <a:solidFill>
              <a:srgbClr val="E2F1F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8569452" y="3174491"/>
              <a:ext cx="76200" cy="426084"/>
            </a:xfrm>
            <a:custGeom>
              <a:avLst/>
              <a:gdLst/>
              <a:ahLst/>
              <a:cxnLst/>
              <a:rect l="l" t="t" r="r" b="b"/>
              <a:pathLst>
                <a:path w="76200" h="426085">
                  <a:moveTo>
                    <a:pt x="31750" y="349377"/>
                  </a:moveTo>
                  <a:lnTo>
                    <a:pt x="0" y="349377"/>
                  </a:lnTo>
                  <a:lnTo>
                    <a:pt x="38100" y="425577"/>
                  </a:lnTo>
                  <a:lnTo>
                    <a:pt x="69850" y="362077"/>
                  </a:lnTo>
                  <a:lnTo>
                    <a:pt x="31750" y="362077"/>
                  </a:lnTo>
                  <a:lnTo>
                    <a:pt x="31750" y="349377"/>
                  </a:lnTo>
                  <a:close/>
                </a:path>
                <a:path w="76200" h="426085">
                  <a:moveTo>
                    <a:pt x="44450" y="0"/>
                  </a:moveTo>
                  <a:lnTo>
                    <a:pt x="31750" y="0"/>
                  </a:lnTo>
                  <a:lnTo>
                    <a:pt x="31750" y="362077"/>
                  </a:lnTo>
                  <a:lnTo>
                    <a:pt x="44450" y="362077"/>
                  </a:lnTo>
                  <a:lnTo>
                    <a:pt x="44450" y="0"/>
                  </a:lnTo>
                  <a:close/>
                </a:path>
                <a:path w="76200" h="426085">
                  <a:moveTo>
                    <a:pt x="76200" y="349377"/>
                  </a:moveTo>
                  <a:lnTo>
                    <a:pt x="44450" y="349377"/>
                  </a:lnTo>
                  <a:lnTo>
                    <a:pt x="44450" y="362077"/>
                  </a:lnTo>
                  <a:lnTo>
                    <a:pt x="69850" y="362077"/>
                  </a:lnTo>
                  <a:lnTo>
                    <a:pt x="76200" y="349377"/>
                  </a:lnTo>
                  <a:close/>
                </a:path>
              </a:pathLst>
            </a:custGeom>
            <a:solidFill>
              <a:srgbClr val="397C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633969" y="3240009"/>
            <a:ext cx="702310" cy="702310"/>
            <a:chOff x="633969" y="3240009"/>
            <a:chExt cx="702310" cy="70231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3969" y="3240009"/>
              <a:ext cx="701831" cy="701831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50748" y="3250692"/>
              <a:ext cx="670560" cy="670560"/>
            </a:xfrm>
            <a:custGeom>
              <a:avLst/>
              <a:gdLst/>
              <a:ahLst/>
              <a:cxnLst/>
              <a:rect l="l" t="t" r="r" b="b"/>
              <a:pathLst>
                <a:path w="670560" h="670560">
                  <a:moveTo>
                    <a:pt x="665480" y="0"/>
                  </a:moveTo>
                  <a:lnTo>
                    <a:pt x="5029" y="0"/>
                  </a:lnTo>
                  <a:lnTo>
                    <a:pt x="0" y="5080"/>
                  </a:lnTo>
                  <a:lnTo>
                    <a:pt x="0" y="11175"/>
                  </a:lnTo>
                  <a:lnTo>
                    <a:pt x="0" y="665480"/>
                  </a:lnTo>
                  <a:lnTo>
                    <a:pt x="5029" y="670560"/>
                  </a:lnTo>
                  <a:lnTo>
                    <a:pt x="665480" y="670560"/>
                  </a:lnTo>
                  <a:lnTo>
                    <a:pt x="670560" y="665480"/>
                  </a:lnTo>
                  <a:lnTo>
                    <a:pt x="670560" y="5080"/>
                  </a:lnTo>
                  <a:lnTo>
                    <a:pt x="6654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9515" y="3299460"/>
              <a:ext cx="573023" cy="573023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633969" y="2037573"/>
            <a:ext cx="702310" cy="702310"/>
            <a:chOff x="633969" y="2037573"/>
            <a:chExt cx="702310" cy="702310"/>
          </a:xfrm>
        </p:grpSpPr>
        <p:pic>
          <p:nvPicPr>
            <p:cNvPr id="11" name="object 11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3969" y="2037573"/>
              <a:ext cx="701831" cy="701831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650748" y="2048255"/>
              <a:ext cx="670560" cy="670560"/>
            </a:xfrm>
            <a:custGeom>
              <a:avLst/>
              <a:gdLst/>
              <a:ahLst/>
              <a:cxnLst/>
              <a:rect l="l" t="t" r="r" b="b"/>
              <a:pathLst>
                <a:path w="670560" h="670560">
                  <a:moveTo>
                    <a:pt x="665480" y="0"/>
                  </a:moveTo>
                  <a:lnTo>
                    <a:pt x="5029" y="0"/>
                  </a:lnTo>
                  <a:lnTo>
                    <a:pt x="0" y="5080"/>
                  </a:lnTo>
                  <a:lnTo>
                    <a:pt x="0" y="11176"/>
                  </a:lnTo>
                  <a:lnTo>
                    <a:pt x="0" y="665480"/>
                  </a:lnTo>
                  <a:lnTo>
                    <a:pt x="5029" y="670560"/>
                  </a:lnTo>
                  <a:lnTo>
                    <a:pt x="665480" y="670560"/>
                  </a:lnTo>
                  <a:lnTo>
                    <a:pt x="670560" y="665480"/>
                  </a:lnTo>
                  <a:lnTo>
                    <a:pt x="670560" y="5080"/>
                  </a:lnTo>
                  <a:lnTo>
                    <a:pt x="66548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9515" y="2097023"/>
              <a:ext cx="573023" cy="573024"/>
            </a:xfrm>
            <a:prstGeom prst="rect">
              <a:avLst/>
            </a:prstGeom>
          </p:spPr>
        </p:pic>
      </p:grpSp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86504" y="841161"/>
            <a:ext cx="11091687" cy="461944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260604" y="832103"/>
            <a:ext cx="11148060" cy="408940"/>
          </a:xfrm>
          <a:prstGeom prst="rect">
            <a:avLst/>
          </a:prstGeom>
          <a:solidFill>
            <a:srgbClr val="519BF7"/>
          </a:solidFill>
        </p:spPr>
        <p:txBody>
          <a:bodyPr vert="horz" wrap="square" lIns="0" tIns="86995" rIns="0" bIns="0" rtlCol="0">
            <a:spAutoFit/>
          </a:bodyPr>
          <a:lstStyle/>
          <a:p>
            <a:pPr marL="607695" algn="ctr">
              <a:lnSpc>
                <a:spcPct val="100000"/>
              </a:lnSpc>
              <a:spcBef>
                <a:spcPts val="685"/>
              </a:spcBef>
            </a:pPr>
            <a:r>
              <a:rPr sz="1100" dirty="0">
                <a:solidFill>
                  <a:srgbClr val="FFFFFF"/>
                </a:solidFill>
                <a:latin typeface="Roboto"/>
                <a:cs typeface="Roboto"/>
              </a:rPr>
              <a:t>Jump</a:t>
            </a:r>
            <a:r>
              <a:rPr sz="1100" spc="30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100" dirty="0">
                <a:solidFill>
                  <a:srgbClr val="FFFFFF"/>
                </a:solidFill>
                <a:latin typeface="Roboto"/>
                <a:cs typeface="Roboto"/>
              </a:rPr>
              <a:t>box</a:t>
            </a:r>
            <a:r>
              <a:rPr sz="1100" spc="45" dirty="0">
                <a:solidFill>
                  <a:srgbClr val="FFFFFF"/>
                </a:solidFill>
                <a:latin typeface="Roboto"/>
                <a:cs typeface="Roboto"/>
              </a:rPr>
              <a:t> </a:t>
            </a:r>
            <a:r>
              <a:rPr sz="1100" spc="-10" dirty="0">
                <a:solidFill>
                  <a:srgbClr val="FFFFFF"/>
                </a:solidFill>
                <a:latin typeface="Roboto"/>
                <a:cs typeface="Roboto"/>
              </a:rPr>
              <a:t>Architecture</a:t>
            </a:r>
            <a:endParaRPr sz="1100">
              <a:latin typeface="Roboto"/>
              <a:cs typeface="Roboto"/>
            </a:endParaRPr>
          </a:p>
        </p:txBody>
      </p:sp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156452" y="1476781"/>
            <a:ext cx="872223" cy="154152"/>
          </a:xfrm>
          <a:prstGeom prst="rect">
            <a:avLst/>
          </a:prstGeom>
        </p:spPr>
      </p:pic>
      <p:grpSp>
        <p:nvGrpSpPr>
          <p:cNvPr id="17" name="object 17"/>
          <p:cNvGrpSpPr/>
          <p:nvPr/>
        </p:nvGrpSpPr>
        <p:grpSpPr>
          <a:xfrm>
            <a:off x="7990331" y="2784348"/>
            <a:ext cx="1179195" cy="422909"/>
            <a:chOff x="7990331" y="2784348"/>
            <a:chExt cx="1179195" cy="422909"/>
          </a:xfrm>
        </p:grpSpPr>
        <p:pic>
          <p:nvPicPr>
            <p:cNvPr id="18" name="object 18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90331" y="2784348"/>
              <a:ext cx="1178814" cy="422910"/>
            </a:xfrm>
            <a:prstGeom prst="rect">
              <a:avLst/>
            </a:prstGeom>
          </p:spPr>
        </p:pic>
        <p:pic>
          <p:nvPicPr>
            <p:cNvPr id="19" name="object 1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363711" y="2828544"/>
              <a:ext cx="800861" cy="358901"/>
            </a:xfrm>
            <a:prstGeom prst="rect">
              <a:avLst/>
            </a:prstGeom>
          </p:spPr>
        </p:pic>
        <p:sp>
          <p:nvSpPr>
            <p:cNvPr id="20" name="object 20"/>
            <p:cNvSpPr/>
            <p:nvPr/>
          </p:nvSpPr>
          <p:spPr>
            <a:xfrm>
              <a:off x="8011667" y="2799588"/>
              <a:ext cx="1138555" cy="382905"/>
            </a:xfrm>
            <a:custGeom>
              <a:avLst/>
              <a:gdLst/>
              <a:ahLst/>
              <a:cxnLst/>
              <a:rect l="l" t="t" r="r" b="b"/>
              <a:pathLst>
                <a:path w="1138554" h="382905">
                  <a:moveTo>
                    <a:pt x="1135506" y="0"/>
                  </a:moveTo>
                  <a:lnTo>
                    <a:pt x="2921" y="0"/>
                  </a:lnTo>
                  <a:lnTo>
                    <a:pt x="0" y="2921"/>
                  </a:lnTo>
                  <a:lnTo>
                    <a:pt x="0" y="6350"/>
                  </a:lnTo>
                  <a:lnTo>
                    <a:pt x="0" y="379602"/>
                  </a:lnTo>
                  <a:lnTo>
                    <a:pt x="2921" y="382524"/>
                  </a:lnTo>
                  <a:lnTo>
                    <a:pt x="1135506" y="382524"/>
                  </a:lnTo>
                  <a:lnTo>
                    <a:pt x="1138427" y="379602"/>
                  </a:lnTo>
                  <a:lnTo>
                    <a:pt x="1138427" y="2921"/>
                  </a:lnTo>
                  <a:lnTo>
                    <a:pt x="11355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1" name="object 21"/>
          <p:cNvSpPr txBox="1"/>
          <p:nvPr/>
        </p:nvSpPr>
        <p:spPr>
          <a:xfrm>
            <a:off x="8011668" y="2799588"/>
            <a:ext cx="1138555" cy="38290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433070">
              <a:lnSpc>
                <a:spcPct val="100000"/>
              </a:lnSpc>
              <a:spcBef>
                <a:spcPts val="545"/>
              </a:spcBef>
            </a:pPr>
            <a:r>
              <a:rPr sz="750" dirty="0">
                <a:solidFill>
                  <a:srgbClr val="202020"/>
                </a:solidFill>
                <a:latin typeface="Roboto"/>
                <a:cs typeface="Roboto"/>
              </a:rPr>
              <a:t>Jump</a:t>
            </a:r>
            <a:r>
              <a:rPr sz="750" spc="-20" dirty="0">
                <a:solidFill>
                  <a:srgbClr val="202020"/>
                </a:solidFill>
                <a:latin typeface="Roboto"/>
                <a:cs typeface="Roboto"/>
              </a:rPr>
              <a:t> </a:t>
            </a:r>
            <a:r>
              <a:rPr sz="750" dirty="0">
                <a:solidFill>
                  <a:srgbClr val="202020"/>
                </a:solidFill>
                <a:latin typeface="Roboto"/>
                <a:cs typeface="Roboto"/>
              </a:rPr>
              <a:t>box </a:t>
            </a:r>
            <a:r>
              <a:rPr sz="750" spc="-25" dirty="0">
                <a:solidFill>
                  <a:srgbClr val="202020"/>
                </a:solidFill>
                <a:latin typeface="Roboto"/>
                <a:cs typeface="Roboto"/>
              </a:rPr>
              <a:t>VM</a:t>
            </a:r>
            <a:endParaRPr sz="750">
              <a:latin typeface="Roboto"/>
              <a:cs typeface="Roboto"/>
            </a:endParaRPr>
          </a:p>
          <a:p>
            <a:pPr marL="433070">
              <a:lnSpc>
                <a:spcPct val="100000"/>
              </a:lnSpc>
              <a:spcBef>
                <a:spcPts val="110"/>
              </a:spcBef>
            </a:pPr>
            <a:r>
              <a:rPr sz="700" spc="-10" dirty="0">
                <a:solidFill>
                  <a:srgbClr val="757575"/>
                </a:solidFill>
                <a:latin typeface="Roboto"/>
                <a:cs typeface="Roboto"/>
              </a:rPr>
              <a:t>Compute</a:t>
            </a:r>
            <a:r>
              <a:rPr sz="700" spc="20" dirty="0">
                <a:solidFill>
                  <a:srgbClr val="757575"/>
                </a:solidFill>
                <a:latin typeface="Roboto"/>
                <a:cs typeface="Roboto"/>
              </a:rPr>
              <a:t> </a:t>
            </a:r>
            <a:r>
              <a:rPr sz="700" spc="-10" dirty="0">
                <a:solidFill>
                  <a:srgbClr val="757575"/>
                </a:solidFill>
                <a:latin typeface="Roboto"/>
                <a:cs typeface="Roboto"/>
              </a:rPr>
              <a:t>Engine</a:t>
            </a:r>
            <a:endParaRPr sz="700">
              <a:latin typeface="Roboto"/>
              <a:cs typeface="Roboto"/>
            </a:endParaRPr>
          </a:p>
        </p:txBody>
      </p:sp>
      <p:grpSp>
        <p:nvGrpSpPr>
          <p:cNvPr id="22" name="object 22"/>
          <p:cNvGrpSpPr/>
          <p:nvPr/>
        </p:nvGrpSpPr>
        <p:grpSpPr>
          <a:xfrm>
            <a:off x="7990331" y="3584447"/>
            <a:ext cx="1179195" cy="422909"/>
            <a:chOff x="7990331" y="3584447"/>
            <a:chExt cx="1179195" cy="422909"/>
          </a:xfrm>
        </p:grpSpPr>
        <p:pic>
          <p:nvPicPr>
            <p:cNvPr id="23" name="object 23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90331" y="3584447"/>
              <a:ext cx="1178814" cy="422909"/>
            </a:xfrm>
            <a:prstGeom prst="rect">
              <a:avLst/>
            </a:prstGeom>
          </p:spPr>
        </p:pic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363711" y="3628643"/>
              <a:ext cx="800861" cy="358901"/>
            </a:xfrm>
            <a:prstGeom prst="rect">
              <a:avLst/>
            </a:prstGeom>
          </p:spPr>
        </p:pic>
        <p:sp>
          <p:nvSpPr>
            <p:cNvPr id="25" name="object 25"/>
            <p:cNvSpPr/>
            <p:nvPr/>
          </p:nvSpPr>
          <p:spPr>
            <a:xfrm>
              <a:off x="8011667" y="3599687"/>
              <a:ext cx="1138555" cy="382905"/>
            </a:xfrm>
            <a:custGeom>
              <a:avLst/>
              <a:gdLst/>
              <a:ahLst/>
              <a:cxnLst/>
              <a:rect l="l" t="t" r="r" b="b"/>
              <a:pathLst>
                <a:path w="1138554" h="382904">
                  <a:moveTo>
                    <a:pt x="1135506" y="0"/>
                  </a:moveTo>
                  <a:lnTo>
                    <a:pt x="2921" y="0"/>
                  </a:lnTo>
                  <a:lnTo>
                    <a:pt x="0" y="2921"/>
                  </a:lnTo>
                  <a:lnTo>
                    <a:pt x="0" y="6350"/>
                  </a:lnTo>
                  <a:lnTo>
                    <a:pt x="0" y="379603"/>
                  </a:lnTo>
                  <a:lnTo>
                    <a:pt x="2921" y="382524"/>
                  </a:lnTo>
                  <a:lnTo>
                    <a:pt x="1135506" y="382524"/>
                  </a:lnTo>
                  <a:lnTo>
                    <a:pt x="1138427" y="379603"/>
                  </a:lnTo>
                  <a:lnTo>
                    <a:pt x="1138427" y="2921"/>
                  </a:lnTo>
                  <a:lnTo>
                    <a:pt x="11355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6" name="object 26"/>
          <p:cNvGrpSpPr/>
          <p:nvPr/>
        </p:nvGrpSpPr>
        <p:grpSpPr>
          <a:xfrm>
            <a:off x="982852" y="2610611"/>
            <a:ext cx="7321550" cy="639445"/>
            <a:chOff x="982852" y="2610611"/>
            <a:chExt cx="7321550" cy="639445"/>
          </a:xfrm>
        </p:grpSpPr>
        <p:pic>
          <p:nvPicPr>
            <p:cNvPr id="27" name="object 2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087868" y="2875787"/>
              <a:ext cx="216407" cy="216408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986027" y="2718815"/>
              <a:ext cx="0" cy="531495"/>
            </a:xfrm>
            <a:custGeom>
              <a:avLst/>
              <a:gdLst/>
              <a:ahLst/>
              <a:cxnLst/>
              <a:rect l="l" t="t" r="r" b="b"/>
              <a:pathLst>
                <a:path h="531494">
                  <a:moveTo>
                    <a:pt x="0" y="0"/>
                  </a:moveTo>
                  <a:lnTo>
                    <a:pt x="0" y="531241"/>
                  </a:lnTo>
                </a:path>
              </a:pathLst>
            </a:custGeom>
            <a:ln w="6350">
              <a:solidFill>
                <a:srgbClr val="4471C4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986027" y="2953511"/>
              <a:ext cx="7026909" cy="76200"/>
            </a:xfrm>
            <a:custGeom>
              <a:avLst/>
              <a:gdLst/>
              <a:ahLst/>
              <a:cxnLst/>
              <a:rect l="l" t="t" r="r" b="b"/>
              <a:pathLst>
                <a:path w="7026909" h="76200">
                  <a:moveTo>
                    <a:pt x="6950202" y="0"/>
                  </a:moveTo>
                  <a:lnTo>
                    <a:pt x="6950202" y="76200"/>
                  </a:lnTo>
                  <a:lnTo>
                    <a:pt x="7013702" y="44450"/>
                  </a:lnTo>
                  <a:lnTo>
                    <a:pt x="6962902" y="44450"/>
                  </a:lnTo>
                  <a:lnTo>
                    <a:pt x="6962902" y="31750"/>
                  </a:lnTo>
                  <a:lnTo>
                    <a:pt x="7013702" y="31750"/>
                  </a:lnTo>
                  <a:lnTo>
                    <a:pt x="6950202" y="0"/>
                  </a:lnTo>
                  <a:close/>
                </a:path>
                <a:path w="7026909" h="76200">
                  <a:moveTo>
                    <a:pt x="6950202" y="31750"/>
                  </a:moveTo>
                  <a:lnTo>
                    <a:pt x="0" y="31750"/>
                  </a:lnTo>
                  <a:lnTo>
                    <a:pt x="0" y="44450"/>
                  </a:lnTo>
                  <a:lnTo>
                    <a:pt x="6950202" y="44450"/>
                  </a:lnTo>
                  <a:lnTo>
                    <a:pt x="6950202" y="31750"/>
                  </a:lnTo>
                  <a:close/>
                </a:path>
                <a:path w="7026909" h="76200">
                  <a:moveTo>
                    <a:pt x="7013702" y="31750"/>
                  </a:moveTo>
                  <a:lnTo>
                    <a:pt x="6962902" y="31750"/>
                  </a:lnTo>
                  <a:lnTo>
                    <a:pt x="6962902" y="44450"/>
                  </a:lnTo>
                  <a:lnTo>
                    <a:pt x="7013702" y="44450"/>
                  </a:lnTo>
                  <a:lnTo>
                    <a:pt x="7026402" y="38100"/>
                  </a:lnTo>
                  <a:lnTo>
                    <a:pt x="7013702" y="3175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0" name="object 30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261860" y="2610611"/>
              <a:ext cx="124968" cy="132587"/>
            </a:xfrm>
            <a:prstGeom prst="rect">
              <a:avLst/>
            </a:prstGeom>
          </p:spPr>
        </p:pic>
      </p:grpSp>
      <p:sp>
        <p:nvSpPr>
          <p:cNvPr id="31" name="object 31"/>
          <p:cNvSpPr txBox="1"/>
          <p:nvPr/>
        </p:nvSpPr>
        <p:spPr>
          <a:xfrm>
            <a:off x="8011668" y="3599688"/>
            <a:ext cx="1138555" cy="382905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433070">
              <a:lnSpc>
                <a:spcPct val="100000"/>
              </a:lnSpc>
              <a:spcBef>
                <a:spcPts val="550"/>
              </a:spcBef>
            </a:pPr>
            <a:r>
              <a:rPr sz="750" dirty="0">
                <a:solidFill>
                  <a:srgbClr val="202020"/>
                </a:solidFill>
                <a:latin typeface="Roboto"/>
                <a:cs typeface="Roboto"/>
              </a:rPr>
              <a:t>System</a:t>
            </a:r>
            <a:r>
              <a:rPr sz="750" spc="-45" dirty="0">
                <a:solidFill>
                  <a:srgbClr val="202020"/>
                </a:solidFill>
                <a:latin typeface="Roboto"/>
                <a:cs typeface="Roboto"/>
              </a:rPr>
              <a:t> </a:t>
            </a:r>
            <a:r>
              <a:rPr sz="750" spc="-25" dirty="0">
                <a:solidFill>
                  <a:srgbClr val="202020"/>
                </a:solidFill>
                <a:latin typeface="Roboto"/>
                <a:cs typeface="Roboto"/>
              </a:rPr>
              <a:t>VM</a:t>
            </a:r>
            <a:endParaRPr sz="750">
              <a:latin typeface="Roboto"/>
              <a:cs typeface="Roboto"/>
            </a:endParaRPr>
          </a:p>
          <a:p>
            <a:pPr marL="433070">
              <a:lnSpc>
                <a:spcPct val="100000"/>
              </a:lnSpc>
              <a:spcBef>
                <a:spcPts val="110"/>
              </a:spcBef>
            </a:pPr>
            <a:r>
              <a:rPr sz="700" spc="-10" dirty="0">
                <a:solidFill>
                  <a:srgbClr val="757575"/>
                </a:solidFill>
                <a:latin typeface="Roboto"/>
                <a:cs typeface="Roboto"/>
              </a:rPr>
              <a:t>Compute</a:t>
            </a:r>
            <a:r>
              <a:rPr sz="700" spc="20" dirty="0">
                <a:solidFill>
                  <a:srgbClr val="757575"/>
                </a:solidFill>
                <a:latin typeface="Roboto"/>
                <a:cs typeface="Roboto"/>
              </a:rPr>
              <a:t> </a:t>
            </a:r>
            <a:r>
              <a:rPr sz="700" spc="-10" dirty="0">
                <a:solidFill>
                  <a:srgbClr val="757575"/>
                </a:solidFill>
                <a:latin typeface="Roboto"/>
                <a:cs typeface="Roboto"/>
              </a:rPr>
              <a:t>Engine</a:t>
            </a:r>
            <a:endParaRPr sz="700">
              <a:latin typeface="Roboto"/>
              <a:cs typeface="Roboto"/>
            </a:endParaRPr>
          </a:p>
        </p:txBody>
      </p:sp>
      <p:pic>
        <p:nvPicPr>
          <p:cNvPr id="32" name="object 3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8087868" y="3675888"/>
            <a:ext cx="216407" cy="216407"/>
          </a:xfrm>
          <a:prstGeom prst="rect">
            <a:avLst/>
          </a:prstGeom>
        </p:spPr>
      </p:pic>
      <p:sp>
        <p:nvSpPr>
          <p:cNvPr id="33" name="object 33"/>
          <p:cNvSpPr txBox="1"/>
          <p:nvPr/>
        </p:nvSpPr>
        <p:spPr>
          <a:xfrm>
            <a:off x="7413497" y="2607944"/>
            <a:ext cx="19621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700" spc="-25" dirty="0">
                <a:latin typeface="Roboto"/>
                <a:cs typeface="Roboto"/>
              </a:rPr>
              <a:t>VPC</a:t>
            </a:r>
            <a:endParaRPr sz="700">
              <a:latin typeface="Roboto"/>
              <a:cs typeface="Roboto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035677" y="2779902"/>
            <a:ext cx="6203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Roboto"/>
                <a:cs typeface="Roboto"/>
              </a:rPr>
              <a:t>SSH</a:t>
            </a:r>
            <a:r>
              <a:rPr sz="1000" spc="-40" dirty="0">
                <a:latin typeface="Roboto"/>
                <a:cs typeface="Roboto"/>
              </a:rPr>
              <a:t> </a:t>
            </a:r>
            <a:r>
              <a:rPr sz="1000" dirty="0">
                <a:latin typeface="Roboto"/>
                <a:cs typeface="Roboto"/>
              </a:rPr>
              <a:t>/</a:t>
            </a:r>
            <a:r>
              <a:rPr sz="1000" spc="-30" dirty="0">
                <a:latin typeface="Roboto"/>
                <a:cs typeface="Roboto"/>
              </a:rPr>
              <a:t> </a:t>
            </a:r>
            <a:r>
              <a:rPr sz="1000" spc="-25" dirty="0">
                <a:latin typeface="Roboto"/>
                <a:cs typeface="Roboto"/>
              </a:rPr>
              <a:t>RDP</a:t>
            </a:r>
            <a:endParaRPr sz="1000">
              <a:latin typeface="Roboto"/>
              <a:cs typeface="Roboto"/>
            </a:endParaRPr>
          </a:p>
        </p:txBody>
      </p:sp>
      <p:sp>
        <p:nvSpPr>
          <p:cNvPr id="35" name="object 35"/>
          <p:cNvSpPr txBox="1">
            <a:spLocks noGrp="1"/>
          </p:cNvSpPr>
          <p:nvPr>
            <p:ph type="title"/>
          </p:nvPr>
        </p:nvSpPr>
        <p:spPr>
          <a:xfrm>
            <a:off x="581964" y="460629"/>
            <a:ext cx="2870835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b="0" dirty="0">
                <a:solidFill>
                  <a:srgbClr val="000000"/>
                </a:solidFill>
                <a:latin typeface="Bahnschrift"/>
                <a:cs typeface="Bahnschrift"/>
              </a:rPr>
              <a:t>Jump</a:t>
            </a:r>
            <a:r>
              <a:rPr sz="2200" b="0" spc="175" dirty="0">
                <a:solidFill>
                  <a:srgbClr val="000000"/>
                </a:solidFill>
                <a:latin typeface="Bahnschrift"/>
                <a:cs typeface="Bahnschrift"/>
              </a:rPr>
              <a:t> </a:t>
            </a:r>
            <a:r>
              <a:rPr sz="2200" b="0" dirty="0">
                <a:solidFill>
                  <a:srgbClr val="000000"/>
                </a:solidFill>
                <a:latin typeface="Bahnschrift"/>
                <a:cs typeface="Bahnschrift"/>
              </a:rPr>
              <a:t>box</a:t>
            </a:r>
            <a:r>
              <a:rPr sz="2200" b="0" spc="170" dirty="0">
                <a:solidFill>
                  <a:srgbClr val="000000"/>
                </a:solidFill>
                <a:latin typeface="Bahnschrift"/>
                <a:cs typeface="Bahnschrift"/>
              </a:rPr>
              <a:t> </a:t>
            </a:r>
            <a:r>
              <a:rPr sz="2200" b="0" spc="-10" dirty="0">
                <a:solidFill>
                  <a:srgbClr val="000000"/>
                </a:solidFill>
                <a:latin typeface="Bahnschrift"/>
                <a:cs typeface="Bahnschrift"/>
              </a:rPr>
              <a:t>Architecture</a:t>
            </a:r>
            <a:endParaRPr sz="2200">
              <a:latin typeface="Bahnschrift"/>
              <a:cs typeface="Bahnschrift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942326" y="3324225"/>
            <a:ext cx="620395" cy="1778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dirty="0">
                <a:latin typeface="Roboto"/>
                <a:cs typeface="Roboto"/>
              </a:rPr>
              <a:t>SSH</a:t>
            </a:r>
            <a:r>
              <a:rPr sz="1000" spc="-40" dirty="0">
                <a:latin typeface="Roboto"/>
                <a:cs typeface="Roboto"/>
              </a:rPr>
              <a:t> </a:t>
            </a:r>
            <a:r>
              <a:rPr sz="1000" dirty="0">
                <a:latin typeface="Roboto"/>
                <a:cs typeface="Roboto"/>
              </a:rPr>
              <a:t>/</a:t>
            </a:r>
            <a:r>
              <a:rPr sz="1000" spc="-30" dirty="0">
                <a:latin typeface="Roboto"/>
                <a:cs typeface="Roboto"/>
              </a:rPr>
              <a:t> </a:t>
            </a:r>
            <a:r>
              <a:rPr sz="1000" spc="-25" dirty="0">
                <a:latin typeface="Roboto"/>
                <a:cs typeface="Roboto"/>
              </a:rPr>
              <a:t>RDP</a:t>
            </a:r>
            <a:endParaRPr sz="1000">
              <a:latin typeface="Roboto"/>
              <a:cs typeface="Roboto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C541B88-1AE9-40C3-AFD5-967787C197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890596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1195697"/>
            <a:ext cx="3200400" cy="42381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/>
            <a:r>
              <a:rPr lang="en-US" kern="1200" spc="-145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Secure</a:t>
            </a:r>
            <a:r>
              <a:rPr lang="en-US" kern="1200" spc="-204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spc="-254">
                <a:solidFill>
                  <a:schemeClr val="bg1"/>
                </a:solidFill>
                <a:latin typeface="+mj-lt"/>
                <a:ea typeface="+mj-ea"/>
                <a:cs typeface="+mj-cs"/>
              </a:rPr>
              <a:t>Access</a:t>
            </a:r>
            <a:r>
              <a:rPr lang="en-US" kern="1200" spc="-9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spc="-60">
                <a:solidFill>
                  <a:schemeClr val="bg1"/>
                </a:solidFill>
                <a:latin typeface="+mj-lt"/>
                <a:ea typeface="+mj-ea"/>
                <a:cs typeface="+mj-cs"/>
              </a:rPr>
              <a:t>from</a:t>
            </a:r>
            <a:r>
              <a:rPr lang="en-US" kern="1200" spc="-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spc="-95">
                <a:solidFill>
                  <a:schemeClr val="bg1"/>
                </a:solidFill>
                <a:latin typeface="+mj-lt"/>
                <a:ea typeface="+mj-ea"/>
                <a:cs typeface="+mj-cs"/>
              </a:rPr>
              <a:t>On-</a:t>
            </a:r>
            <a:r>
              <a:rPr lang="en-US" kern="1200" spc="-5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Premises</a:t>
            </a:r>
          </a:p>
        </p:txBody>
      </p:sp>
      <p:grpSp>
        <p:nvGrpSpPr>
          <p:cNvPr id="13" name="Graphic 38">
            <a:extLst>
              <a:ext uri="{FF2B5EF4-FFF2-40B4-BE49-F238E27FC236}">
                <a16:creationId xmlns:a16="http://schemas.microsoft.com/office/drawing/2014/main" id="{7CF625D3-71A3-4F30-A096-8EF334E95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202912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6754E2F-F56E-4BA3-99DD-8EBF110E34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24A69059-7C49-49C6-B071-F2A9B558E0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9D16701-DA76-4F72-BB63-E2C3FFBDFE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CC28BE1-9DC6-43FE-9582-39F091098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260" y="4752208"/>
            <a:ext cx="365021" cy="36502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1" name="Graphic 4">
            <a:extLst>
              <a:ext uri="{FF2B5EF4-FFF2-40B4-BE49-F238E27FC236}">
                <a16:creationId xmlns:a16="http://schemas.microsoft.com/office/drawing/2014/main" id="{AF9AF3F3-CE0C-4125-BDD7-346487FA0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109667" y="5539935"/>
            <a:ext cx="975169" cy="975171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1DFBFA-CF4D-4940-9086-26F83E5C6B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7854033-BD20-4C77-8C5B-048F4B3BDD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BC93AA74-BEB3-444F-835B-7AA6ECE617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00DF1C9-6952-4704-B8B3-95406E18E4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34783FD-297C-40D2-964B-DBAE4DE283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E621623-0357-4FD5-A1AC-4005010259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24F346E-10A0-458F-A9CA-8C0079472F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7937A2F7-01A9-47F3-BED6-B61D998408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B44DAF8-5073-441A-82E1-180385D35F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2B0413D-0E36-4A90-8E6A-9EDC676A6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059ECF-0D50-48AD-B67A-645EC29D33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B394906F-6BF2-447E-9886-F12708E128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A45EB96B-215A-4EBF-A594-2B08222339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9FB85FC5-400E-E327-B0B7-867D87F9F06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09451869"/>
              </p:ext>
            </p:extLst>
          </p:nvPr>
        </p:nvGraphicFramePr>
        <p:xfrm>
          <a:off x="5484139" y="477540"/>
          <a:ext cx="6301601" cy="58788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4CF7FF3-2B11-6A71-87D0-EA2C0D7872A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2211" b="35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/>
            <a:r>
              <a:rPr lang="en-US" spc="-300"/>
              <a:t>VPN</a:t>
            </a: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7121CF22-F007-AB82-8A59-9B9B4DC1484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793488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 algn="r"/>
            <a:r>
              <a:rPr lang="en-US" sz="5600" kern="1200" spc="-29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Cloud</a:t>
            </a:r>
            <a:r>
              <a:rPr lang="en-US" sz="5600" kern="1200" spc="-3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600" kern="1200" spc="-145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Interconnect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A9A3F8F9-FF1F-2DAC-0204-1575902C4D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48512944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A5B46C-B949-CB31-591A-A37BFE967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Cloud Interconnect Types</a:t>
            </a:r>
            <a:endParaRPr lang="en-IN" sz="4000" dirty="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0713A10-4F46-E15E-A9CA-F0FEB02521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41794260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68913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52A98-5EC7-3108-8B5C-6914DC771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Private Access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C3C8C-295F-E841-E623-3A25CFBD82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Some resources in GCP are placed in VPC and some not</a:t>
            </a:r>
          </a:p>
          <a:p>
            <a:r>
              <a:rPr lang="en-US" dirty="0"/>
              <a:t>In VPC resources example</a:t>
            </a:r>
          </a:p>
          <a:p>
            <a:pPr lvl="1"/>
            <a:r>
              <a:rPr lang="en-US" dirty="0"/>
              <a:t>VM Instances</a:t>
            </a:r>
          </a:p>
          <a:p>
            <a:pPr lvl="1"/>
            <a:r>
              <a:rPr lang="en-US" dirty="0"/>
              <a:t>GKE</a:t>
            </a:r>
          </a:p>
          <a:p>
            <a:pPr lvl="1"/>
            <a:r>
              <a:rPr lang="en-US" dirty="0"/>
              <a:t>App Engine Flexible</a:t>
            </a:r>
          </a:p>
          <a:p>
            <a:r>
              <a:rPr lang="en-US" dirty="0"/>
              <a:t>Not in VPC resource example</a:t>
            </a:r>
          </a:p>
          <a:p>
            <a:pPr lvl="1"/>
            <a:r>
              <a:rPr lang="en-US" dirty="0"/>
              <a:t>App Engine Standard</a:t>
            </a:r>
          </a:p>
          <a:p>
            <a:pPr lvl="1"/>
            <a:r>
              <a:rPr lang="en-US" dirty="0"/>
              <a:t>Cloud Functions</a:t>
            </a:r>
          </a:p>
          <a:p>
            <a:pPr lvl="1"/>
            <a:r>
              <a:rPr lang="en-US" dirty="0"/>
              <a:t>Cloud Run, Storage</a:t>
            </a:r>
          </a:p>
          <a:p>
            <a:pPr lvl="1"/>
            <a:r>
              <a:rPr lang="en-US" dirty="0"/>
              <a:t>Cloud SQL</a:t>
            </a:r>
          </a:p>
          <a:p>
            <a:pPr lvl="1"/>
            <a:r>
              <a:rPr lang="en-US" dirty="0" err="1"/>
              <a:t>BigTable</a:t>
            </a:r>
            <a:r>
              <a:rPr lang="en-US" dirty="0"/>
              <a:t>…..</a:t>
            </a:r>
            <a:r>
              <a:rPr lang="en-US" dirty="0" err="1"/>
              <a:t>etc</a:t>
            </a:r>
            <a:endParaRPr lang="en-US" dirty="0"/>
          </a:p>
          <a:p>
            <a:pPr lvl="1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56960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34" dirty="0"/>
              <a:t>VPC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3955" y="1747519"/>
            <a:ext cx="1043368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469265" algn="l"/>
              </a:tabLst>
            </a:pPr>
            <a:r>
              <a:rPr sz="2800" dirty="0">
                <a:latin typeface="Bahnschrift"/>
                <a:cs typeface="Bahnschrift"/>
              </a:rPr>
              <a:t>Resources</a:t>
            </a:r>
            <a:r>
              <a:rPr sz="2800" spc="210" dirty="0">
                <a:latin typeface="Bahnschrift"/>
                <a:cs typeface="Bahnschrift"/>
              </a:rPr>
              <a:t> </a:t>
            </a:r>
            <a:r>
              <a:rPr sz="2800" dirty="0">
                <a:latin typeface="Bahnschrift"/>
                <a:cs typeface="Bahnschrift"/>
              </a:rPr>
              <a:t>in</a:t>
            </a:r>
            <a:r>
              <a:rPr sz="2800" spc="195" dirty="0">
                <a:latin typeface="Bahnschrift"/>
                <a:cs typeface="Bahnschrift"/>
              </a:rPr>
              <a:t> </a:t>
            </a:r>
            <a:r>
              <a:rPr sz="2800" dirty="0">
                <a:latin typeface="Bahnschrift"/>
                <a:cs typeface="Bahnschrift"/>
              </a:rPr>
              <a:t>VPC</a:t>
            </a:r>
            <a:r>
              <a:rPr sz="2800" spc="204" dirty="0">
                <a:latin typeface="Bahnschrift"/>
                <a:cs typeface="Bahnschrift"/>
              </a:rPr>
              <a:t> </a:t>
            </a:r>
            <a:r>
              <a:rPr sz="2800" dirty="0">
                <a:latin typeface="Bahnschrift"/>
                <a:cs typeface="Bahnschrift"/>
              </a:rPr>
              <a:t>can</a:t>
            </a:r>
            <a:r>
              <a:rPr sz="2800" spc="210" dirty="0">
                <a:latin typeface="Bahnschrift"/>
                <a:cs typeface="Bahnschrift"/>
              </a:rPr>
              <a:t> </a:t>
            </a:r>
            <a:r>
              <a:rPr sz="2800" dirty="0">
                <a:latin typeface="Bahnschrift"/>
                <a:cs typeface="Bahnschrift"/>
              </a:rPr>
              <a:t>communicate</a:t>
            </a:r>
            <a:r>
              <a:rPr sz="2800" spc="225" dirty="0">
                <a:latin typeface="Bahnschrift"/>
                <a:cs typeface="Bahnschrift"/>
              </a:rPr>
              <a:t> </a:t>
            </a:r>
            <a:r>
              <a:rPr sz="2800" dirty="0">
                <a:latin typeface="Bahnschrift"/>
                <a:cs typeface="Bahnschrift"/>
              </a:rPr>
              <a:t>with</a:t>
            </a:r>
            <a:r>
              <a:rPr sz="2800" spc="200" dirty="0">
                <a:latin typeface="Bahnschrift"/>
                <a:cs typeface="Bahnschrift"/>
              </a:rPr>
              <a:t> </a:t>
            </a:r>
            <a:r>
              <a:rPr sz="2800" dirty="0">
                <a:latin typeface="Bahnschrift"/>
                <a:cs typeface="Bahnschrift"/>
              </a:rPr>
              <a:t>each</a:t>
            </a:r>
            <a:r>
              <a:rPr sz="2800" spc="204" dirty="0">
                <a:latin typeface="Bahnschrift"/>
                <a:cs typeface="Bahnschrift"/>
              </a:rPr>
              <a:t> </a:t>
            </a:r>
            <a:r>
              <a:rPr sz="2800" dirty="0">
                <a:latin typeface="Bahnschrift"/>
                <a:cs typeface="Bahnschrift"/>
              </a:rPr>
              <a:t>other</a:t>
            </a:r>
            <a:r>
              <a:rPr sz="2800" spc="215" dirty="0">
                <a:latin typeface="Bahnschrift"/>
                <a:cs typeface="Bahnschrift"/>
              </a:rPr>
              <a:t> </a:t>
            </a:r>
            <a:r>
              <a:rPr sz="2800" dirty="0">
                <a:latin typeface="Bahnschrift"/>
                <a:cs typeface="Bahnschrift"/>
              </a:rPr>
              <a:t>by</a:t>
            </a:r>
            <a:r>
              <a:rPr sz="2800" spc="210" dirty="0">
                <a:latin typeface="Bahnschrift"/>
                <a:cs typeface="Bahnschrift"/>
              </a:rPr>
              <a:t> </a:t>
            </a:r>
            <a:r>
              <a:rPr sz="2800" spc="-10" dirty="0">
                <a:latin typeface="Bahnschrift"/>
                <a:cs typeface="Bahnschrift"/>
              </a:rPr>
              <a:t>default</a:t>
            </a:r>
            <a:endParaRPr sz="2800">
              <a:latin typeface="Bahnschrift"/>
              <a:cs typeface="Bahnschrif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476758" y="3279394"/>
            <a:ext cx="7566025" cy="3385820"/>
            <a:chOff x="476758" y="3279394"/>
            <a:chExt cx="7566025" cy="3385820"/>
          </a:xfrm>
        </p:grpSpPr>
        <p:sp>
          <p:nvSpPr>
            <p:cNvPr id="5" name="object 5"/>
            <p:cNvSpPr/>
            <p:nvPr/>
          </p:nvSpPr>
          <p:spPr>
            <a:xfrm>
              <a:off x="483108" y="3287268"/>
              <a:ext cx="5568950" cy="3371215"/>
            </a:xfrm>
            <a:custGeom>
              <a:avLst/>
              <a:gdLst/>
              <a:ahLst/>
              <a:cxnLst/>
              <a:rect l="l" t="t" r="r" b="b"/>
              <a:pathLst>
                <a:path w="5568950" h="3371215">
                  <a:moveTo>
                    <a:pt x="0" y="3371088"/>
                  </a:moveTo>
                  <a:lnTo>
                    <a:pt x="5568696" y="3371088"/>
                  </a:lnTo>
                  <a:lnTo>
                    <a:pt x="5568696" y="0"/>
                  </a:lnTo>
                  <a:lnTo>
                    <a:pt x="0" y="0"/>
                  </a:lnTo>
                  <a:lnTo>
                    <a:pt x="0" y="3371088"/>
                  </a:lnTo>
                  <a:close/>
                </a:path>
              </a:pathLst>
            </a:custGeom>
            <a:ln w="12700">
              <a:solidFill>
                <a:srgbClr val="006FC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10412" y="3987672"/>
              <a:ext cx="4097654" cy="1793875"/>
            </a:xfrm>
            <a:custGeom>
              <a:avLst/>
              <a:gdLst/>
              <a:ahLst/>
              <a:cxnLst/>
              <a:rect l="l" t="t" r="r" b="b"/>
              <a:pathLst>
                <a:path w="4097654" h="1793875">
                  <a:moveTo>
                    <a:pt x="1167130" y="1783842"/>
                  </a:moveTo>
                  <a:lnTo>
                    <a:pt x="1158951" y="1736432"/>
                  </a:lnTo>
                  <a:lnTo>
                    <a:pt x="1152652" y="1699869"/>
                  </a:lnTo>
                  <a:lnTo>
                    <a:pt x="1127086" y="1718678"/>
                  </a:lnTo>
                  <a:lnTo>
                    <a:pt x="50253" y="253352"/>
                  </a:lnTo>
                  <a:lnTo>
                    <a:pt x="64236" y="243078"/>
                  </a:lnTo>
                  <a:lnTo>
                    <a:pt x="75831" y="234569"/>
                  </a:lnTo>
                  <a:lnTo>
                    <a:pt x="0" y="195707"/>
                  </a:lnTo>
                  <a:lnTo>
                    <a:pt x="14427" y="279654"/>
                  </a:lnTo>
                  <a:lnTo>
                    <a:pt x="39966" y="260896"/>
                  </a:lnTo>
                  <a:lnTo>
                    <a:pt x="1116901" y="1726171"/>
                  </a:lnTo>
                  <a:lnTo>
                    <a:pt x="1091311" y="1745005"/>
                  </a:lnTo>
                  <a:lnTo>
                    <a:pt x="1167130" y="1783842"/>
                  </a:lnTo>
                  <a:close/>
                </a:path>
                <a:path w="4097654" h="1793875">
                  <a:moveTo>
                    <a:pt x="3687318" y="506349"/>
                  </a:moveTo>
                  <a:lnTo>
                    <a:pt x="3681565" y="502158"/>
                  </a:lnTo>
                  <a:lnTo>
                    <a:pt x="3618484" y="456184"/>
                  </a:lnTo>
                  <a:lnTo>
                    <a:pt x="3613239" y="487502"/>
                  </a:lnTo>
                  <a:lnTo>
                    <a:pt x="889977" y="31318"/>
                  </a:lnTo>
                  <a:lnTo>
                    <a:pt x="890333" y="29210"/>
                  </a:lnTo>
                  <a:lnTo>
                    <a:pt x="895223" y="0"/>
                  </a:lnTo>
                  <a:lnTo>
                    <a:pt x="813816" y="25019"/>
                  </a:lnTo>
                  <a:lnTo>
                    <a:pt x="882650" y="75184"/>
                  </a:lnTo>
                  <a:lnTo>
                    <a:pt x="887882" y="43878"/>
                  </a:lnTo>
                  <a:lnTo>
                    <a:pt x="3611143" y="500062"/>
                  </a:lnTo>
                  <a:lnTo>
                    <a:pt x="3605911" y="531368"/>
                  </a:lnTo>
                  <a:lnTo>
                    <a:pt x="3687318" y="506349"/>
                  </a:lnTo>
                  <a:close/>
                </a:path>
                <a:path w="4097654" h="1793875">
                  <a:moveTo>
                    <a:pt x="4097401" y="753491"/>
                  </a:moveTo>
                  <a:lnTo>
                    <a:pt x="4012946" y="742823"/>
                  </a:lnTo>
                  <a:lnTo>
                    <a:pt x="4023474" y="772807"/>
                  </a:lnTo>
                  <a:lnTo>
                    <a:pt x="1237208" y="1751342"/>
                  </a:lnTo>
                  <a:lnTo>
                    <a:pt x="1226693" y="1721396"/>
                  </a:lnTo>
                  <a:lnTo>
                    <a:pt x="1167384" y="1782597"/>
                  </a:lnTo>
                  <a:lnTo>
                    <a:pt x="1251966" y="1793290"/>
                  </a:lnTo>
                  <a:lnTo>
                    <a:pt x="1242910" y="1767547"/>
                  </a:lnTo>
                  <a:lnTo>
                    <a:pt x="1241425" y="1763318"/>
                  </a:lnTo>
                  <a:lnTo>
                    <a:pt x="4027678" y="784745"/>
                  </a:lnTo>
                  <a:lnTo>
                    <a:pt x="4038219" y="814705"/>
                  </a:lnTo>
                  <a:lnTo>
                    <a:pt x="4082783" y="768604"/>
                  </a:lnTo>
                  <a:lnTo>
                    <a:pt x="4097401" y="753491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6470904" y="3285744"/>
              <a:ext cx="1565275" cy="3369945"/>
            </a:xfrm>
            <a:custGeom>
              <a:avLst/>
              <a:gdLst/>
              <a:ahLst/>
              <a:cxnLst/>
              <a:rect l="l" t="t" r="r" b="b"/>
              <a:pathLst>
                <a:path w="1565275" h="3369945">
                  <a:moveTo>
                    <a:pt x="0" y="3369564"/>
                  </a:moveTo>
                  <a:lnTo>
                    <a:pt x="1565148" y="3369564"/>
                  </a:lnTo>
                  <a:lnTo>
                    <a:pt x="1565148" y="0"/>
                  </a:lnTo>
                  <a:lnTo>
                    <a:pt x="0" y="0"/>
                  </a:lnTo>
                  <a:lnTo>
                    <a:pt x="0" y="3369564"/>
                  </a:lnTo>
                  <a:close/>
                </a:path>
              </a:pathLst>
            </a:custGeom>
            <a:ln w="12699">
              <a:solidFill>
                <a:srgbClr val="006FC0"/>
              </a:solidFill>
              <a:prstDash val="lgDash"/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5824854" y="4443857"/>
              <a:ext cx="1237615" cy="300990"/>
            </a:xfrm>
            <a:custGeom>
              <a:avLst/>
              <a:gdLst/>
              <a:ahLst/>
              <a:cxnLst/>
              <a:rect l="l" t="t" r="r" b="b"/>
              <a:pathLst>
                <a:path w="1237615" h="300989">
                  <a:moveTo>
                    <a:pt x="1161549" y="269534"/>
                  </a:moveTo>
                  <a:lnTo>
                    <a:pt x="1154684" y="300482"/>
                  </a:lnTo>
                  <a:lnTo>
                    <a:pt x="1237234" y="279781"/>
                  </a:lnTo>
                  <a:lnTo>
                    <a:pt x="1228022" y="272288"/>
                  </a:lnTo>
                  <a:lnTo>
                    <a:pt x="1173988" y="272288"/>
                  </a:lnTo>
                  <a:lnTo>
                    <a:pt x="1161549" y="269534"/>
                  </a:lnTo>
                  <a:close/>
                </a:path>
                <a:path w="1237615" h="300989">
                  <a:moveTo>
                    <a:pt x="1164306" y="257108"/>
                  </a:moveTo>
                  <a:lnTo>
                    <a:pt x="1161549" y="269534"/>
                  </a:lnTo>
                  <a:lnTo>
                    <a:pt x="1173988" y="272288"/>
                  </a:lnTo>
                  <a:lnTo>
                    <a:pt x="1176654" y="259842"/>
                  </a:lnTo>
                  <a:lnTo>
                    <a:pt x="1164306" y="257108"/>
                  </a:lnTo>
                  <a:close/>
                </a:path>
                <a:path w="1237615" h="300989">
                  <a:moveTo>
                    <a:pt x="1171194" y="226060"/>
                  </a:moveTo>
                  <a:lnTo>
                    <a:pt x="1164306" y="257108"/>
                  </a:lnTo>
                  <a:lnTo>
                    <a:pt x="1176654" y="259842"/>
                  </a:lnTo>
                  <a:lnTo>
                    <a:pt x="1173988" y="272288"/>
                  </a:lnTo>
                  <a:lnTo>
                    <a:pt x="1228022" y="272288"/>
                  </a:lnTo>
                  <a:lnTo>
                    <a:pt x="1171194" y="226060"/>
                  </a:lnTo>
                  <a:close/>
                </a:path>
                <a:path w="1237615" h="300989">
                  <a:moveTo>
                    <a:pt x="2794" y="0"/>
                  </a:moveTo>
                  <a:lnTo>
                    <a:pt x="0" y="12446"/>
                  </a:lnTo>
                  <a:lnTo>
                    <a:pt x="1161549" y="269534"/>
                  </a:lnTo>
                  <a:lnTo>
                    <a:pt x="1164306" y="257108"/>
                  </a:lnTo>
                  <a:lnTo>
                    <a:pt x="2794" y="0"/>
                  </a:lnTo>
                  <a:close/>
                </a:path>
              </a:pathLst>
            </a:custGeom>
            <a:solidFill>
              <a:srgbClr val="FF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1266571" y="2736850"/>
            <a:ext cx="45847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Bahnschrift"/>
                <a:cs typeface="Bahnschrift"/>
              </a:rPr>
              <a:t>VPC</a:t>
            </a:r>
            <a:r>
              <a:rPr sz="1400" spc="114" dirty="0">
                <a:latin typeface="Bahnschrift"/>
                <a:cs typeface="Bahnschrift"/>
              </a:rPr>
              <a:t> </a:t>
            </a:r>
            <a:r>
              <a:rPr sz="1400" spc="-50" dirty="0">
                <a:latin typeface="Bahnschrift"/>
                <a:cs typeface="Bahnschrift"/>
              </a:rPr>
              <a:t>1</a:t>
            </a:r>
            <a:endParaRPr sz="1400">
              <a:latin typeface="Bahnschrift"/>
              <a:cs typeface="Bahnschrif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255509" y="2735072"/>
            <a:ext cx="491490" cy="2393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dirty="0">
                <a:latin typeface="Bahnschrift"/>
                <a:cs typeface="Bahnschrift"/>
              </a:rPr>
              <a:t>VPC</a:t>
            </a:r>
            <a:r>
              <a:rPr sz="1400" spc="100" dirty="0">
                <a:latin typeface="Bahnschrift"/>
                <a:cs typeface="Bahnschrift"/>
              </a:rPr>
              <a:t> </a:t>
            </a:r>
            <a:r>
              <a:rPr sz="1400" spc="-50" dirty="0">
                <a:latin typeface="Bahnschrift"/>
                <a:cs typeface="Bahnschrift"/>
              </a:rPr>
              <a:t>2</a:t>
            </a:r>
            <a:endParaRPr sz="1400">
              <a:latin typeface="Bahnschrift"/>
              <a:cs typeface="Bahnschrif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652129" y="3270884"/>
            <a:ext cx="221361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Bahnschrift"/>
                <a:cs typeface="Bahnschrift"/>
              </a:rPr>
              <a:t>…</a:t>
            </a:r>
            <a:r>
              <a:rPr sz="2800" spc="235" dirty="0">
                <a:latin typeface="Bahnschrift"/>
                <a:cs typeface="Bahnschrift"/>
              </a:rPr>
              <a:t> </a:t>
            </a:r>
            <a:r>
              <a:rPr sz="2800" dirty="0">
                <a:latin typeface="Bahnschrift"/>
                <a:cs typeface="Bahnschrift"/>
              </a:rPr>
              <a:t>but</a:t>
            </a:r>
            <a:r>
              <a:rPr sz="2800" spc="229" dirty="0">
                <a:latin typeface="Bahnschrift"/>
                <a:cs typeface="Bahnschrift"/>
              </a:rPr>
              <a:t> </a:t>
            </a:r>
            <a:r>
              <a:rPr sz="2800" dirty="0">
                <a:latin typeface="Bahnschrift"/>
                <a:cs typeface="Bahnschrift"/>
              </a:rPr>
              <a:t>not</a:t>
            </a:r>
            <a:r>
              <a:rPr sz="2800" spc="229" dirty="0">
                <a:latin typeface="Bahnschrift"/>
                <a:cs typeface="Bahnschrift"/>
              </a:rPr>
              <a:t> </a:t>
            </a:r>
            <a:r>
              <a:rPr sz="2800" spc="-20" dirty="0">
                <a:latin typeface="Bahnschrift"/>
                <a:cs typeface="Bahnschrift"/>
              </a:rPr>
              <a:t>with</a:t>
            </a:r>
            <a:endParaRPr sz="2800">
              <a:latin typeface="Bahnschrift"/>
              <a:cs typeface="Bahnschrif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52129" y="4124705"/>
            <a:ext cx="2980690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dirty="0">
                <a:latin typeface="Bahnschrift"/>
                <a:cs typeface="Bahnschrift"/>
              </a:rPr>
              <a:t>resources</a:t>
            </a:r>
            <a:r>
              <a:rPr sz="2800" spc="225" dirty="0">
                <a:latin typeface="Bahnschrift"/>
                <a:cs typeface="Bahnschrift"/>
              </a:rPr>
              <a:t> </a:t>
            </a:r>
            <a:r>
              <a:rPr sz="2800" dirty="0">
                <a:latin typeface="Bahnschrift"/>
                <a:cs typeface="Bahnschrift"/>
              </a:rPr>
              <a:t>in</a:t>
            </a:r>
            <a:r>
              <a:rPr sz="2800" spc="204" dirty="0">
                <a:latin typeface="Bahnschrift"/>
                <a:cs typeface="Bahnschrift"/>
              </a:rPr>
              <a:t> </a:t>
            </a:r>
            <a:r>
              <a:rPr sz="2800" spc="-10" dirty="0">
                <a:latin typeface="Bahnschrift"/>
                <a:cs typeface="Bahnschrift"/>
              </a:rPr>
              <a:t>other</a:t>
            </a:r>
            <a:endParaRPr sz="2800">
              <a:latin typeface="Bahnschrift"/>
              <a:cs typeface="Bahnschrif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652129" y="4977841"/>
            <a:ext cx="860425" cy="45212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800" spc="-20" dirty="0">
                <a:latin typeface="Bahnschrift"/>
                <a:cs typeface="Bahnschrift"/>
              </a:rPr>
              <a:t>VPCs</a:t>
            </a:r>
            <a:endParaRPr sz="2800">
              <a:latin typeface="Bahnschrift"/>
              <a:cs typeface="Bahnschrif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8652129" y="5770879"/>
            <a:ext cx="2703830" cy="3606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200" dirty="0">
                <a:latin typeface="Bahnschrift"/>
                <a:cs typeface="Bahnschrift"/>
              </a:rPr>
              <a:t>(Unless</a:t>
            </a:r>
            <a:r>
              <a:rPr sz="2200" spc="200" dirty="0">
                <a:latin typeface="Bahnschrift"/>
                <a:cs typeface="Bahnschrift"/>
              </a:rPr>
              <a:t> </a:t>
            </a:r>
            <a:r>
              <a:rPr sz="2200" dirty="0">
                <a:latin typeface="Bahnschrift"/>
                <a:cs typeface="Bahnschrift"/>
              </a:rPr>
              <a:t>with</a:t>
            </a:r>
            <a:r>
              <a:rPr sz="2200" spc="190" dirty="0">
                <a:latin typeface="Bahnschrift"/>
                <a:cs typeface="Bahnschrift"/>
              </a:rPr>
              <a:t> </a:t>
            </a:r>
            <a:r>
              <a:rPr sz="2200" spc="-10" dirty="0">
                <a:latin typeface="Bahnschrift"/>
                <a:cs typeface="Bahnschrift"/>
              </a:rPr>
              <a:t>peering)</a:t>
            </a:r>
            <a:endParaRPr sz="2200">
              <a:latin typeface="Bahnschrift"/>
              <a:cs typeface="Bahnschrift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249415" y="4107942"/>
            <a:ext cx="457834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-50" dirty="0">
                <a:solidFill>
                  <a:srgbClr val="FF0000"/>
                </a:solidFill>
                <a:latin typeface="Bahnschrift"/>
                <a:cs typeface="Bahnschrift"/>
              </a:rPr>
              <a:t>X</a:t>
            </a:r>
            <a:endParaRPr sz="6000">
              <a:latin typeface="Bahnschrift"/>
              <a:cs typeface="Bahnschrift"/>
            </a:endParaRPr>
          </a:p>
        </p:txBody>
      </p:sp>
      <p:pic>
        <p:nvPicPr>
          <p:cNvPr id="16" name="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22376" y="2668523"/>
            <a:ext cx="464820" cy="417575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688835" y="2682239"/>
            <a:ext cx="464820" cy="417575"/>
          </a:xfrm>
          <a:prstGeom prst="rect">
            <a:avLst/>
          </a:prstGeom>
        </p:spPr>
      </p:pic>
      <p:grpSp>
        <p:nvGrpSpPr>
          <p:cNvPr id="18" name="object 18"/>
          <p:cNvGrpSpPr/>
          <p:nvPr/>
        </p:nvGrpSpPr>
        <p:grpSpPr>
          <a:xfrm>
            <a:off x="568443" y="3750510"/>
            <a:ext cx="1170305" cy="412750"/>
            <a:chOff x="568443" y="3750510"/>
            <a:chExt cx="1170305" cy="412750"/>
          </a:xfrm>
        </p:grpSpPr>
        <p:pic>
          <p:nvPicPr>
            <p:cNvPr id="19" name="object 19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8443" y="3750510"/>
              <a:ext cx="1168163" cy="412336"/>
            </a:xfrm>
            <a:prstGeom prst="rect">
              <a:avLst/>
            </a:prstGeom>
          </p:spPr>
        </p:pic>
        <p:pic>
          <p:nvPicPr>
            <p:cNvPr id="20" name="object 20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37260" y="3788664"/>
              <a:ext cx="800862" cy="358901"/>
            </a:xfrm>
            <a:prstGeom prst="rect">
              <a:avLst/>
            </a:prstGeom>
          </p:spPr>
        </p:pic>
        <p:sp>
          <p:nvSpPr>
            <p:cNvPr id="21" name="object 21"/>
            <p:cNvSpPr/>
            <p:nvPr/>
          </p:nvSpPr>
          <p:spPr>
            <a:xfrm>
              <a:off x="585216" y="3761232"/>
              <a:ext cx="1137285" cy="381000"/>
            </a:xfrm>
            <a:custGeom>
              <a:avLst/>
              <a:gdLst/>
              <a:ahLst/>
              <a:cxnLst/>
              <a:rect l="l" t="t" r="r" b="b"/>
              <a:pathLst>
                <a:path w="1137285" h="381000">
                  <a:moveTo>
                    <a:pt x="1134110" y="0"/>
                  </a:moveTo>
                  <a:lnTo>
                    <a:pt x="2857" y="0"/>
                  </a:lnTo>
                  <a:lnTo>
                    <a:pt x="0" y="2794"/>
                  </a:lnTo>
                  <a:lnTo>
                    <a:pt x="0" y="6350"/>
                  </a:lnTo>
                  <a:lnTo>
                    <a:pt x="0" y="378206"/>
                  </a:lnTo>
                  <a:lnTo>
                    <a:pt x="2857" y="381000"/>
                  </a:lnTo>
                  <a:lnTo>
                    <a:pt x="1134110" y="381000"/>
                  </a:lnTo>
                  <a:lnTo>
                    <a:pt x="1136904" y="378206"/>
                  </a:lnTo>
                  <a:lnTo>
                    <a:pt x="1136904" y="2794"/>
                  </a:lnTo>
                  <a:lnTo>
                    <a:pt x="11341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585216" y="3761232"/>
            <a:ext cx="1137285" cy="381000"/>
          </a:xfrm>
          <a:prstGeom prst="rect">
            <a:avLst/>
          </a:prstGeom>
        </p:spPr>
        <p:txBody>
          <a:bodyPr vert="horz" wrap="square" lIns="0" tIns="68580" rIns="0" bIns="0" rtlCol="0">
            <a:spAutoFit/>
          </a:bodyPr>
          <a:lstStyle/>
          <a:p>
            <a:pPr marL="431165">
              <a:lnSpc>
                <a:spcPct val="100000"/>
              </a:lnSpc>
              <a:spcBef>
                <a:spcPts val="540"/>
              </a:spcBef>
            </a:pPr>
            <a:r>
              <a:rPr sz="750" dirty="0">
                <a:solidFill>
                  <a:srgbClr val="202020"/>
                </a:solidFill>
                <a:latin typeface="Roboto"/>
                <a:cs typeface="Roboto"/>
              </a:rPr>
              <a:t>VM</a:t>
            </a:r>
            <a:r>
              <a:rPr sz="750" spc="-15" dirty="0">
                <a:solidFill>
                  <a:srgbClr val="202020"/>
                </a:solidFill>
                <a:latin typeface="Roboto"/>
                <a:cs typeface="Roboto"/>
              </a:rPr>
              <a:t> </a:t>
            </a:r>
            <a:r>
              <a:rPr sz="750" spc="-50" dirty="0">
                <a:solidFill>
                  <a:srgbClr val="202020"/>
                </a:solidFill>
                <a:latin typeface="Roboto"/>
                <a:cs typeface="Roboto"/>
              </a:rPr>
              <a:t>1</a:t>
            </a:r>
            <a:endParaRPr sz="750">
              <a:latin typeface="Roboto"/>
              <a:cs typeface="Roboto"/>
            </a:endParaRPr>
          </a:p>
          <a:p>
            <a:pPr marL="431165">
              <a:lnSpc>
                <a:spcPct val="100000"/>
              </a:lnSpc>
              <a:spcBef>
                <a:spcPts val="110"/>
              </a:spcBef>
            </a:pPr>
            <a:r>
              <a:rPr sz="700" spc="-10" dirty="0">
                <a:solidFill>
                  <a:srgbClr val="757575"/>
                </a:solidFill>
                <a:latin typeface="Roboto"/>
                <a:cs typeface="Roboto"/>
              </a:rPr>
              <a:t>Compute</a:t>
            </a:r>
            <a:r>
              <a:rPr sz="700" spc="20" dirty="0">
                <a:solidFill>
                  <a:srgbClr val="757575"/>
                </a:solidFill>
                <a:latin typeface="Roboto"/>
                <a:cs typeface="Roboto"/>
              </a:rPr>
              <a:t> </a:t>
            </a:r>
            <a:r>
              <a:rPr sz="700" spc="-10" dirty="0">
                <a:solidFill>
                  <a:srgbClr val="757575"/>
                </a:solidFill>
                <a:latin typeface="Roboto"/>
                <a:cs typeface="Roboto"/>
              </a:rPr>
              <a:t>Engine</a:t>
            </a:r>
            <a:endParaRPr sz="700">
              <a:latin typeface="Roboto"/>
              <a:cs typeface="Roboto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661416" y="3835908"/>
            <a:ext cx="2213610" cy="2378710"/>
            <a:chOff x="661416" y="3835908"/>
            <a:chExt cx="2213610" cy="2378710"/>
          </a:xfrm>
        </p:grpSpPr>
        <p:pic>
          <p:nvPicPr>
            <p:cNvPr id="24" name="object 24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61416" y="3835908"/>
              <a:ext cx="216408" cy="216407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705347" y="5800319"/>
              <a:ext cx="1168163" cy="413815"/>
            </a:xfrm>
            <a:prstGeom prst="rect">
              <a:avLst/>
            </a:prstGeom>
          </p:spPr>
        </p:pic>
        <p:pic>
          <p:nvPicPr>
            <p:cNvPr id="26" name="object 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74163" y="5839968"/>
              <a:ext cx="800862" cy="358902"/>
            </a:xfrm>
            <a:prstGeom prst="rect">
              <a:avLst/>
            </a:prstGeom>
          </p:spPr>
        </p:pic>
        <p:sp>
          <p:nvSpPr>
            <p:cNvPr id="27" name="object 27"/>
            <p:cNvSpPr/>
            <p:nvPr/>
          </p:nvSpPr>
          <p:spPr>
            <a:xfrm>
              <a:off x="1722119" y="5811012"/>
              <a:ext cx="1137285" cy="382905"/>
            </a:xfrm>
            <a:custGeom>
              <a:avLst/>
              <a:gdLst/>
              <a:ahLst/>
              <a:cxnLst/>
              <a:rect l="l" t="t" r="r" b="b"/>
              <a:pathLst>
                <a:path w="1137285" h="382904">
                  <a:moveTo>
                    <a:pt x="1133983" y="0"/>
                  </a:moveTo>
                  <a:lnTo>
                    <a:pt x="2921" y="0"/>
                  </a:lnTo>
                  <a:lnTo>
                    <a:pt x="0" y="2870"/>
                  </a:lnTo>
                  <a:lnTo>
                    <a:pt x="0" y="6400"/>
                  </a:lnTo>
                  <a:lnTo>
                    <a:pt x="0" y="379653"/>
                  </a:lnTo>
                  <a:lnTo>
                    <a:pt x="2921" y="382523"/>
                  </a:lnTo>
                  <a:lnTo>
                    <a:pt x="1133983" y="382523"/>
                  </a:lnTo>
                  <a:lnTo>
                    <a:pt x="1136904" y="379653"/>
                  </a:lnTo>
                  <a:lnTo>
                    <a:pt x="1136904" y="2870"/>
                  </a:lnTo>
                  <a:lnTo>
                    <a:pt x="11339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1722120" y="5811011"/>
            <a:ext cx="1137285" cy="38290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431800">
              <a:lnSpc>
                <a:spcPct val="100000"/>
              </a:lnSpc>
              <a:spcBef>
                <a:spcPts val="545"/>
              </a:spcBef>
            </a:pPr>
            <a:r>
              <a:rPr sz="750" dirty="0">
                <a:solidFill>
                  <a:srgbClr val="202020"/>
                </a:solidFill>
                <a:latin typeface="Roboto"/>
                <a:cs typeface="Roboto"/>
              </a:rPr>
              <a:t>VM</a:t>
            </a:r>
            <a:r>
              <a:rPr sz="750" spc="-10" dirty="0">
                <a:solidFill>
                  <a:srgbClr val="202020"/>
                </a:solidFill>
                <a:latin typeface="Roboto"/>
                <a:cs typeface="Roboto"/>
              </a:rPr>
              <a:t> </a:t>
            </a:r>
            <a:r>
              <a:rPr sz="750" spc="-50" dirty="0">
                <a:solidFill>
                  <a:srgbClr val="202020"/>
                </a:solidFill>
                <a:latin typeface="Roboto"/>
                <a:cs typeface="Roboto"/>
              </a:rPr>
              <a:t>2</a:t>
            </a:r>
            <a:endParaRPr sz="750">
              <a:latin typeface="Roboto"/>
              <a:cs typeface="Roboto"/>
            </a:endParaRPr>
          </a:p>
          <a:p>
            <a:pPr marL="431800">
              <a:lnSpc>
                <a:spcPct val="100000"/>
              </a:lnSpc>
              <a:spcBef>
                <a:spcPts val="110"/>
              </a:spcBef>
            </a:pPr>
            <a:r>
              <a:rPr sz="700" spc="-10" dirty="0">
                <a:solidFill>
                  <a:srgbClr val="757575"/>
                </a:solidFill>
                <a:latin typeface="Roboto"/>
                <a:cs typeface="Roboto"/>
              </a:rPr>
              <a:t>Compute</a:t>
            </a:r>
            <a:r>
              <a:rPr sz="700" spc="20" dirty="0">
                <a:solidFill>
                  <a:srgbClr val="757575"/>
                </a:solidFill>
                <a:latin typeface="Roboto"/>
                <a:cs typeface="Roboto"/>
              </a:rPr>
              <a:t> </a:t>
            </a:r>
            <a:r>
              <a:rPr sz="700" spc="-10" dirty="0">
                <a:solidFill>
                  <a:srgbClr val="757575"/>
                </a:solidFill>
                <a:latin typeface="Roboto"/>
                <a:cs typeface="Roboto"/>
              </a:rPr>
              <a:t>Engine</a:t>
            </a:r>
            <a:endParaRPr sz="700">
              <a:latin typeface="Roboto"/>
              <a:cs typeface="Roboto"/>
            </a:endParaRPr>
          </a:p>
        </p:txBody>
      </p:sp>
      <p:grpSp>
        <p:nvGrpSpPr>
          <p:cNvPr id="29" name="object 29"/>
          <p:cNvGrpSpPr/>
          <p:nvPr/>
        </p:nvGrpSpPr>
        <p:grpSpPr>
          <a:xfrm>
            <a:off x="1798320" y="4303776"/>
            <a:ext cx="4155440" cy="1798320"/>
            <a:chOff x="1798320" y="4303776"/>
            <a:chExt cx="4155440" cy="1798320"/>
          </a:xfrm>
        </p:grpSpPr>
        <p:pic>
          <p:nvPicPr>
            <p:cNvPr id="30" name="object 3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98320" y="5885688"/>
              <a:ext cx="216407" cy="216408"/>
            </a:xfrm>
            <a:prstGeom prst="rect">
              <a:avLst/>
            </a:prstGeom>
          </p:spPr>
        </p:pic>
        <p:pic>
          <p:nvPicPr>
            <p:cNvPr id="31" name="object 31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76216" y="4303776"/>
              <a:ext cx="1177289" cy="422910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149596" y="4347972"/>
              <a:ext cx="800862" cy="358901"/>
            </a:xfrm>
            <a:prstGeom prst="rect">
              <a:avLst/>
            </a:prstGeom>
          </p:spPr>
        </p:pic>
        <p:sp>
          <p:nvSpPr>
            <p:cNvPr id="33" name="object 33"/>
            <p:cNvSpPr/>
            <p:nvPr/>
          </p:nvSpPr>
          <p:spPr>
            <a:xfrm>
              <a:off x="4797552" y="4319016"/>
              <a:ext cx="1137285" cy="382905"/>
            </a:xfrm>
            <a:custGeom>
              <a:avLst/>
              <a:gdLst/>
              <a:ahLst/>
              <a:cxnLst/>
              <a:rect l="l" t="t" r="r" b="b"/>
              <a:pathLst>
                <a:path w="1137285" h="382904">
                  <a:moveTo>
                    <a:pt x="1133983" y="0"/>
                  </a:moveTo>
                  <a:lnTo>
                    <a:pt x="2921" y="0"/>
                  </a:lnTo>
                  <a:lnTo>
                    <a:pt x="0" y="2920"/>
                  </a:lnTo>
                  <a:lnTo>
                    <a:pt x="0" y="6349"/>
                  </a:lnTo>
                  <a:lnTo>
                    <a:pt x="0" y="379602"/>
                  </a:lnTo>
                  <a:lnTo>
                    <a:pt x="2921" y="382523"/>
                  </a:lnTo>
                  <a:lnTo>
                    <a:pt x="1133983" y="382523"/>
                  </a:lnTo>
                  <a:lnTo>
                    <a:pt x="1136903" y="379602"/>
                  </a:lnTo>
                  <a:lnTo>
                    <a:pt x="1136903" y="2920"/>
                  </a:lnTo>
                  <a:lnTo>
                    <a:pt x="1133983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4797552" y="4319015"/>
            <a:ext cx="1137285" cy="382905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431800">
              <a:lnSpc>
                <a:spcPct val="100000"/>
              </a:lnSpc>
              <a:spcBef>
                <a:spcPts val="550"/>
              </a:spcBef>
            </a:pPr>
            <a:r>
              <a:rPr sz="750" dirty="0">
                <a:solidFill>
                  <a:srgbClr val="202020"/>
                </a:solidFill>
                <a:latin typeface="Roboto"/>
                <a:cs typeface="Roboto"/>
              </a:rPr>
              <a:t>VM</a:t>
            </a:r>
            <a:r>
              <a:rPr sz="750" spc="-15" dirty="0">
                <a:solidFill>
                  <a:srgbClr val="202020"/>
                </a:solidFill>
                <a:latin typeface="Roboto"/>
                <a:cs typeface="Roboto"/>
              </a:rPr>
              <a:t> </a:t>
            </a:r>
            <a:r>
              <a:rPr sz="750" spc="-50" dirty="0">
                <a:solidFill>
                  <a:srgbClr val="202020"/>
                </a:solidFill>
                <a:latin typeface="Roboto"/>
                <a:cs typeface="Roboto"/>
              </a:rPr>
              <a:t>3</a:t>
            </a:r>
            <a:endParaRPr sz="750">
              <a:latin typeface="Roboto"/>
              <a:cs typeface="Roboto"/>
            </a:endParaRPr>
          </a:p>
          <a:p>
            <a:pPr marL="431800">
              <a:lnSpc>
                <a:spcPct val="100000"/>
              </a:lnSpc>
              <a:spcBef>
                <a:spcPts val="110"/>
              </a:spcBef>
            </a:pPr>
            <a:r>
              <a:rPr sz="700" spc="-10" dirty="0">
                <a:solidFill>
                  <a:srgbClr val="757575"/>
                </a:solidFill>
                <a:latin typeface="Roboto"/>
                <a:cs typeface="Roboto"/>
              </a:rPr>
              <a:t>Compute</a:t>
            </a:r>
            <a:r>
              <a:rPr sz="700" spc="20" dirty="0">
                <a:solidFill>
                  <a:srgbClr val="757575"/>
                </a:solidFill>
                <a:latin typeface="Roboto"/>
                <a:cs typeface="Roboto"/>
              </a:rPr>
              <a:t> </a:t>
            </a:r>
            <a:r>
              <a:rPr sz="700" spc="-10" dirty="0">
                <a:solidFill>
                  <a:srgbClr val="757575"/>
                </a:solidFill>
                <a:latin typeface="Roboto"/>
                <a:cs typeface="Roboto"/>
              </a:rPr>
              <a:t>Engine</a:t>
            </a:r>
            <a:endParaRPr sz="700">
              <a:latin typeface="Roboto"/>
              <a:cs typeface="Roboto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4872228" y="4395215"/>
            <a:ext cx="3076575" cy="753745"/>
            <a:chOff x="4872228" y="4395215"/>
            <a:chExt cx="3076575" cy="753745"/>
          </a:xfrm>
        </p:grpSpPr>
        <p:pic>
          <p:nvPicPr>
            <p:cNvPr id="36" name="object 36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872228" y="4395215"/>
              <a:ext cx="216408" cy="216407"/>
            </a:xfrm>
            <a:prstGeom prst="rect">
              <a:avLst/>
            </a:prstGeom>
          </p:spPr>
        </p:pic>
        <p:pic>
          <p:nvPicPr>
            <p:cNvPr id="37" name="object 3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771132" y="4725923"/>
              <a:ext cx="1177290" cy="422909"/>
            </a:xfrm>
            <a:prstGeom prst="rect">
              <a:avLst/>
            </a:prstGeom>
          </p:spPr>
        </p:pic>
        <p:pic>
          <p:nvPicPr>
            <p:cNvPr id="38" name="object 38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44512" y="4770119"/>
              <a:ext cx="800861" cy="358901"/>
            </a:xfrm>
            <a:prstGeom prst="rect">
              <a:avLst/>
            </a:prstGeom>
          </p:spPr>
        </p:pic>
        <p:sp>
          <p:nvSpPr>
            <p:cNvPr id="39" name="object 39"/>
            <p:cNvSpPr/>
            <p:nvPr/>
          </p:nvSpPr>
          <p:spPr>
            <a:xfrm>
              <a:off x="6792468" y="4741163"/>
              <a:ext cx="1137285" cy="382905"/>
            </a:xfrm>
            <a:custGeom>
              <a:avLst/>
              <a:gdLst/>
              <a:ahLst/>
              <a:cxnLst/>
              <a:rect l="l" t="t" r="r" b="b"/>
              <a:pathLst>
                <a:path w="1137284" h="382904">
                  <a:moveTo>
                    <a:pt x="1133982" y="0"/>
                  </a:moveTo>
                  <a:lnTo>
                    <a:pt x="2921" y="0"/>
                  </a:lnTo>
                  <a:lnTo>
                    <a:pt x="0" y="2921"/>
                  </a:lnTo>
                  <a:lnTo>
                    <a:pt x="0" y="6350"/>
                  </a:lnTo>
                  <a:lnTo>
                    <a:pt x="0" y="379603"/>
                  </a:lnTo>
                  <a:lnTo>
                    <a:pt x="2921" y="382524"/>
                  </a:lnTo>
                  <a:lnTo>
                    <a:pt x="1133982" y="382524"/>
                  </a:lnTo>
                  <a:lnTo>
                    <a:pt x="1136903" y="379603"/>
                  </a:lnTo>
                  <a:lnTo>
                    <a:pt x="1136903" y="2921"/>
                  </a:lnTo>
                  <a:lnTo>
                    <a:pt x="113398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6792468" y="4741164"/>
            <a:ext cx="1137285" cy="382905"/>
          </a:xfrm>
          <a:prstGeom prst="rect">
            <a:avLst/>
          </a:prstGeom>
        </p:spPr>
        <p:txBody>
          <a:bodyPr vert="horz" wrap="square" lIns="0" tIns="69850" rIns="0" bIns="0" rtlCol="0">
            <a:spAutoFit/>
          </a:bodyPr>
          <a:lstStyle/>
          <a:p>
            <a:pPr marL="432434">
              <a:lnSpc>
                <a:spcPct val="100000"/>
              </a:lnSpc>
              <a:spcBef>
                <a:spcPts val="550"/>
              </a:spcBef>
            </a:pPr>
            <a:r>
              <a:rPr sz="750" dirty="0">
                <a:solidFill>
                  <a:srgbClr val="202020"/>
                </a:solidFill>
                <a:latin typeface="Roboto"/>
                <a:cs typeface="Roboto"/>
              </a:rPr>
              <a:t>VM</a:t>
            </a:r>
            <a:r>
              <a:rPr sz="750" spc="-10" dirty="0">
                <a:solidFill>
                  <a:srgbClr val="202020"/>
                </a:solidFill>
                <a:latin typeface="Roboto"/>
                <a:cs typeface="Roboto"/>
              </a:rPr>
              <a:t> </a:t>
            </a:r>
            <a:r>
              <a:rPr sz="750" spc="-50" dirty="0">
                <a:solidFill>
                  <a:srgbClr val="202020"/>
                </a:solidFill>
                <a:latin typeface="Roboto"/>
                <a:cs typeface="Roboto"/>
              </a:rPr>
              <a:t>4</a:t>
            </a:r>
            <a:endParaRPr sz="750">
              <a:latin typeface="Roboto"/>
              <a:cs typeface="Roboto"/>
            </a:endParaRPr>
          </a:p>
          <a:p>
            <a:pPr marL="432434">
              <a:lnSpc>
                <a:spcPct val="100000"/>
              </a:lnSpc>
              <a:spcBef>
                <a:spcPts val="110"/>
              </a:spcBef>
            </a:pPr>
            <a:r>
              <a:rPr sz="700" spc="-10" dirty="0">
                <a:solidFill>
                  <a:srgbClr val="757575"/>
                </a:solidFill>
                <a:latin typeface="Roboto"/>
                <a:cs typeface="Roboto"/>
              </a:rPr>
              <a:t>Compute</a:t>
            </a:r>
            <a:r>
              <a:rPr sz="700" spc="20" dirty="0">
                <a:solidFill>
                  <a:srgbClr val="757575"/>
                </a:solidFill>
                <a:latin typeface="Roboto"/>
                <a:cs typeface="Roboto"/>
              </a:rPr>
              <a:t> </a:t>
            </a:r>
            <a:r>
              <a:rPr sz="700" spc="-10" dirty="0">
                <a:solidFill>
                  <a:srgbClr val="757575"/>
                </a:solidFill>
                <a:latin typeface="Roboto"/>
                <a:cs typeface="Roboto"/>
              </a:rPr>
              <a:t>Engine</a:t>
            </a:r>
            <a:endParaRPr sz="700">
              <a:latin typeface="Roboto"/>
              <a:cs typeface="Roboto"/>
            </a:endParaRPr>
          </a:p>
        </p:txBody>
      </p:sp>
      <p:pic>
        <p:nvPicPr>
          <p:cNvPr id="41" name="object 4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868668" y="4817364"/>
            <a:ext cx="216407" cy="21640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ECC31D-61E0-08C7-77A9-0DBF28FCC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/>
              <a:t>Private Access</a:t>
            </a:r>
            <a:endParaRPr lang="en-IN" sz="4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67EEF3-1D21-176B-DDF9-4CC5AD9A18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US" sz="2000"/>
              <a:t>By default, communication between VPC and non-VPC resources is done using public IP address via Internet</a:t>
            </a:r>
          </a:p>
          <a:p>
            <a:r>
              <a:rPr lang="en-US" sz="2000"/>
              <a:t>Cons:-</a:t>
            </a:r>
          </a:p>
          <a:p>
            <a:pPr lvl="1"/>
            <a:r>
              <a:rPr lang="en-US" sz="2000"/>
              <a:t>Traffic goes through Internet</a:t>
            </a:r>
          </a:p>
          <a:p>
            <a:pPr lvl="1"/>
            <a:r>
              <a:rPr lang="en-US" sz="2000"/>
              <a:t>NonVPC resources like clous storage is open to internet</a:t>
            </a:r>
            <a:endParaRPr lang="en-IN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9844B1-1103-5384-130F-BA8C3C756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32" y="3047370"/>
            <a:ext cx="5150277" cy="2588013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2045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Private</a:t>
            </a:r>
            <a:r>
              <a:rPr spc="-240" dirty="0"/>
              <a:t> </a:t>
            </a:r>
            <a:r>
              <a:rPr spc="-265" dirty="0"/>
              <a:t>Access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63955" y="1747519"/>
            <a:ext cx="10511790" cy="873957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69265" indent="-456565">
              <a:lnSpc>
                <a:spcPct val="100000"/>
              </a:lnSpc>
              <a:spcBef>
                <a:spcPts val="95"/>
              </a:spcBef>
              <a:buFont typeface="Arial MT"/>
              <a:buChar char="•"/>
              <a:tabLst>
                <a:tab pos="469265" algn="l"/>
              </a:tabLst>
            </a:pPr>
            <a:r>
              <a:rPr sz="2800" dirty="0">
                <a:latin typeface="Bahnschrift"/>
                <a:cs typeface="Bahnschrift"/>
              </a:rPr>
              <a:t>Private</a:t>
            </a:r>
            <a:r>
              <a:rPr sz="2800" spc="190" dirty="0">
                <a:latin typeface="Bahnschrift"/>
                <a:cs typeface="Bahnschrift"/>
              </a:rPr>
              <a:t> </a:t>
            </a:r>
            <a:r>
              <a:rPr sz="2800" dirty="0">
                <a:latin typeface="Bahnschrift"/>
                <a:cs typeface="Bahnschrift"/>
              </a:rPr>
              <a:t>Access</a:t>
            </a:r>
            <a:r>
              <a:rPr sz="2800" spc="200" dirty="0">
                <a:latin typeface="Bahnschrift"/>
                <a:cs typeface="Bahnschrift"/>
              </a:rPr>
              <a:t> </a:t>
            </a:r>
            <a:r>
              <a:rPr sz="2800" dirty="0">
                <a:latin typeface="Bahnschrift"/>
                <a:cs typeface="Bahnschrift"/>
              </a:rPr>
              <a:t>allows</a:t>
            </a:r>
            <a:r>
              <a:rPr sz="2800" spc="200" dirty="0">
                <a:latin typeface="Bahnschrift"/>
                <a:cs typeface="Bahnschrift"/>
              </a:rPr>
              <a:t> </a:t>
            </a:r>
            <a:r>
              <a:rPr sz="2800" dirty="0">
                <a:latin typeface="Bahnschrift"/>
                <a:cs typeface="Bahnschrift"/>
              </a:rPr>
              <a:t>connecting</a:t>
            </a:r>
            <a:r>
              <a:rPr sz="2800" spc="210" dirty="0">
                <a:latin typeface="Bahnschrift"/>
                <a:cs typeface="Bahnschrift"/>
              </a:rPr>
              <a:t> </a:t>
            </a:r>
            <a:r>
              <a:rPr sz="2800" dirty="0">
                <a:latin typeface="Bahnschrift"/>
                <a:cs typeface="Bahnschrift"/>
              </a:rPr>
              <a:t>from</a:t>
            </a:r>
            <a:r>
              <a:rPr sz="2800" spc="180" dirty="0">
                <a:latin typeface="Bahnschrift"/>
                <a:cs typeface="Bahnschrift"/>
              </a:rPr>
              <a:t> </a:t>
            </a:r>
            <a:r>
              <a:rPr sz="2800" dirty="0">
                <a:latin typeface="Bahnschrift"/>
                <a:cs typeface="Bahnschrift"/>
              </a:rPr>
              <a:t>VPC</a:t>
            </a:r>
            <a:r>
              <a:rPr sz="2800" spc="185" dirty="0">
                <a:latin typeface="Bahnschrift"/>
                <a:cs typeface="Bahnschrift"/>
              </a:rPr>
              <a:t> </a:t>
            </a:r>
            <a:r>
              <a:rPr sz="2800" dirty="0">
                <a:latin typeface="Bahnschrift"/>
                <a:cs typeface="Bahnschrift"/>
              </a:rPr>
              <a:t>to</a:t>
            </a:r>
            <a:r>
              <a:rPr sz="2800" spc="190" dirty="0">
                <a:latin typeface="Bahnschrift"/>
                <a:cs typeface="Bahnschrift"/>
              </a:rPr>
              <a:t> </a:t>
            </a:r>
            <a:r>
              <a:rPr sz="2800" dirty="0">
                <a:latin typeface="Bahnschrift"/>
                <a:cs typeface="Bahnschrift"/>
              </a:rPr>
              <a:t>cloud</a:t>
            </a:r>
            <a:r>
              <a:rPr sz="2800" spc="195" dirty="0">
                <a:latin typeface="Bahnschrift"/>
                <a:cs typeface="Bahnschrift"/>
              </a:rPr>
              <a:t> </a:t>
            </a:r>
            <a:r>
              <a:rPr sz="2800" spc="-10" dirty="0">
                <a:latin typeface="Bahnschrift"/>
                <a:cs typeface="Bahnschrift"/>
              </a:rPr>
              <a:t>resources</a:t>
            </a:r>
            <a:r>
              <a:rPr lang="en-US" sz="2800" spc="-10" dirty="0">
                <a:latin typeface="Bahnschrift"/>
                <a:cs typeface="Bahnschrift"/>
              </a:rPr>
              <a:t> </a:t>
            </a:r>
            <a:r>
              <a:rPr sz="2800" dirty="0">
                <a:latin typeface="Bahnschrift"/>
                <a:cs typeface="Bahnschrift"/>
              </a:rPr>
              <a:t>using</a:t>
            </a:r>
            <a:r>
              <a:rPr sz="2800" spc="200" dirty="0">
                <a:latin typeface="Bahnschrift"/>
                <a:cs typeface="Bahnschrift"/>
              </a:rPr>
              <a:t> </a:t>
            </a:r>
            <a:r>
              <a:rPr sz="2800" dirty="0">
                <a:latin typeface="Bahnschrift"/>
                <a:cs typeface="Bahnschrift"/>
              </a:rPr>
              <a:t>private</a:t>
            </a:r>
            <a:r>
              <a:rPr sz="2800" spc="220" dirty="0">
                <a:latin typeface="Bahnschrift"/>
                <a:cs typeface="Bahnschrift"/>
              </a:rPr>
              <a:t> </a:t>
            </a:r>
            <a:r>
              <a:rPr sz="2800" dirty="0">
                <a:latin typeface="Bahnschrift"/>
                <a:cs typeface="Bahnschrift"/>
              </a:rPr>
              <a:t>IP</a:t>
            </a:r>
            <a:r>
              <a:rPr sz="2800" spc="204" dirty="0">
                <a:latin typeface="Bahnschrift"/>
                <a:cs typeface="Bahnschrift"/>
              </a:rPr>
              <a:t> </a:t>
            </a:r>
            <a:r>
              <a:rPr sz="2800" dirty="0">
                <a:latin typeface="Bahnschrift"/>
                <a:cs typeface="Bahnschrift"/>
              </a:rPr>
              <a:t>without</a:t>
            </a:r>
            <a:r>
              <a:rPr sz="2800" spc="204" dirty="0">
                <a:latin typeface="Bahnschrift"/>
                <a:cs typeface="Bahnschrift"/>
              </a:rPr>
              <a:t> </a:t>
            </a:r>
            <a:r>
              <a:rPr sz="2800" dirty="0">
                <a:latin typeface="Bahnschrift"/>
                <a:cs typeface="Bahnschrift"/>
              </a:rPr>
              <a:t>going</a:t>
            </a:r>
            <a:r>
              <a:rPr sz="2800" spc="200" dirty="0">
                <a:latin typeface="Bahnschrift"/>
                <a:cs typeface="Bahnschrift"/>
              </a:rPr>
              <a:t> </a:t>
            </a:r>
            <a:r>
              <a:rPr sz="2800" dirty="0">
                <a:latin typeface="Bahnschrift"/>
                <a:cs typeface="Bahnschrift"/>
              </a:rPr>
              <a:t>through</a:t>
            </a:r>
            <a:r>
              <a:rPr sz="2800" spc="229" dirty="0">
                <a:latin typeface="Bahnschrift"/>
                <a:cs typeface="Bahnschrift"/>
              </a:rPr>
              <a:t> </a:t>
            </a:r>
            <a:r>
              <a:rPr sz="2800" dirty="0">
                <a:latin typeface="Bahnschrift"/>
                <a:cs typeface="Bahnschrift"/>
              </a:rPr>
              <a:t>the</a:t>
            </a:r>
            <a:r>
              <a:rPr sz="2800" spc="190" dirty="0">
                <a:latin typeface="Bahnschrift"/>
                <a:cs typeface="Bahnschrift"/>
              </a:rPr>
              <a:t> </a:t>
            </a:r>
            <a:r>
              <a:rPr sz="2800" spc="-10" dirty="0">
                <a:latin typeface="Bahnschrift"/>
                <a:cs typeface="Bahnschrift"/>
              </a:rPr>
              <a:t>internet</a:t>
            </a:r>
            <a:endParaRPr sz="2800" dirty="0">
              <a:latin typeface="Bahnschrift"/>
              <a:cs typeface="Bahnschrif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571990" y="5740384"/>
            <a:ext cx="661670" cy="276860"/>
          </a:xfrm>
          <a:prstGeom prst="rect">
            <a:avLst/>
          </a:prstGeom>
        </p:spPr>
        <p:txBody>
          <a:bodyPr vert="horz" wrap="square" lIns="0" tIns="285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25"/>
              </a:spcBef>
            </a:pPr>
            <a:r>
              <a:rPr sz="750" dirty="0">
                <a:solidFill>
                  <a:srgbClr val="202020"/>
                </a:solidFill>
                <a:latin typeface="Roboto"/>
                <a:cs typeface="Roboto"/>
              </a:rPr>
              <a:t>Front</a:t>
            </a:r>
            <a:r>
              <a:rPr sz="750" spc="-35" dirty="0">
                <a:solidFill>
                  <a:srgbClr val="202020"/>
                </a:solidFill>
                <a:latin typeface="Roboto"/>
                <a:cs typeface="Roboto"/>
              </a:rPr>
              <a:t> </a:t>
            </a:r>
            <a:r>
              <a:rPr sz="750" dirty="0">
                <a:solidFill>
                  <a:srgbClr val="202020"/>
                </a:solidFill>
                <a:latin typeface="Roboto"/>
                <a:cs typeface="Roboto"/>
              </a:rPr>
              <a:t>end</a:t>
            </a:r>
            <a:r>
              <a:rPr sz="750" spc="-15" dirty="0">
                <a:solidFill>
                  <a:srgbClr val="202020"/>
                </a:solidFill>
                <a:latin typeface="Roboto"/>
                <a:cs typeface="Roboto"/>
              </a:rPr>
              <a:t> </a:t>
            </a:r>
            <a:r>
              <a:rPr sz="750" spc="-25" dirty="0">
                <a:solidFill>
                  <a:srgbClr val="202020"/>
                </a:solidFill>
                <a:latin typeface="Roboto"/>
                <a:cs typeface="Roboto"/>
              </a:rPr>
              <a:t>VM</a:t>
            </a:r>
            <a:endParaRPr sz="750">
              <a:latin typeface="Roboto"/>
              <a:cs typeface="Roboto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r>
              <a:rPr sz="700" spc="-10" dirty="0">
                <a:solidFill>
                  <a:srgbClr val="757575"/>
                </a:solidFill>
                <a:latin typeface="Roboto"/>
                <a:cs typeface="Roboto"/>
              </a:rPr>
              <a:t>Compute</a:t>
            </a:r>
            <a:r>
              <a:rPr sz="700" spc="20" dirty="0">
                <a:solidFill>
                  <a:srgbClr val="757575"/>
                </a:solidFill>
                <a:latin typeface="Roboto"/>
                <a:cs typeface="Roboto"/>
              </a:rPr>
              <a:t> </a:t>
            </a:r>
            <a:r>
              <a:rPr sz="700" spc="-10" dirty="0">
                <a:solidFill>
                  <a:srgbClr val="757575"/>
                </a:solidFill>
                <a:latin typeface="Roboto"/>
                <a:cs typeface="Roboto"/>
              </a:rPr>
              <a:t>Engine</a:t>
            </a:r>
            <a:endParaRPr sz="700">
              <a:latin typeface="Roboto"/>
              <a:cs typeface="Roboto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8535923" y="5492496"/>
            <a:ext cx="894715" cy="498475"/>
            <a:chOff x="8535923" y="5492496"/>
            <a:chExt cx="894715" cy="498475"/>
          </a:xfrm>
        </p:grpSpPr>
        <p:pic>
          <p:nvPicPr>
            <p:cNvPr id="13" name="object 1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214103" y="5774436"/>
              <a:ext cx="216407" cy="216407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535923" y="5492496"/>
              <a:ext cx="124968" cy="134112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8721217" y="5491073"/>
            <a:ext cx="183515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spc="-25" dirty="0">
                <a:latin typeface="Roboto"/>
                <a:cs typeface="Roboto"/>
              </a:rPr>
              <a:t>VPC</a:t>
            </a:r>
            <a:endParaRPr sz="700">
              <a:latin typeface="Roboto"/>
              <a:cs typeface="Roboto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5731764" y="5564123"/>
            <a:ext cx="833119" cy="422909"/>
            <a:chOff x="5731764" y="5564123"/>
            <a:chExt cx="833119" cy="422909"/>
          </a:xfrm>
        </p:grpSpPr>
        <p:pic>
          <p:nvPicPr>
            <p:cNvPr id="17" name="object 1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731764" y="5564123"/>
              <a:ext cx="829817" cy="42290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109716" y="5625083"/>
              <a:ext cx="454913" cy="357390"/>
            </a:xfrm>
            <a:prstGeom prst="rect">
              <a:avLst/>
            </a:prstGeom>
          </p:spPr>
        </p:pic>
        <p:sp>
          <p:nvSpPr>
            <p:cNvPr id="19" name="object 19"/>
            <p:cNvSpPr/>
            <p:nvPr/>
          </p:nvSpPr>
          <p:spPr>
            <a:xfrm>
              <a:off x="5753100" y="5579363"/>
              <a:ext cx="789940" cy="382905"/>
            </a:xfrm>
            <a:custGeom>
              <a:avLst/>
              <a:gdLst/>
              <a:ahLst/>
              <a:cxnLst/>
              <a:rect l="l" t="t" r="r" b="b"/>
              <a:pathLst>
                <a:path w="789940" h="382904">
                  <a:moveTo>
                    <a:pt x="786510" y="0"/>
                  </a:moveTo>
                  <a:lnTo>
                    <a:pt x="2921" y="0"/>
                  </a:lnTo>
                  <a:lnTo>
                    <a:pt x="0" y="2921"/>
                  </a:lnTo>
                  <a:lnTo>
                    <a:pt x="0" y="6350"/>
                  </a:lnTo>
                  <a:lnTo>
                    <a:pt x="0" y="379653"/>
                  </a:lnTo>
                  <a:lnTo>
                    <a:pt x="2921" y="382524"/>
                  </a:lnTo>
                  <a:lnTo>
                    <a:pt x="786510" y="382524"/>
                  </a:lnTo>
                  <a:lnTo>
                    <a:pt x="789431" y="379653"/>
                  </a:lnTo>
                  <a:lnTo>
                    <a:pt x="789431" y="2921"/>
                  </a:lnTo>
                  <a:lnTo>
                    <a:pt x="78651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753100" y="5579364"/>
            <a:ext cx="789940" cy="382905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431800" marR="42545">
              <a:lnSpc>
                <a:spcPct val="121400"/>
              </a:lnSpc>
              <a:spcBef>
                <a:spcPts val="480"/>
              </a:spcBef>
            </a:pPr>
            <a:r>
              <a:rPr sz="700" spc="-10" dirty="0">
                <a:solidFill>
                  <a:srgbClr val="757575"/>
                </a:solidFill>
                <a:latin typeface="Roboto"/>
                <a:cs typeface="Roboto"/>
              </a:rPr>
              <a:t>Cloud</a:t>
            </a:r>
            <a:r>
              <a:rPr sz="700" spc="500" dirty="0">
                <a:solidFill>
                  <a:srgbClr val="757575"/>
                </a:solidFill>
                <a:latin typeface="Roboto"/>
                <a:cs typeface="Roboto"/>
              </a:rPr>
              <a:t> </a:t>
            </a:r>
            <a:r>
              <a:rPr sz="700" spc="-20" dirty="0">
                <a:solidFill>
                  <a:srgbClr val="757575"/>
                </a:solidFill>
                <a:latin typeface="Roboto"/>
                <a:cs typeface="Roboto"/>
              </a:rPr>
              <a:t>Storage</a:t>
            </a:r>
            <a:endParaRPr sz="700">
              <a:latin typeface="Roboto"/>
              <a:cs typeface="Roboto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6930366" y="3662126"/>
            <a:ext cx="794385" cy="452120"/>
          </a:xfrm>
          <a:custGeom>
            <a:avLst/>
            <a:gdLst/>
            <a:ahLst/>
            <a:cxnLst/>
            <a:rect l="l" t="t" r="r" b="b"/>
            <a:pathLst>
              <a:path w="794384" h="452120">
                <a:moveTo>
                  <a:pt x="149126" y="168434"/>
                </a:moveTo>
                <a:lnTo>
                  <a:pt x="96915" y="175592"/>
                </a:lnTo>
                <a:lnTo>
                  <a:pt x="58054" y="195644"/>
                </a:lnTo>
                <a:lnTo>
                  <a:pt x="27393" y="226252"/>
                </a:lnTo>
                <a:lnTo>
                  <a:pt x="7264" y="265089"/>
                </a:lnTo>
                <a:lnTo>
                  <a:pt x="0" y="309825"/>
                </a:lnTo>
                <a:lnTo>
                  <a:pt x="835" y="325352"/>
                </a:lnTo>
                <a:lnTo>
                  <a:pt x="13343" y="370002"/>
                </a:lnTo>
                <a:lnTo>
                  <a:pt x="34634" y="402057"/>
                </a:lnTo>
                <a:lnTo>
                  <a:pt x="97033" y="443691"/>
                </a:lnTo>
                <a:lnTo>
                  <a:pt x="134793" y="451037"/>
                </a:lnTo>
                <a:lnTo>
                  <a:pt x="680840" y="451790"/>
                </a:lnTo>
                <a:lnTo>
                  <a:pt x="724947" y="442699"/>
                </a:lnTo>
                <a:lnTo>
                  <a:pt x="739271" y="432951"/>
                </a:lnTo>
                <a:lnTo>
                  <a:pt x="152594" y="432951"/>
                </a:lnTo>
                <a:lnTo>
                  <a:pt x="135813" y="432221"/>
                </a:lnTo>
                <a:lnTo>
                  <a:pt x="88663" y="420560"/>
                </a:lnTo>
                <a:lnTo>
                  <a:pt x="50950" y="392681"/>
                </a:lnTo>
                <a:lnTo>
                  <a:pt x="26435" y="352685"/>
                </a:lnTo>
                <a:lnTo>
                  <a:pt x="18880" y="304676"/>
                </a:lnTo>
                <a:lnTo>
                  <a:pt x="21070" y="286310"/>
                </a:lnTo>
                <a:lnTo>
                  <a:pt x="43451" y="236225"/>
                </a:lnTo>
                <a:lnTo>
                  <a:pt x="86912" y="200441"/>
                </a:lnTo>
                <a:lnTo>
                  <a:pt x="141571" y="187273"/>
                </a:lnTo>
                <a:lnTo>
                  <a:pt x="182805" y="187273"/>
                </a:lnTo>
                <a:lnTo>
                  <a:pt x="182805" y="170247"/>
                </a:lnTo>
                <a:lnTo>
                  <a:pt x="163985" y="170247"/>
                </a:lnTo>
                <a:lnTo>
                  <a:pt x="156595" y="169038"/>
                </a:lnTo>
                <a:lnTo>
                  <a:pt x="149126" y="168434"/>
                </a:lnTo>
                <a:close/>
              </a:path>
              <a:path w="794384" h="452120">
                <a:moveTo>
                  <a:pt x="599839" y="102862"/>
                </a:moveTo>
                <a:lnTo>
                  <a:pt x="538267" y="102862"/>
                </a:lnTo>
                <a:lnTo>
                  <a:pt x="583640" y="114447"/>
                </a:lnTo>
                <a:lnTo>
                  <a:pt x="621362" y="142212"/>
                </a:lnTo>
                <a:lnTo>
                  <a:pt x="646408" y="183780"/>
                </a:lnTo>
                <a:lnTo>
                  <a:pt x="653539" y="224898"/>
                </a:lnTo>
                <a:lnTo>
                  <a:pt x="653539" y="243737"/>
                </a:lnTo>
                <a:lnTo>
                  <a:pt x="681782" y="243737"/>
                </a:lnTo>
                <a:lnTo>
                  <a:pt x="718814" y="251788"/>
                </a:lnTo>
                <a:lnTo>
                  <a:pt x="718580" y="251788"/>
                </a:lnTo>
                <a:lnTo>
                  <a:pt x="748235" y="272431"/>
                </a:lnTo>
                <a:lnTo>
                  <a:pt x="768060" y="302800"/>
                </a:lnTo>
                <a:lnTo>
                  <a:pt x="774943" y="339734"/>
                </a:lnTo>
                <a:lnTo>
                  <a:pt x="767151" y="376002"/>
                </a:lnTo>
                <a:lnTo>
                  <a:pt x="746911" y="405573"/>
                </a:lnTo>
                <a:lnTo>
                  <a:pt x="717162" y="425529"/>
                </a:lnTo>
                <a:lnTo>
                  <a:pt x="680840" y="432951"/>
                </a:lnTo>
                <a:lnTo>
                  <a:pt x="739271" y="432951"/>
                </a:lnTo>
                <a:lnTo>
                  <a:pt x="760886" y="418242"/>
                </a:lnTo>
                <a:lnTo>
                  <a:pt x="785035" y="382084"/>
                </a:lnTo>
                <a:lnTo>
                  <a:pt x="793772" y="337889"/>
                </a:lnTo>
                <a:lnTo>
                  <a:pt x="784884" y="294212"/>
                </a:lnTo>
                <a:lnTo>
                  <a:pt x="760915" y="258453"/>
                </a:lnTo>
                <a:lnTo>
                  <a:pt x="725377" y="234164"/>
                </a:lnTo>
                <a:lnTo>
                  <a:pt x="681782" y="224898"/>
                </a:lnTo>
                <a:lnTo>
                  <a:pt x="672367" y="224898"/>
                </a:lnTo>
                <a:lnTo>
                  <a:pt x="668409" y="192415"/>
                </a:lnTo>
                <a:lnTo>
                  <a:pt x="668287" y="191407"/>
                </a:lnTo>
                <a:lnTo>
                  <a:pt x="656607" y="160244"/>
                </a:lnTo>
                <a:lnTo>
                  <a:pt x="637981" y="132670"/>
                </a:lnTo>
                <a:lnTo>
                  <a:pt x="613058" y="109944"/>
                </a:lnTo>
                <a:lnTo>
                  <a:pt x="599839" y="102862"/>
                </a:lnTo>
                <a:close/>
              </a:path>
              <a:path w="794384" h="452120">
                <a:moveTo>
                  <a:pt x="182805" y="187273"/>
                </a:moveTo>
                <a:lnTo>
                  <a:pt x="148098" y="187273"/>
                </a:lnTo>
                <a:lnTo>
                  <a:pt x="154555" y="187799"/>
                </a:lnTo>
                <a:lnTo>
                  <a:pt x="182805" y="192415"/>
                </a:lnTo>
                <a:lnTo>
                  <a:pt x="182805" y="187273"/>
                </a:lnTo>
                <a:close/>
              </a:path>
              <a:path w="794384" h="452120">
                <a:moveTo>
                  <a:pt x="342828" y="0"/>
                </a:moveTo>
                <a:lnTo>
                  <a:pt x="299039" y="3223"/>
                </a:lnTo>
                <a:lnTo>
                  <a:pt x="256205" y="18344"/>
                </a:lnTo>
                <a:lnTo>
                  <a:pt x="218071" y="45048"/>
                </a:lnTo>
                <a:lnTo>
                  <a:pt x="189083" y="80425"/>
                </a:lnTo>
                <a:lnTo>
                  <a:pt x="170601" y="122266"/>
                </a:lnTo>
                <a:lnTo>
                  <a:pt x="163985" y="168434"/>
                </a:lnTo>
                <a:lnTo>
                  <a:pt x="163985" y="170247"/>
                </a:lnTo>
                <a:lnTo>
                  <a:pt x="182805" y="170247"/>
                </a:lnTo>
                <a:lnTo>
                  <a:pt x="182805" y="168434"/>
                </a:lnTo>
                <a:lnTo>
                  <a:pt x="190771" y="120802"/>
                </a:lnTo>
                <a:lnTo>
                  <a:pt x="212393" y="79587"/>
                </a:lnTo>
                <a:lnTo>
                  <a:pt x="245178" y="47182"/>
                </a:lnTo>
                <a:lnTo>
                  <a:pt x="286630" y="26053"/>
                </a:lnTo>
                <a:lnTo>
                  <a:pt x="334256" y="18666"/>
                </a:lnTo>
                <a:lnTo>
                  <a:pt x="408086" y="18666"/>
                </a:lnTo>
                <a:lnTo>
                  <a:pt x="385398" y="7972"/>
                </a:lnTo>
                <a:lnTo>
                  <a:pt x="342828" y="0"/>
                </a:lnTo>
                <a:close/>
              </a:path>
              <a:path w="794384" h="452120">
                <a:moveTo>
                  <a:pt x="408086" y="18666"/>
                </a:moveTo>
                <a:lnTo>
                  <a:pt x="334256" y="18666"/>
                </a:lnTo>
                <a:lnTo>
                  <a:pt x="375146" y="24586"/>
                </a:lnTo>
                <a:lnTo>
                  <a:pt x="412256" y="41026"/>
                </a:lnTo>
                <a:lnTo>
                  <a:pt x="443633" y="66780"/>
                </a:lnTo>
                <a:lnTo>
                  <a:pt x="467326" y="100642"/>
                </a:lnTo>
                <a:lnTo>
                  <a:pt x="474802" y="115219"/>
                </a:lnTo>
                <a:lnTo>
                  <a:pt x="489950" y="109944"/>
                </a:lnTo>
                <a:lnTo>
                  <a:pt x="489509" y="109944"/>
                </a:lnTo>
                <a:lnTo>
                  <a:pt x="538267" y="102862"/>
                </a:lnTo>
                <a:lnTo>
                  <a:pt x="599839" y="102862"/>
                </a:lnTo>
                <a:lnTo>
                  <a:pt x="583131" y="93910"/>
                </a:lnTo>
                <a:lnTo>
                  <a:pt x="575991" y="92047"/>
                </a:lnTo>
                <a:lnTo>
                  <a:pt x="484083" y="92047"/>
                </a:lnTo>
                <a:lnTo>
                  <a:pt x="458197" y="54698"/>
                </a:lnTo>
                <a:lnTo>
                  <a:pt x="424578" y="26439"/>
                </a:lnTo>
                <a:lnTo>
                  <a:pt x="408086" y="18666"/>
                </a:lnTo>
                <a:close/>
              </a:path>
              <a:path w="794384" h="452120">
                <a:moveTo>
                  <a:pt x="517240" y="84767"/>
                </a:moveTo>
                <a:lnTo>
                  <a:pt x="484083" y="92047"/>
                </a:lnTo>
                <a:lnTo>
                  <a:pt x="575991" y="92047"/>
                </a:lnTo>
                <a:lnTo>
                  <a:pt x="550724" y="85453"/>
                </a:lnTo>
                <a:lnTo>
                  <a:pt x="517240" y="847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995415" y="5422772"/>
            <a:ext cx="389890" cy="132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700" spc="-10" dirty="0">
                <a:latin typeface="Roboto"/>
                <a:cs typeface="Roboto"/>
              </a:rPr>
              <a:t>Private </a:t>
            </a:r>
            <a:r>
              <a:rPr sz="700" spc="-25" dirty="0">
                <a:latin typeface="Roboto"/>
                <a:cs typeface="Roboto"/>
              </a:rPr>
              <a:t>IP</a:t>
            </a:r>
            <a:endParaRPr sz="700">
              <a:latin typeface="Roboto"/>
              <a:cs typeface="Roboto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63955" y="3792860"/>
            <a:ext cx="3418840" cy="2037080"/>
          </a:xfrm>
          <a:prstGeom prst="rect">
            <a:avLst/>
          </a:prstGeom>
        </p:spPr>
        <p:txBody>
          <a:bodyPr vert="horz" wrap="square" lIns="0" tIns="1797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15"/>
              </a:spcBef>
            </a:pPr>
            <a:r>
              <a:rPr sz="2200" spc="-10" dirty="0">
                <a:solidFill>
                  <a:srgbClr val="385622"/>
                </a:solidFill>
                <a:latin typeface="Bahnschrift"/>
                <a:cs typeface="Bahnschrift"/>
              </a:rPr>
              <a:t>Secure:</a:t>
            </a:r>
            <a:endParaRPr sz="2200">
              <a:latin typeface="Bahnschrift"/>
              <a:cs typeface="Bahnschrift"/>
            </a:endParaRPr>
          </a:p>
          <a:p>
            <a:pPr marL="354965" indent="-342265">
              <a:lnSpc>
                <a:spcPct val="100000"/>
              </a:lnSpc>
              <a:spcBef>
                <a:spcPts val="1320"/>
              </a:spcBef>
              <a:buAutoNum type="arabicPeriod"/>
              <a:tabLst>
                <a:tab pos="354965" algn="l"/>
              </a:tabLst>
            </a:pPr>
            <a:r>
              <a:rPr sz="2200" dirty="0">
                <a:solidFill>
                  <a:srgbClr val="385622"/>
                </a:solidFill>
                <a:latin typeface="Bahnschrift"/>
                <a:cs typeface="Bahnschrift"/>
              </a:rPr>
              <a:t>Traffic</a:t>
            </a:r>
            <a:r>
              <a:rPr sz="2200" spc="204" dirty="0">
                <a:solidFill>
                  <a:srgbClr val="385622"/>
                </a:solidFill>
                <a:latin typeface="Bahnschrift"/>
                <a:cs typeface="Bahnschrift"/>
              </a:rPr>
              <a:t> </a:t>
            </a:r>
            <a:r>
              <a:rPr sz="2200" dirty="0">
                <a:solidFill>
                  <a:srgbClr val="385622"/>
                </a:solidFill>
                <a:latin typeface="Bahnschrift"/>
                <a:cs typeface="Bahnschrift"/>
              </a:rPr>
              <a:t>stays</a:t>
            </a:r>
            <a:r>
              <a:rPr sz="2200" spc="185" dirty="0">
                <a:solidFill>
                  <a:srgbClr val="385622"/>
                </a:solidFill>
                <a:latin typeface="Bahnschrift"/>
                <a:cs typeface="Bahnschrift"/>
              </a:rPr>
              <a:t> </a:t>
            </a:r>
            <a:r>
              <a:rPr sz="2200" dirty="0">
                <a:solidFill>
                  <a:srgbClr val="385622"/>
                </a:solidFill>
                <a:latin typeface="Bahnschrift"/>
                <a:cs typeface="Bahnschrift"/>
              </a:rPr>
              <a:t>in</a:t>
            </a:r>
            <a:r>
              <a:rPr sz="2200" spc="180" dirty="0">
                <a:solidFill>
                  <a:srgbClr val="385622"/>
                </a:solidFill>
                <a:latin typeface="Bahnschrift"/>
                <a:cs typeface="Bahnschrift"/>
              </a:rPr>
              <a:t> </a:t>
            </a:r>
            <a:r>
              <a:rPr sz="2200" dirty="0">
                <a:solidFill>
                  <a:srgbClr val="385622"/>
                </a:solidFill>
                <a:latin typeface="Bahnschrift"/>
                <a:cs typeface="Bahnschrift"/>
              </a:rPr>
              <a:t>the</a:t>
            </a:r>
            <a:r>
              <a:rPr sz="2200" spc="160" dirty="0">
                <a:solidFill>
                  <a:srgbClr val="385622"/>
                </a:solidFill>
                <a:latin typeface="Bahnschrift"/>
                <a:cs typeface="Bahnschrift"/>
              </a:rPr>
              <a:t> </a:t>
            </a:r>
            <a:r>
              <a:rPr sz="2200" spc="-10" dirty="0">
                <a:solidFill>
                  <a:srgbClr val="385622"/>
                </a:solidFill>
                <a:latin typeface="Bahnschrift"/>
                <a:cs typeface="Bahnschrift"/>
              </a:rPr>
              <a:t>cloud</a:t>
            </a:r>
            <a:endParaRPr sz="2200">
              <a:latin typeface="Bahnschrift"/>
              <a:cs typeface="Bahnschrift"/>
            </a:endParaRPr>
          </a:p>
          <a:p>
            <a:pPr marL="355600" marR="8890" indent="-342900">
              <a:lnSpc>
                <a:spcPct val="150000"/>
              </a:lnSpc>
              <a:spcBef>
                <a:spcPts val="5"/>
              </a:spcBef>
              <a:buAutoNum type="arabicPeriod"/>
              <a:tabLst>
                <a:tab pos="355600" algn="l"/>
              </a:tabLst>
            </a:pPr>
            <a:r>
              <a:rPr sz="2200" dirty="0">
                <a:solidFill>
                  <a:srgbClr val="385622"/>
                </a:solidFill>
                <a:latin typeface="Bahnschrift"/>
                <a:cs typeface="Bahnschrift"/>
              </a:rPr>
              <a:t>The</a:t>
            </a:r>
            <a:r>
              <a:rPr sz="2200" spc="155" dirty="0">
                <a:solidFill>
                  <a:srgbClr val="385622"/>
                </a:solidFill>
                <a:latin typeface="Bahnschrift"/>
                <a:cs typeface="Bahnschrift"/>
              </a:rPr>
              <a:t> </a:t>
            </a:r>
            <a:r>
              <a:rPr sz="2200" dirty="0">
                <a:solidFill>
                  <a:srgbClr val="385622"/>
                </a:solidFill>
                <a:latin typeface="Bahnschrift"/>
                <a:cs typeface="Bahnschrift"/>
              </a:rPr>
              <a:t>Cloud</a:t>
            </a:r>
            <a:r>
              <a:rPr sz="2200" spc="170" dirty="0">
                <a:solidFill>
                  <a:srgbClr val="385622"/>
                </a:solidFill>
                <a:latin typeface="Bahnschrift"/>
                <a:cs typeface="Bahnschrift"/>
              </a:rPr>
              <a:t> </a:t>
            </a:r>
            <a:r>
              <a:rPr sz="2200" dirty="0">
                <a:solidFill>
                  <a:srgbClr val="385622"/>
                </a:solidFill>
                <a:latin typeface="Bahnschrift"/>
                <a:cs typeface="Bahnschrift"/>
              </a:rPr>
              <a:t>Storage</a:t>
            </a:r>
            <a:r>
              <a:rPr sz="2200" spc="160" dirty="0">
                <a:solidFill>
                  <a:srgbClr val="385622"/>
                </a:solidFill>
                <a:latin typeface="Bahnschrift"/>
                <a:cs typeface="Bahnschrift"/>
              </a:rPr>
              <a:t> </a:t>
            </a:r>
            <a:r>
              <a:rPr sz="2200" dirty="0">
                <a:solidFill>
                  <a:srgbClr val="385622"/>
                </a:solidFill>
                <a:latin typeface="Bahnschrift"/>
                <a:cs typeface="Bahnschrift"/>
              </a:rPr>
              <a:t>is</a:t>
            </a:r>
            <a:r>
              <a:rPr sz="2200" spc="160" dirty="0">
                <a:solidFill>
                  <a:srgbClr val="385622"/>
                </a:solidFill>
                <a:latin typeface="Bahnschrift"/>
                <a:cs typeface="Bahnschrift"/>
              </a:rPr>
              <a:t> </a:t>
            </a:r>
            <a:r>
              <a:rPr sz="2200" spc="-25" dirty="0">
                <a:solidFill>
                  <a:srgbClr val="385622"/>
                </a:solidFill>
                <a:latin typeface="Bahnschrift"/>
                <a:cs typeface="Bahnschrift"/>
              </a:rPr>
              <a:t>not </a:t>
            </a:r>
            <a:r>
              <a:rPr sz="2200" dirty="0">
                <a:solidFill>
                  <a:srgbClr val="385622"/>
                </a:solidFill>
                <a:latin typeface="Bahnschrift"/>
                <a:cs typeface="Bahnschrift"/>
              </a:rPr>
              <a:t>open</a:t>
            </a:r>
            <a:r>
              <a:rPr sz="2200" spc="195" dirty="0">
                <a:solidFill>
                  <a:srgbClr val="385622"/>
                </a:solidFill>
                <a:latin typeface="Bahnschrift"/>
                <a:cs typeface="Bahnschrift"/>
              </a:rPr>
              <a:t> </a:t>
            </a:r>
            <a:r>
              <a:rPr sz="2200" dirty="0">
                <a:solidFill>
                  <a:srgbClr val="385622"/>
                </a:solidFill>
                <a:latin typeface="Bahnschrift"/>
                <a:cs typeface="Bahnschrift"/>
              </a:rPr>
              <a:t>to</a:t>
            </a:r>
            <a:r>
              <a:rPr sz="2200" spc="190" dirty="0">
                <a:solidFill>
                  <a:srgbClr val="385622"/>
                </a:solidFill>
                <a:latin typeface="Bahnschrift"/>
                <a:cs typeface="Bahnschrift"/>
              </a:rPr>
              <a:t> </a:t>
            </a:r>
            <a:r>
              <a:rPr sz="2200" dirty="0">
                <a:solidFill>
                  <a:srgbClr val="385622"/>
                </a:solidFill>
                <a:latin typeface="Bahnschrift"/>
                <a:cs typeface="Bahnschrift"/>
              </a:rPr>
              <a:t>the</a:t>
            </a:r>
            <a:r>
              <a:rPr sz="2200" spc="200" dirty="0">
                <a:solidFill>
                  <a:srgbClr val="385622"/>
                </a:solidFill>
                <a:latin typeface="Bahnschrift"/>
                <a:cs typeface="Bahnschrift"/>
              </a:rPr>
              <a:t> </a:t>
            </a:r>
            <a:r>
              <a:rPr sz="2200" spc="-10" dirty="0">
                <a:solidFill>
                  <a:srgbClr val="385622"/>
                </a:solidFill>
                <a:latin typeface="Bahnschrift"/>
                <a:cs typeface="Bahnschrift"/>
              </a:rPr>
              <a:t>internet</a:t>
            </a:r>
            <a:endParaRPr sz="2200">
              <a:latin typeface="Bahnschrift"/>
              <a:cs typeface="Bahnschrif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98BA39-4C08-AD8C-F7A7-04A10C633B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/>
              <a:t>Private Access</a:t>
            </a:r>
            <a:endParaRPr lang="en-IN" sz="4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8EC71-E25F-ABBC-A0E6-EDC8A8973F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US" sz="2000"/>
              <a:t>Private Access allows connecting from VPC to cloud resources using private IP without going through the internet</a:t>
            </a:r>
          </a:p>
          <a:p>
            <a:r>
              <a:rPr lang="en-US" sz="2000"/>
              <a:t>Cones:-</a:t>
            </a:r>
          </a:p>
          <a:p>
            <a:pPr lvl="1"/>
            <a:r>
              <a:rPr lang="en-US" sz="2000"/>
              <a:t>Traffic stays in the cloud</a:t>
            </a:r>
          </a:p>
          <a:p>
            <a:pPr lvl="1"/>
            <a:r>
              <a:rPr lang="en-US" sz="2000"/>
              <a:t>Cloud storage is not open to internet</a:t>
            </a:r>
            <a:endParaRPr lang="en-IN" sz="200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FA3E01F-24A0-CE7B-4212-18EB04710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32" y="3169689"/>
            <a:ext cx="5150277" cy="234337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163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1" y="365125"/>
            <a:ext cx="5251316" cy="18073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/>
            <a:r>
              <a:rPr lang="en-US" spc="-165"/>
              <a:t>Implementing</a:t>
            </a:r>
            <a:r>
              <a:rPr lang="en-US" spc="-175"/>
              <a:t> </a:t>
            </a:r>
            <a:r>
              <a:rPr lang="en-US" spc="-90"/>
              <a:t>Private</a:t>
            </a:r>
            <a:r>
              <a:rPr lang="en-US" spc="-175"/>
              <a:t> </a:t>
            </a:r>
            <a:r>
              <a:rPr lang="en-US" spc="-265"/>
              <a:t>Access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8200" y="2333297"/>
            <a:ext cx="4619621" cy="38436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69265" indent="-228600">
              <a:lnSpc>
                <a:spcPct val="90000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469265" algn="l"/>
              </a:tabLst>
            </a:pPr>
            <a:r>
              <a:rPr lang="en-US" sz="2000"/>
              <a:t>Three</a:t>
            </a:r>
            <a:r>
              <a:rPr lang="en-US" sz="2000" spc="195"/>
              <a:t> </a:t>
            </a:r>
            <a:r>
              <a:rPr lang="en-US" sz="2000"/>
              <a:t>types</a:t>
            </a:r>
            <a:r>
              <a:rPr lang="en-US" sz="2000" spc="190"/>
              <a:t> </a:t>
            </a:r>
            <a:r>
              <a:rPr lang="en-US" sz="2000"/>
              <a:t>of</a:t>
            </a:r>
            <a:r>
              <a:rPr lang="en-US" sz="2000" spc="185"/>
              <a:t> </a:t>
            </a:r>
            <a:r>
              <a:rPr lang="en-US" sz="2000"/>
              <a:t>Private</a:t>
            </a:r>
            <a:r>
              <a:rPr lang="en-US" sz="2000" spc="190"/>
              <a:t> </a:t>
            </a:r>
            <a:r>
              <a:rPr lang="en-US" sz="2000"/>
              <a:t>Access</a:t>
            </a:r>
            <a:r>
              <a:rPr lang="en-US" sz="2000" spc="204"/>
              <a:t> </a:t>
            </a:r>
            <a:r>
              <a:rPr lang="en-US" sz="2000"/>
              <a:t>implementations</a:t>
            </a:r>
            <a:r>
              <a:rPr lang="en-US" sz="2000" spc="195"/>
              <a:t> </a:t>
            </a:r>
            <a:r>
              <a:rPr lang="en-US" sz="2000"/>
              <a:t>in</a:t>
            </a:r>
            <a:r>
              <a:rPr lang="en-US" sz="2000" spc="175"/>
              <a:t> </a:t>
            </a:r>
            <a:r>
              <a:rPr lang="en-US" sz="2000" spc="-20"/>
              <a:t>GCP:</a:t>
            </a:r>
          </a:p>
          <a:p>
            <a:pPr marL="926465" lvl="1" indent="-228600">
              <a:lnSpc>
                <a:spcPct val="90000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469265" algn="l"/>
              </a:tabLst>
            </a:pPr>
            <a:r>
              <a:rPr lang="en-US" sz="2000" spc="-20"/>
              <a:t>Private Google Access</a:t>
            </a:r>
          </a:p>
          <a:p>
            <a:pPr marL="926465" lvl="1" indent="-228600">
              <a:lnSpc>
                <a:spcPct val="90000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469265" algn="l"/>
              </a:tabLst>
            </a:pPr>
            <a:r>
              <a:rPr lang="en-US" sz="2000" spc="-20"/>
              <a:t>Private Service Connect</a:t>
            </a:r>
          </a:p>
          <a:p>
            <a:pPr marL="926465" lvl="1" indent="-228600">
              <a:lnSpc>
                <a:spcPct val="90000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469265" algn="l"/>
              </a:tabLst>
            </a:pPr>
            <a:r>
              <a:rPr lang="en-US" sz="2000" spc="-20"/>
              <a:t>Private Service Access</a:t>
            </a:r>
            <a:endParaRPr lang="en-US" sz="2000"/>
          </a:p>
        </p:txBody>
      </p:sp>
      <p:pic>
        <p:nvPicPr>
          <p:cNvPr id="16" name="Picture 15" descr="A row of black servers&#10;&#10;AI-generated content may be incorrect.">
            <a:extLst>
              <a:ext uri="{FF2B5EF4-FFF2-40B4-BE49-F238E27FC236}">
                <a16:creationId xmlns:a16="http://schemas.microsoft.com/office/drawing/2014/main" id="{6BFF9A81-7E7F-D5AF-E6B0-D9D134BEFC0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" r="51075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55A2079-FA98-4876-80F0-72364A7D2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7188"/>
            <a:ext cx="10515600" cy="11334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2700" algn="ctr"/>
            <a:r>
              <a:rPr lang="en-US" sz="5200" kern="1200" spc="-85">
                <a:latin typeface="+mj-lt"/>
                <a:ea typeface="+mj-ea"/>
                <a:cs typeface="+mj-cs"/>
              </a:rPr>
              <a:t>Private</a:t>
            </a:r>
            <a:r>
              <a:rPr lang="en-US" sz="5200" kern="1200" spc="-210">
                <a:latin typeface="+mj-lt"/>
                <a:ea typeface="+mj-ea"/>
                <a:cs typeface="+mj-cs"/>
              </a:rPr>
              <a:t> </a:t>
            </a:r>
            <a:r>
              <a:rPr lang="en-US" sz="5200" kern="1200" spc="-310">
                <a:latin typeface="+mj-lt"/>
                <a:ea typeface="+mj-ea"/>
                <a:cs typeface="+mj-cs"/>
              </a:rPr>
              <a:t>Google</a:t>
            </a:r>
            <a:r>
              <a:rPr lang="en-US" sz="5200" kern="1200" spc="-60">
                <a:latin typeface="+mj-lt"/>
                <a:ea typeface="+mj-ea"/>
                <a:cs typeface="+mj-cs"/>
              </a:rPr>
              <a:t> </a:t>
            </a:r>
            <a:r>
              <a:rPr lang="en-US" sz="5200" kern="1200" spc="-265">
                <a:latin typeface="+mj-lt"/>
                <a:ea typeface="+mj-ea"/>
                <a:cs typeface="+mj-cs"/>
              </a:rPr>
              <a:t>Access</a:t>
            </a: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28453FF8-4877-CE09-069D-5C688110562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8590555"/>
              </p:ext>
            </p:extLst>
          </p:nvPr>
        </p:nvGraphicFramePr>
        <p:xfrm>
          <a:off x="838200" y="1828800"/>
          <a:ext cx="10515600" cy="43525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12700"/>
            <a:r>
              <a:rPr lang="en-US" sz="5200" kern="1200" spc="-85">
                <a:latin typeface="+mj-lt"/>
                <a:ea typeface="+mj-ea"/>
                <a:cs typeface="+mj-cs"/>
              </a:rPr>
              <a:t>Private</a:t>
            </a:r>
            <a:r>
              <a:rPr lang="en-US" sz="5200" kern="1200" spc="-210">
                <a:latin typeface="+mj-lt"/>
                <a:ea typeface="+mj-ea"/>
                <a:cs typeface="+mj-cs"/>
              </a:rPr>
              <a:t> </a:t>
            </a:r>
            <a:r>
              <a:rPr lang="en-US" sz="5200" kern="1200" spc="-145">
                <a:latin typeface="+mj-lt"/>
                <a:ea typeface="+mj-ea"/>
                <a:cs typeface="+mj-cs"/>
              </a:rPr>
              <a:t>Service</a:t>
            </a:r>
            <a:r>
              <a:rPr lang="en-US" sz="5200" kern="1200" spc="-200">
                <a:latin typeface="+mj-lt"/>
                <a:ea typeface="+mj-ea"/>
                <a:cs typeface="+mj-cs"/>
              </a:rPr>
              <a:t> </a:t>
            </a:r>
            <a:r>
              <a:rPr lang="en-US" sz="5200" kern="1200" spc="-275">
                <a:latin typeface="+mj-lt"/>
                <a:ea typeface="+mj-ea"/>
                <a:cs typeface="+mj-cs"/>
              </a:rPr>
              <a:t>Connect</a:t>
            </a: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FC2C0404-0163-CA9B-7302-21E435FDF5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8748423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8" name="Rectangle 5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/>
            <a:r>
              <a:rPr lang="en-US" sz="4000" kern="1200" spc="-8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Private</a:t>
            </a:r>
            <a:r>
              <a:rPr lang="en-US" sz="4000" kern="1200" spc="-21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spc="-14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Service</a:t>
            </a:r>
            <a:r>
              <a:rPr lang="en-US" sz="4000" kern="1200" spc="-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kern="1200" spc="-265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Access</a:t>
            </a:r>
          </a:p>
        </p:txBody>
      </p:sp>
      <p:graphicFrame>
        <p:nvGraphicFramePr>
          <p:cNvPr id="62" name="object 3">
            <a:extLst>
              <a:ext uri="{FF2B5EF4-FFF2-40B4-BE49-F238E27FC236}">
                <a16:creationId xmlns:a16="http://schemas.microsoft.com/office/drawing/2014/main" id="{7A695C61-9A99-A866-540D-1A628F22A8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622384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12700"/>
            <a:r>
              <a:rPr lang="en-US" sz="5000" kern="1200" spc="-85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Private</a:t>
            </a:r>
            <a:r>
              <a:rPr lang="en-US" sz="5000" kern="1200" spc="-21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000" kern="1200" spc="-145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Service</a:t>
            </a:r>
            <a:r>
              <a:rPr lang="en-US" sz="5000" kern="1200" spc="-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5000" kern="1200" spc="-265">
                <a:solidFill>
                  <a:schemeClr val="tx1"/>
                </a:solidFill>
                <a:latin typeface="+mj-lt"/>
                <a:ea typeface="+mj-ea"/>
                <a:cs typeface="+mj-cs"/>
              </a:rPr>
              <a:t>Access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bject 3"/>
          <p:cNvSpPr txBox="1"/>
          <p:nvPr/>
        </p:nvSpPr>
        <p:spPr>
          <a:xfrm>
            <a:off x="630936" y="2660904"/>
            <a:ext cx="4818888" cy="35478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69265" indent="-228600">
              <a:lnSpc>
                <a:spcPct val="90000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469265" algn="l"/>
              </a:tabLst>
            </a:pPr>
            <a:r>
              <a:rPr lang="en-US" sz="2200"/>
              <a:t>Supported</a:t>
            </a:r>
            <a:r>
              <a:rPr lang="en-US" sz="2200" spc="130"/>
              <a:t> </a:t>
            </a:r>
            <a:r>
              <a:rPr lang="en-US" sz="2200" spc="-10"/>
              <a:t>services:</a:t>
            </a:r>
          </a:p>
          <a:p>
            <a:pPr marL="469265" indent="-228600">
              <a:lnSpc>
                <a:spcPct val="90000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469265" algn="l"/>
              </a:tabLst>
            </a:pPr>
            <a:r>
              <a:rPr lang="en-US" sz="2200" spc="-10"/>
              <a:t> You can find latest supported services on below link and attached are some of existing services</a:t>
            </a:r>
          </a:p>
          <a:p>
            <a:pPr marL="469265" indent="-228600">
              <a:lnSpc>
                <a:spcPct val="90000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469265" algn="l"/>
              </a:tabLst>
            </a:pPr>
            <a:endParaRPr lang="en-US" sz="2200" spc="-10"/>
          </a:p>
          <a:p>
            <a:pPr marL="469265" indent="-228600">
              <a:lnSpc>
                <a:spcPct val="90000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469265" algn="l"/>
              </a:tabLst>
            </a:pPr>
            <a:r>
              <a:rPr lang="en-US" sz="2200">
                <a:hlinkClick r:id="rId2"/>
              </a:rPr>
              <a:t>https://cloud.google.com/vpc/docs/private-services-access#private-services-supported-services</a:t>
            </a:r>
            <a:endParaRPr lang="en-US" sz="2200" spc="-10"/>
          </a:p>
          <a:p>
            <a:pPr marL="12700" indent="-228600">
              <a:lnSpc>
                <a:spcPct val="90000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469265" algn="l"/>
              </a:tabLst>
            </a:pPr>
            <a:endParaRPr lang="en-US" sz="220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5B8EA1-E92A-4FC1-C6D1-723A82DD2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762" y="640080"/>
            <a:ext cx="3639540" cy="557784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46450" y="1423161"/>
            <a:ext cx="956310" cy="826769"/>
            <a:chOff x="3346450" y="1423161"/>
            <a:chExt cx="956310" cy="826769"/>
          </a:xfrm>
        </p:grpSpPr>
        <p:sp>
          <p:nvSpPr>
            <p:cNvPr id="3" name="object 3"/>
            <p:cNvSpPr/>
            <p:nvPr/>
          </p:nvSpPr>
          <p:spPr>
            <a:xfrm>
              <a:off x="3352800" y="1429511"/>
              <a:ext cx="943610" cy="814069"/>
            </a:xfrm>
            <a:custGeom>
              <a:avLst/>
              <a:gdLst/>
              <a:ahLst/>
              <a:cxnLst/>
              <a:rect l="l" t="t" r="r" b="b"/>
              <a:pathLst>
                <a:path w="943610" h="814069">
                  <a:moveTo>
                    <a:pt x="471677" y="0"/>
                  </a:moveTo>
                  <a:lnTo>
                    <a:pt x="420287" y="2386"/>
                  </a:lnTo>
                  <a:lnTo>
                    <a:pt x="370499" y="9382"/>
                  </a:lnTo>
                  <a:lnTo>
                    <a:pt x="322600" y="20738"/>
                  </a:lnTo>
                  <a:lnTo>
                    <a:pt x="276879" y="36207"/>
                  </a:lnTo>
                  <a:lnTo>
                    <a:pt x="233623" y="55541"/>
                  </a:lnTo>
                  <a:lnTo>
                    <a:pt x="193121" y="78492"/>
                  </a:lnTo>
                  <a:lnTo>
                    <a:pt x="155660" y="104811"/>
                  </a:lnTo>
                  <a:lnTo>
                    <a:pt x="121528" y="134252"/>
                  </a:lnTo>
                  <a:lnTo>
                    <a:pt x="91013" y="166567"/>
                  </a:lnTo>
                  <a:lnTo>
                    <a:pt x="64403" y="201506"/>
                  </a:lnTo>
                  <a:lnTo>
                    <a:pt x="41985" y="238823"/>
                  </a:lnTo>
                  <a:lnTo>
                    <a:pt x="24048" y="278270"/>
                  </a:lnTo>
                  <a:lnTo>
                    <a:pt x="10880" y="319598"/>
                  </a:lnTo>
                  <a:lnTo>
                    <a:pt x="2768" y="362560"/>
                  </a:lnTo>
                  <a:lnTo>
                    <a:pt x="0" y="406908"/>
                  </a:lnTo>
                  <a:lnTo>
                    <a:pt x="2768" y="451255"/>
                  </a:lnTo>
                  <a:lnTo>
                    <a:pt x="10880" y="494217"/>
                  </a:lnTo>
                  <a:lnTo>
                    <a:pt x="24048" y="535545"/>
                  </a:lnTo>
                  <a:lnTo>
                    <a:pt x="41985" y="574992"/>
                  </a:lnTo>
                  <a:lnTo>
                    <a:pt x="64403" y="612309"/>
                  </a:lnTo>
                  <a:lnTo>
                    <a:pt x="91013" y="647248"/>
                  </a:lnTo>
                  <a:lnTo>
                    <a:pt x="121528" y="679563"/>
                  </a:lnTo>
                  <a:lnTo>
                    <a:pt x="155660" y="709004"/>
                  </a:lnTo>
                  <a:lnTo>
                    <a:pt x="193121" y="735323"/>
                  </a:lnTo>
                  <a:lnTo>
                    <a:pt x="233623" y="758274"/>
                  </a:lnTo>
                  <a:lnTo>
                    <a:pt x="276879" y="777608"/>
                  </a:lnTo>
                  <a:lnTo>
                    <a:pt x="322600" y="793077"/>
                  </a:lnTo>
                  <a:lnTo>
                    <a:pt x="370499" y="804433"/>
                  </a:lnTo>
                  <a:lnTo>
                    <a:pt x="420287" y="811429"/>
                  </a:lnTo>
                  <a:lnTo>
                    <a:pt x="471677" y="813815"/>
                  </a:lnTo>
                  <a:lnTo>
                    <a:pt x="523068" y="811429"/>
                  </a:lnTo>
                  <a:lnTo>
                    <a:pt x="572856" y="804433"/>
                  </a:lnTo>
                  <a:lnTo>
                    <a:pt x="620755" y="793077"/>
                  </a:lnTo>
                  <a:lnTo>
                    <a:pt x="666476" y="777608"/>
                  </a:lnTo>
                  <a:lnTo>
                    <a:pt x="709732" y="758274"/>
                  </a:lnTo>
                  <a:lnTo>
                    <a:pt x="750234" y="735323"/>
                  </a:lnTo>
                  <a:lnTo>
                    <a:pt x="787695" y="709004"/>
                  </a:lnTo>
                  <a:lnTo>
                    <a:pt x="821827" y="679563"/>
                  </a:lnTo>
                  <a:lnTo>
                    <a:pt x="852342" y="647248"/>
                  </a:lnTo>
                  <a:lnTo>
                    <a:pt x="878952" y="612309"/>
                  </a:lnTo>
                  <a:lnTo>
                    <a:pt x="901370" y="574992"/>
                  </a:lnTo>
                  <a:lnTo>
                    <a:pt x="919307" y="535545"/>
                  </a:lnTo>
                  <a:lnTo>
                    <a:pt x="932475" y="494217"/>
                  </a:lnTo>
                  <a:lnTo>
                    <a:pt x="940587" y="451255"/>
                  </a:lnTo>
                  <a:lnTo>
                    <a:pt x="943355" y="406908"/>
                  </a:lnTo>
                  <a:lnTo>
                    <a:pt x="940587" y="362560"/>
                  </a:lnTo>
                  <a:lnTo>
                    <a:pt x="932475" y="319598"/>
                  </a:lnTo>
                  <a:lnTo>
                    <a:pt x="919307" y="278270"/>
                  </a:lnTo>
                  <a:lnTo>
                    <a:pt x="901370" y="238823"/>
                  </a:lnTo>
                  <a:lnTo>
                    <a:pt x="878952" y="201506"/>
                  </a:lnTo>
                  <a:lnTo>
                    <a:pt x="852342" y="166567"/>
                  </a:lnTo>
                  <a:lnTo>
                    <a:pt x="821827" y="134252"/>
                  </a:lnTo>
                  <a:lnTo>
                    <a:pt x="787695" y="104811"/>
                  </a:lnTo>
                  <a:lnTo>
                    <a:pt x="750234" y="78492"/>
                  </a:lnTo>
                  <a:lnTo>
                    <a:pt x="709732" y="55541"/>
                  </a:lnTo>
                  <a:lnTo>
                    <a:pt x="666476" y="36207"/>
                  </a:lnTo>
                  <a:lnTo>
                    <a:pt x="620755" y="20738"/>
                  </a:lnTo>
                  <a:lnTo>
                    <a:pt x="572856" y="9382"/>
                  </a:lnTo>
                  <a:lnTo>
                    <a:pt x="523068" y="2386"/>
                  </a:lnTo>
                  <a:lnTo>
                    <a:pt x="471677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3352800" y="1429511"/>
              <a:ext cx="943610" cy="814069"/>
            </a:xfrm>
            <a:custGeom>
              <a:avLst/>
              <a:gdLst/>
              <a:ahLst/>
              <a:cxnLst/>
              <a:rect l="l" t="t" r="r" b="b"/>
              <a:pathLst>
                <a:path w="943610" h="814069">
                  <a:moveTo>
                    <a:pt x="0" y="406908"/>
                  </a:moveTo>
                  <a:lnTo>
                    <a:pt x="2768" y="362560"/>
                  </a:lnTo>
                  <a:lnTo>
                    <a:pt x="10880" y="319598"/>
                  </a:lnTo>
                  <a:lnTo>
                    <a:pt x="24048" y="278270"/>
                  </a:lnTo>
                  <a:lnTo>
                    <a:pt x="41985" y="238823"/>
                  </a:lnTo>
                  <a:lnTo>
                    <a:pt x="64403" y="201506"/>
                  </a:lnTo>
                  <a:lnTo>
                    <a:pt x="91013" y="166567"/>
                  </a:lnTo>
                  <a:lnTo>
                    <a:pt x="121528" y="134252"/>
                  </a:lnTo>
                  <a:lnTo>
                    <a:pt x="155660" y="104811"/>
                  </a:lnTo>
                  <a:lnTo>
                    <a:pt x="193121" y="78492"/>
                  </a:lnTo>
                  <a:lnTo>
                    <a:pt x="233623" y="55541"/>
                  </a:lnTo>
                  <a:lnTo>
                    <a:pt x="276879" y="36207"/>
                  </a:lnTo>
                  <a:lnTo>
                    <a:pt x="322600" y="20738"/>
                  </a:lnTo>
                  <a:lnTo>
                    <a:pt x="370499" y="9382"/>
                  </a:lnTo>
                  <a:lnTo>
                    <a:pt x="420287" y="2386"/>
                  </a:lnTo>
                  <a:lnTo>
                    <a:pt x="471677" y="0"/>
                  </a:lnTo>
                  <a:lnTo>
                    <a:pt x="523068" y="2386"/>
                  </a:lnTo>
                  <a:lnTo>
                    <a:pt x="572856" y="9382"/>
                  </a:lnTo>
                  <a:lnTo>
                    <a:pt x="620755" y="20738"/>
                  </a:lnTo>
                  <a:lnTo>
                    <a:pt x="666476" y="36207"/>
                  </a:lnTo>
                  <a:lnTo>
                    <a:pt x="709732" y="55541"/>
                  </a:lnTo>
                  <a:lnTo>
                    <a:pt x="750234" y="78492"/>
                  </a:lnTo>
                  <a:lnTo>
                    <a:pt x="787695" y="104811"/>
                  </a:lnTo>
                  <a:lnTo>
                    <a:pt x="821827" y="134252"/>
                  </a:lnTo>
                  <a:lnTo>
                    <a:pt x="852342" y="166567"/>
                  </a:lnTo>
                  <a:lnTo>
                    <a:pt x="878952" y="201506"/>
                  </a:lnTo>
                  <a:lnTo>
                    <a:pt x="901370" y="238823"/>
                  </a:lnTo>
                  <a:lnTo>
                    <a:pt x="919307" y="278270"/>
                  </a:lnTo>
                  <a:lnTo>
                    <a:pt x="932475" y="319598"/>
                  </a:lnTo>
                  <a:lnTo>
                    <a:pt x="940587" y="362560"/>
                  </a:lnTo>
                  <a:lnTo>
                    <a:pt x="943355" y="406908"/>
                  </a:lnTo>
                  <a:lnTo>
                    <a:pt x="940587" y="451255"/>
                  </a:lnTo>
                  <a:lnTo>
                    <a:pt x="932475" y="494217"/>
                  </a:lnTo>
                  <a:lnTo>
                    <a:pt x="919307" y="535545"/>
                  </a:lnTo>
                  <a:lnTo>
                    <a:pt x="901370" y="574992"/>
                  </a:lnTo>
                  <a:lnTo>
                    <a:pt x="878952" y="612309"/>
                  </a:lnTo>
                  <a:lnTo>
                    <a:pt x="852342" y="647248"/>
                  </a:lnTo>
                  <a:lnTo>
                    <a:pt x="821827" y="679563"/>
                  </a:lnTo>
                  <a:lnTo>
                    <a:pt x="787695" y="709004"/>
                  </a:lnTo>
                  <a:lnTo>
                    <a:pt x="750234" y="735323"/>
                  </a:lnTo>
                  <a:lnTo>
                    <a:pt x="709732" y="758274"/>
                  </a:lnTo>
                  <a:lnTo>
                    <a:pt x="666476" y="777608"/>
                  </a:lnTo>
                  <a:lnTo>
                    <a:pt x="620755" y="793077"/>
                  </a:lnTo>
                  <a:lnTo>
                    <a:pt x="572856" y="804433"/>
                  </a:lnTo>
                  <a:lnTo>
                    <a:pt x="523068" y="811429"/>
                  </a:lnTo>
                  <a:lnTo>
                    <a:pt x="471677" y="813815"/>
                  </a:lnTo>
                  <a:lnTo>
                    <a:pt x="420287" y="811429"/>
                  </a:lnTo>
                  <a:lnTo>
                    <a:pt x="370499" y="804433"/>
                  </a:lnTo>
                  <a:lnTo>
                    <a:pt x="322600" y="793077"/>
                  </a:lnTo>
                  <a:lnTo>
                    <a:pt x="276879" y="777608"/>
                  </a:lnTo>
                  <a:lnTo>
                    <a:pt x="233623" y="758274"/>
                  </a:lnTo>
                  <a:lnTo>
                    <a:pt x="193121" y="735323"/>
                  </a:lnTo>
                  <a:lnTo>
                    <a:pt x="155660" y="709004"/>
                  </a:lnTo>
                  <a:lnTo>
                    <a:pt x="121528" y="679563"/>
                  </a:lnTo>
                  <a:lnTo>
                    <a:pt x="91013" y="647248"/>
                  </a:lnTo>
                  <a:lnTo>
                    <a:pt x="64403" y="612309"/>
                  </a:lnTo>
                  <a:lnTo>
                    <a:pt x="41985" y="574992"/>
                  </a:lnTo>
                  <a:lnTo>
                    <a:pt x="24048" y="535545"/>
                  </a:lnTo>
                  <a:lnTo>
                    <a:pt x="10880" y="494217"/>
                  </a:lnTo>
                  <a:lnTo>
                    <a:pt x="2768" y="451255"/>
                  </a:lnTo>
                  <a:lnTo>
                    <a:pt x="0" y="40690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 txBox="1"/>
          <p:nvPr/>
        </p:nvSpPr>
        <p:spPr>
          <a:xfrm>
            <a:off x="3590671" y="1671573"/>
            <a:ext cx="4699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0" dirty="0">
                <a:solidFill>
                  <a:srgbClr val="FFFFFF"/>
                </a:solidFill>
                <a:latin typeface="Calibri"/>
                <a:cs typeface="Calibri"/>
              </a:rPr>
              <a:t>Start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3105657" y="2611882"/>
            <a:ext cx="1437640" cy="1146810"/>
            <a:chOff x="3105657" y="2611882"/>
            <a:chExt cx="1437640" cy="1146810"/>
          </a:xfrm>
        </p:grpSpPr>
        <p:sp>
          <p:nvSpPr>
            <p:cNvPr id="7" name="object 7"/>
            <p:cNvSpPr/>
            <p:nvPr/>
          </p:nvSpPr>
          <p:spPr>
            <a:xfrm>
              <a:off x="3112007" y="2618232"/>
              <a:ext cx="1424940" cy="1134110"/>
            </a:xfrm>
            <a:custGeom>
              <a:avLst/>
              <a:gdLst/>
              <a:ahLst/>
              <a:cxnLst/>
              <a:rect l="l" t="t" r="r" b="b"/>
              <a:pathLst>
                <a:path w="1424939" h="1134110">
                  <a:moveTo>
                    <a:pt x="712469" y="0"/>
                  </a:moveTo>
                  <a:lnTo>
                    <a:pt x="0" y="566927"/>
                  </a:lnTo>
                  <a:lnTo>
                    <a:pt x="712469" y="1133855"/>
                  </a:lnTo>
                  <a:lnTo>
                    <a:pt x="1424940" y="566927"/>
                  </a:lnTo>
                  <a:lnTo>
                    <a:pt x="712469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112007" y="2618232"/>
              <a:ext cx="1424940" cy="1134110"/>
            </a:xfrm>
            <a:custGeom>
              <a:avLst/>
              <a:gdLst/>
              <a:ahLst/>
              <a:cxnLst/>
              <a:rect l="l" t="t" r="r" b="b"/>
              <a:pathLst>
                <a:path w="1424939" h="1134110">
                  <a:moveTo>
                    <a:pt x="0" y="566927"/>
                  </a:moveTo>
                  <a:lnTo>
                    <a:pt x="712469" y="0"/>
                  </a:lnTo>
                  <a:lnTo>
                    <a:pt x="1424940" y="566927"/>
                  </a:lnTo>
                  <a:lnTo>
                    <a:pt x="712469" y="1133855"/>
                  </a:lnTo>
                  <a:lnTo>
                    <a:pt x="0" y="56692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/>
          <p:nvPr/>
        </p:nvSpPr>
        <p:spPr>
          <a:xfrm>
            <a:off x="3476371" y="2841498"/>
            <a:ext cx="696595" cy="66611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1905" algn="ctr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Calibri"/>
                <a:cs typeface="Calibri"/>
              </a:rPr>
              <a:t>Service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hosted</a:t>
            </a:r>
            <a:r>
              <a:rPr sz="1400" spc="-6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in </a:t>
            </a:r>
            <a:r>
              <a:rPr sz="1400" dirty="0">
                <a:solidFill>
                  <a:srgbClr val="FFFFFF"/>
                </a:solidFill>
                <a:latin typeface="Calibri"/>
                <a:cs typeface="Calibri"/>
              </a:rPr>
              <a:t>VPC?</a:t>
            </a:r>
            <a:r>
              <a:rPr sz="14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400" spc="-50" dirty="0">
                <a:solidFill>
                  <a:srgbClr val="FFFFFF"/>
                </a:solidFill>
                <a:latin typeface="Calibri"/>
                <a:cs typeface="Calibri"/>
              </a:rPr>
              <a:t>*</a:t>
            </a:r>
            <a:endParaRPr sz="1400" dirty="0">
              <a:latin typeface="Calibri"/>
              <a:cs typeface="Calibri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1375917" y="2243327"/>
            <a:ext cx="2486025" cy="1355090"/>
            <a:chOff x="1375917" y="2243327"/>
            <a:chExt cx="2486025" cy="1355090"/>
          </a:xfrm>
        </p:grpSpPr>
        <p:sp>
          <p:nvSpPr>
            <p:cNvPr id="11" name="object 11"/>
            <p:cNvSpPr/>
            <p:nvPr/>
          </p:nvSpPr>
          <p:spPr>
            <a:xfrm>
              <a:off x="2325624" y="2243327"/>
              <a:ext cx="1536700" cy="980440"/>
            </a:xfrm>
            <a:custGeom>
              <a:avLst/>
              <a:gdLst/>
              <a:ahLst/>
              <a:cxnLst/>
              <a:rect l="l" t="t" r="r" b="b"/>
              <a:pathLst>
                <a:path w="1536700" h="980439">
                  <a:moveTo>
                    <a:pt x="771652" y="937895"/>
                  </a:moveTo>
                  <a:lnTo>
                    <a:pt x="76212" y="935786"/>
                  </a:lnTo>
                  <a:lnTo>
                    <a:pt x="76327" y="903986"/>
                  </a:lnTo>
                  <a:lnTo>
                    <a:pt x="0" y="941832"/>
                  </a:lnTo>
                  <a:lnTo>
                    <a:pt x="76073" y="980186"/>
                  </a:lnTo>
                  <a:lnTo>
                    <a:pt x="76174" y="948486"/>
                  </a:lnTo>
                  <a:lnTo>
                    <a:pt x="771652" y="950595"/>
                  </a:lnTo>
                  <a:lnTo>
                    <a:pt x="771652" y="937895"/>
                  </a:lnTo>
                  <a:close/>
                </a:path>
                <a:path w="1536700" h="980439">
                  <a:moveTo>
                    <a:pt x="1536192" y="299085"/>
                  </a:moveTo>
                  <a:lnTo>
                    <a:pt x="1504442" y="299085"/>
                  </a:lnTo>
                  <a:lnTo>
                    <a:pt x="1504442" y="0"/>
                  </a:lnTo>
                  <a:lnTo>
                    <a:pt x="1491742" y="0"/>
                  </a:lnTo>
                  <a:lnTo>
                    <a:pt x="1491742" y="299085"/>
                  </a:lnTo>
                  <a:lnTo>
                    <a:pt x="1459992" y="299085"/>
                  </a:lnTo>
                  <a:lnTo>
                    <a:pt x="1498092" y="375285"/>
                  </a:lnTo>
                  <a:lnTo>
                    <a:pt x="1529842" y="311785"/>
                  </a:lnTo>
                  <a:lnTo>
                    <a:pt x="1536192" y="299085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1382267" y="2778251"/>
              <a:ext cx="943610" cy="814069"/>
            </a:xfrm>
            <a:custGeom>
              <a:avLst/>
              <a:gdLst/>
              <a:ahLst/>
              <a:cxnLst/>
              <a:rect l="l" t="t" r="r" b="b"/>
              <a:pathLst>
                <a:path w="943610" h="814070">
                  <a:moveTo>
                    <a:pt x="471677" y="0"/>
                  </a:moveTo>
                  <a:lnTo>
                    <a:pt x="420287" y="2386"/>
                  </a:lnTo>
                  <a:lnTo>
                    <a:pt x="370499" y="9382"/>
                  </a:lnTo>
                  <a:lnTo>
                    <a:pt x="322600" y="20738"/>
                  </a:lnTo>
                  <a:lnTo>
                    <a:pt x="276879" y="36207"/>
                  </a:lnTo>
                  <a:lnTo>
                    <a:pt x="233623" y="55541"/>
                  </a:lnTo>
                  <a:lnTo>
                    <a:pt x="193121" y="78492"/>
                  </a:lnTo>
                  <a:lnTo>
                    <a:pt x="155660" y="104811"/>
                  </a:lnTo>
                  <a:lnTo>
                    <a:pt x="121528" y="134252"/>
                  </a:lnTo>
                  <a:lnTo>
                    <a:pt x="91013" y="166567"/>
                  </a:lnTo>
                  <a:lnTo>
                    <a:pt x="64403" y="201506"/>
                  </a:lnTo>
                  <a:lnTo>
                    <a:pt x="41985" y="238823"/>
                  </a:lnTo>
                  <a:lnTo>
                    <a:pt x="24048" y="278270"/>
                  </a:lnTo>
                  <a:lnTo>
                    <a:pt x="10880" y="319598"/>
                  </a:lnTo>
                  <a:lnTo>
                    <a:pt x="2768" y="362560"/>
                  </a:lnTo>
                  <a:lnTo>
                    <a:pt x="0" y="406908"/>
                  </a:lnTo>
                  <a:lnTo>
                    <a:pt x="2768" y="451255"/>
                  </a:lnTo>
                  <a:lnTo>
                    <a:pt x="10880" y="494217"/>
                  </a:lnTo>
                  <a:lnTo>
                    <a:pt x="24048" y="535545"/>
                  </a:lnTo>
                  <a:lnTo>
                    <a:pt x="41985" y="574992"/>
                  </a:lnTo>
                  <a:lnTo>
                    <a:pt x="64403" y="612309"/>
                  </a:lnTo>
                  <a:lnTo>
                    <a:pt x="91013" y="647248"/>
                  </a:lnTo>
                  <a:lnTo>
                    <a:pt x="121528" y="679563"/>
                  </a:lnTo>
                  <a:lnTo>
                    <a:pt x="155660" y="709004"/>
                  </a:lnTo>
                  <a:lnTo>
                    <a:pt x="193121" y="735323"/>
                  </a:lnTo>
                  <a:lnTo>
                    <a:pt x="233623" y="758274"/>
                  </a:lnTo>
                  <a:lnTo>
                    <a:pt x="276879" y="777608"/>
                  </a:lnTo>
                  <a:lnTo>
                    <a:pt x="322600" y="793077"/>
                  </a:lnTo>
                  <a:lnTo>
                    <a:pt x="370499" y="804433"/>
                  </a:lnTo>
                  <a:lnTo>
                    <a:pt x="420287" y="811429"/>
                  </a:lnTo>
                  <a:lnTo>
                    <a:pt x="471677" y="813815"/>
                  </a:lnTo>
                  <a:lnTo>
                    <a:pt x="523068" y="811429"/>
                  </a:lnTo>
                  <a:lnTo>
                    <a:pt x="572856" y="804433"/>
                  </a:lnTo>
                  <a:lnTo>
                    <a:pt x="620755" y="793077"/>
                  </a:lnTo>
                  <a:lnTo>
                    <a:pt x="666476" y="777608"/>
                  </a:lnTo>
                  <a:lnTo>
                    <a:pt x="709732" y="758274"/>
                  </a:lnTo>
                  <a:lnTo>
                    <a:pt x="750234" y="735323"/>
                  </a:lnTo>
                  <a:lnTo>
                    <a:pt x="787695" y="709004"/>
                  </a:lnTo>
                  <a:lnTo>
                    <a:pt x="821827" y="679563"/>
                  </a:lnTo>
                  <a:lnTo>
                    <a:pt x="852342" y="647248"/>
                  </a:lnTo>
                  <a:lnTo>
                    <a:pt x="878952" y="612309"/>
                  </a:lnTo>
                  <a:lnTo>
                    <a:pt x="901370" y="574992"/>
                  </a:lnTo>
                  <a:lnTo>
                    <a:pt x="919307" y="535545"/>
                  </a:lnTo>
                  <a:lnTo>
                    <a:pt x="932475" y="494217"/>
                  </a:lnTo>
                  <a:lnTo>
                    <a:pt x="940587" y="451255"/>
                  </a:lnTo>
                  <a:lnTo>
                    <a:pt x="943356" y="406908"/>
                  </a:lnTo>
                  <a:lnTo>
                    <a:pt x="940587" y="362560"/>
                  </a:lnTo>
                  <a:lnTo>
                    <a:pt x="932475" y="319598"/>
                  </a:lnTo>
                  <a:lnTo>
                    <a:pt x="919307" y="278270"/>
                  </a:lnTo>
                  <a:lnTo>
                    <a:pt x="901370" y="238823"/>
                  </a:lnTo>
                  <a:lnTo>
                    <a:pt x="878952" y="201506"/>
                  </a:lnTo>
                  <a:lnTo>
                    <a:pt x="852342" y="166567"/>
                  </a:lnTo>
                  <a:lnTo>
                    <a:pt x="821827" y="134252"/>
                  </a:lnTo>
                  <a:lnTo>
                    <a:pt x="787695" y="104811"/>
                  </a:lnTo>
                  <a:lnTo>
                    <a:pt x="750234" y="78492"/>
                  </a:lnTo>
                  <a:lnTo>
                    <a:pt x="709732" y="55541"/>
                  </a:lnTo>
                  <a:lnTo>
                    <a:pt x="666476" y="36207"/>
                  </a:lnTo>
                  <a:lnTo>
                    <a:pt x="620755" y="20738"/>
                  </a:lnTo>
                  <a:lnTo>
                    <a:pt x="572856" y="9382"/>
                  </a:lnTo>
                  <a:lnTo>
                    <a:pt x="523068" y="2386"/>
                  </a:lnTo>
                  <a:lnTo>
                    <a:pt x="471677" y="0"/>
                  </a:lnTo>
                  <a:close/>
                </a:path>
              </a:pathLst>
            </a:custGeom>
            <a:solidFill>
              <a:srgbClr val="3856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1382267" y="2778251"/>
              <a:ext cx="943610" cy="814069"/>
            </a:xfrm>
            <a:custGeom>
              <a:avLst/>
              <a:gdLst/>
              <a:ahLst/>
              <a:cxnLst/>
              <a:rect l="l" t="t" r="r" b="b"/>
              <a:pathLst>
                <a:path w="943610" h="814070">
                  <a:moveTo>
                    <a:pt x="0" y="406908"/>
                  </a:moveTo>
                  <a:lnTo>
                    <a:pt x="2768" y="362560"/>
                  </a:lnTo>
                  <a:lnTo>
                    <a:pt x="10880" y="319598"/>
                  </a:lnTo>
                  <a:lnTo>
                    <a:pt x="24048" y="278270"/>
                  </a:lnTo>
                  <a:lnTo>
                    <a:pt x="41985" y="238823"/>
                  </a:lnTo>
                  <a:lnTo>
                    <a:pt x="64403" y="201506"/>
                  </a:lnTo>
                  <a:lnTo>
                    <a:pt x="91013" y="166567"/>
                  </a:lnTo>
                  <a:lnTo>
                    <a:pt x="121528" y="134252"/>
                  </a:lnTo>
                  <a:lnTo>
                    <a:pt x="155660" y="104811"/>
                  </a:lnTo>
                  <a:lnTo>
                    <a:pt x="193121" y="78492"/>
                  </a:lnTo>
                  <a:lnTo>
                    <a:pt x="233623" y="55541"/>
                  </a:lnTo>
                  <a:lnTo>
                    <a:pt x="276879" y="36207"/>
                  </a:lnTo>
                  <a:lnTo>
                    <a:pt x="322600" y="20738"/>
                  </a:lnTo>
                  <a:lnTo>
                    <a:pt x="370499" y="9382"/>
                  </a:lnTo>
                  <a:lnTo>
                    <a:pt x="420287" y="2386"/>
                  </a:lnTo>
                  <a:lnTo>
                    <a:pt x="471677" y="0"/>
                  </a:lnTo>
                  <a:lnTo>
                    <a:pt x="523068" y="2386"/>
                  </a:lnTo>
                  <a:lnTo>
                    <a:pt x="572856" y="9382"/>
                  </a:lnTo>
                  <a:lnTo>
                    <a:pt x="620755" y="20738"/>
                  </a:lnTo>
                  <a:lnTo>
                    <a:pt x="666476" y="36207"/>
                  </a:lnTo>
                  <a:lnTo>
                    <a:pt x="709732" y="55541"/>
                  </a:lnTo>
                  <a:lnTo>
                    <a:pt x="750234" y="78492"/>
                  </a:lnTo>
                  <a:lnTo>
                    <a:pt x="787695" y="104811"/>
                  </a:lnTo>
                  <a:lnTo>
                    <a:pt x="821827" y="134252"/>
                  </a:lnTo>
                  <a:lnTo>
                    <a:pt x="852342" y="166567"/>
                  </a:lnTo>
                  <a:lnTo>
                    <a:pt x="878952" y="201506"/>
                  </a:lnTo>
                  <a:lnTo>
                    <a:pt x="901370" y="238823"/>
                  </a:lnTo>
                  <a:lnTo>
                    <a:pt x="919307" y="278270"/>
                  </a:lnTo>
                  <a:lnTo>
                    <a:pt x="932475" y="319598"/>
                  </a:lnTo>
                  <a:lnTo>
                    <a:pt x="940587" y="362560"/>
                  </a:lnTo>
                  <a:lnTo>
                    <a:pt x="943356" y="406908"/>
                  </a:lnTo>
                  <a:lnTo>
                    <a:pt x="940587" y="451255"/>
                  </a:lnTo>
                  <a:lnTo>
                    <a:pt x="932475" y="494217"/>
                  </a:lnTo>
                  <a:lnTo>
                    <a:pt x="919307" y="535545"/>
                  </a:lnTo>
                  <a:lnTo>
                    <a:pt x="901370" y="574992"/>
                  </a:lnTo>
                  <a:lnTo>
                    <a:pt x="878952" y="612309"/>
                  </a:lnTo>
                  <a:lnTo>
                    <a:pt x="852342" y="647248"/>
                  </a:lnTo>
                  <a:lnTo>
                    <a:pt x="821827" y="679563"/>
                  </a:lnTo>
                  <a:lnTo>
                    <a:pt x="787695" y="709004"/>
                  </a:lnTo>
                  <a:lnTo>
                    <a:pt x="750234" y="735323"/>
                  </a:lnTo>
                  <a:lnTo>
                    <a:pt x="709732" y="758274"/>
                  </a:lnTo>
                  <a:lnTo>
                    <a:pt x="666476" y="777608"/>
                  </a:lnTo>
                  <a:lnTo>
                    <a:pt x="620755" y="793077"/>
                  </a:lnTo>
                  <a:lnTo>
                    <a:pt x="572856" y="804433"/>
                  </a:lnTo>
                  <a:lnTo>
                    <a:pt x="523068" y="811429"/>
                  </a:lnTo>
                  <a:lnTo>
                    <a:pt x="471677" y="813815"/>
                  </a:lnTo>
                  <a:lnTo>
                    <a:pt x="420287" y="811429"/>
                  </a:lnTo>
                  <a:lnTo>
                    <a:pt x="370499" y="804433"/>
                  </a:lnTo>
                  <a:lnTo>
                    <a:pt x="322600" y="793077"/>
                  </a:lnTo>
                  <a:lnTo>
                    <a:pt x="276879" y="777608"/>
                  </a:lnTo>
                  <a:lnTo>
                    <a:pt x="233623" y="758274"/>
                  </a:lnTo>
                  <a:lnTo>
                    <a:pt x="193121" y="735323"/>
                  </a:lnTo>
                  <a:lnTo>
                    <a:pt x="155660" y="709004"/>
                  </a:lnTo>
                  <a:lnTo>
                    <a:pt x="121528" y="679563"/>
                  </a:lnTo>
                  <a:lnTo>
                    <a:pt x="91013" y="647248"/>
                  </a:lnTo>
                  <a:lnTo>
                    <a:pt x="64403" y="612309"/>
                  </a:lnTo>
                  <a:lnTo>
                    <a:pt x="41985" y="574992"/>
                  </a:lnTo>
                  <a:lnTo>
                    <a:pt x="24048" y="535545"/>
                  </a:lnTo>
                  <a:lnTo>
                    <a:pt x="10880" y="494217"/>
                  </a:lnTo>
                  <a:lnTo>
                    <a:pt x="2768" y="451255"/>
                  </a:lnTo>
                  <a:lnTo>
                    <a:pt x="0" y="40690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619503" y="2889250"/>
            <a:ext cx="470534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5715" algn="just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Private Service Access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521708" y="3147060"/>
            <a:ext cx="800735" cy="76200"/>
          </a:xfrm>
          <a:custGeom>
            <a:avLst/>
            <a:gdLst/>
            <a:ahLst/>
            <a:cxnLst/>
            <a:rect l="l" t="t" r="r" b="b"/>
            <a:pathLst>
              <a:path w="800735" h="76200">
                <a:moveTo>
                  <a:pt x="724026" y="0"/>
                </a:moveTo>
                <a:lnTo>
                  <a:pt x="724026" y="76200"/>
                </a:lnTo>
                <a:lnTo>
                  <a:pt x="787526" y="44450"/>
                </a:lnTo>
                <a:lnTo>
                  <a:pt x="736726" y="44450"/>
                </a:lnTo>
                <a:lnTo>
                  <a:pt x="736726" y="31750"/>
                </a:lnTo>
                <a:lnTo>
                  <a:pt x="787526" y="31750"/>
                </a:lnTo>
                <a:lnTo>
                  <a:pt x="724026" y="0"/>
                </a:lnTo>
                <a:close/>
              </a:path>
              <a:path w="800735" h="76200">
                <a:moveTo>
                  <a:pt x="724026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724026" y="44450"/>
                </a:lnTo>
                <a:lnTo>
                  <a:pt x="724026" y="31750"/>
                </a:lnTo>
                <a:close/>
              </a:path>
              <a:path w="800735" h="76200">
                <a:moveTo>
                  <a:pt x="787526" y="31750"/>
                </a:moveTo>
                <a:lnTo>
                  <a:pt x="736726" y="31750"/>
                </a:lnTo>
                <a:lnTo>
                  <a:pt x="736726" y="44450"/>
                </a:lnTo>
                <a:lnTo>
                  <a:pt x="787526" y="44450"/>
                </a:lnTo>
                <a:lnTo>
                  <a:pt x="800226" y="38100"/>
                </a:lnTo>
                <a:lnTo>
                  <a:pt x="787526" y="317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4765040" y="2853385"/>
            <a:ext cx="29464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No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17" name="object 17"/>
          <p:cNvGrpSpPr/>
          <p:nvPr/>
        </p:nvGrpSpPr>
        <p:grpSpPr>
          <a:xfrm>
            <a:off x="5306314" y="2619501"/>
            <a:ext cx="1436370" cy="1146810"/>
            <a:chOff x="5306314" y="2619501"/>
            <a:chExt cx="1436370" cy="1146810"/>
          </a:xfrm>
        </p:grpSpPr>
        <p:sp>
          <p:nvSpPr>
            <p:cNvPr id="18" name="object 18"/>
            <p:cNvSpPr/>
            <p:nvPr/>
          </p:nvSpPr>
          <p:spPr>
            <a:xfrm>
              <a:off x="5312664" y="2625851"/>
              <a:ext cx="1423670" cy="1134110"/>
            </a:xfrm>
            <a:custGeom>
              <a:avLst/>
              <a:gdLst/>
              <a:ahLst/>
              <a:cxnLst/>
              <a:rect l="l" t="t" r="r" b="b"/>
              <a:pathLst>
                <a:path w="1423670" h="1134110">
                  <a:moveTo>
                    <a:pt x="711708" y="0"/>
                  </a:moveTo>
                  <a:lnTo>
                    <a:pt x="0" y="566927"/>
                  </a:lnTo>
                  <a:lnTo>
                    <a:pt x="711708" y="1133856"/>
                  </a:lnTo>
                  <a:lnTo>
                    <a:pt x="1423415" y="566927"/>
                  </a:lnTo>
                  <a:lnTo>
                    <a:pt x="711708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5312664" y="2625851"/>
              <a:ext cx="1423670" cy="1134110"/>
            </a:xfrm>
            <a:custGeom>
              <a:avLst/>
              <a:gdLst/>
              <a:ahLst/>
              <a:cxnLst/>
              <a:rect l="l" t="t" r="r" b="b"/>
              <a:pathLst>
                <a:path w="1423670" h="1134110">
                  <a:moveTo>
                    <a:pt x="0" y="566927"/>
                  </a:moveTo>
                  <a:lnTo>
                    <a:pt x="711708" y="0"/>
                  </a:lnTo>
                  <a:lnTo>
                    <a:pt x="1423415" y="566927"/>
                  </a:lnTo>
                  <a:lnTo>
                    <a:pt x="711708" y="1133856"/>
                  </a:lnTo>
                  <a:lnTo>
                    <a:pt x="0" y="566927"/>
                  </a:lnTo>
                  <a:close/>
                </a:path>
              </a:pathLst>
            </a:custGeom>
            <a:ln w="12699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0" name="object 20"/>
          <p:cNvSpPr txBox="1"/>
          <p:nvPr/>
        </p:nvSpPr>
        <p:spPr>
          <a:xfrm>
            <a:off x="5673344" y="2872867"/>
            <a:ext cx="701040" cy="619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 indent="1270" algn="ctr">
              <a:lnSpc>
                <a:spcPct val="100000"/>
              </a:lnSpc>
              <a:spcBef>
                <a:spcPts val="95"/>
              </a:spcBef>
            </a:pP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Client</a:t>
            </a:r>
            <a:r>
              <a:rPr sz="1300" spc="-3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VM </a:t>
            </a:r>
            <a:r>
              <a:rPr sz="1300" dirty="0">
                <a:solidFill>
                  <a:srgbClr val="FFFFFF"/>
                </a:solidFill>
                <a:latin typeface="Calibri"/>
                <a:cs typeface="Calibri"/>
              </a:rPr>
              <a:t>has</a:t>
            </a:r>
            <a:r>
              <a:rPr sz="1300" spc="-10" dirty="0">
                <a:solidFill>
                  <a:srgbClr val="FFFFFF"/>
                </a:solidFill>
                <a:latin typeface="Calibri"/>
                <a:cs typeface="Calibri"/>
              </a:rPr>
              <a:t> public </a:t>
            </a:r>
            <a:r>
              <a:rPr sz="1300" spc="-25" dirty="0">
                <a:solidFill>
                  <a:srgbClr val="FFFFFF"/>
                </a:solidFill>
                <a:latin typeface="Calibri"/>
                <a:cs typeface="Calibri"/>
              </a:rPr>
              <a:t>IP?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6742176" y="3157727"/>
            <a:ext cx="800735" cy="76200"/>
          </a:xfrm>
          <a:custGeom>
            <a:avLst/>
            <a:gdLst/>
            <a:ahLst/>
            <a:cxnLst/>
            <a:rect l="l" t="t" r="r" b="b"/>
            <a:pathLst>
              <a:path w="800734" h="76200">
                <a:moveTo>
                  <a:pt x="724026" y="0"/>
                </a:moveTo>
                <a:lnTo>
                  <a:pt x="724026" y="76200"/>
                </a:lnTo>
                <a:lnTo>
                  <a:pt x="787526" y="44450"/>
                </a:lnTo>
                <a:lnTo>
                  <a:pt x="736726" y="44450"/>
                </a:lnTo>
                <a:lnTo>
                  <a:pt x="736726" y="31750"/>
                </a:lnTo>
                <a:lnTo>
                  <a:pt x="787526" y="31750"/>
                </a:lnTo>
                <a:lnTo>
                  <a:pt x="724026" y="0"/>
                </a:lnTo>
                <a:close/>
              </a:path>
              <a:path w="800734" h="76200">
                <a:moveTo>
                  <a:pt x="724026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724026" y="44450"/>
                </a:lnTo>
                <a:lnTo>
                  <a:pt x="724026" y="31750"/>
                </a:lnTo>
                <a:close/>
              </a:path>
              <a:path w="800734" h="76200">
                <a:moveTo>
                  <a:pt x="787526" y="31750"/>
                </a:moveTo>
                <a:lnTo>
                  <a:pt x="736726" y="31750"/>
                </a:lnTo>
                <a:lnTo>
                  <a:pt x="736726" y="44450"/>
                </a:lnTo>
                <a:lnTo>
                  <a:pt x="787526" y="44450"/>
                </a:lnTo>
                <a:lnTo>
                  <a:pt x="800226" y="38100"/>
                </a:lnTo>
                <a:lnTo>
                  <a:pt x="787526" y="317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986778" y="2863341"/>
            <a:ext cx="323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Calibri"/>
                <a:cs typeface="Calibri"/>
              </a:rPr>
              <a:t>Yes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7531354" y="2810001"/>
            <a:ext cx="956310" cy="826769"/>
            <a:chOff x="7531354" y="2810001"/>
            <a:chExt cx="956310" cy="826769"/>
          </a:xfrm>
        </p:grpSpPr>
        <p:sp>
          <p:nvSpPr>
            <p:cNvPr id="24" name="object 24"/>
            <p:cNvSpPr/>
            <p:nvPr/>
          </p:nvSpPr>
          <p:spPr>
            <a:xfrm>
              <a:off x="7537704" y="2816351"/>
              <a:ext cx="943610" cy="814069"/>
            </a:xfrm>
            <a:custGeom>
              <a:avLst/>
              <a:gdLst/>
              <a:ahLst/>
              <a:cxnLst/>
              <a:rect l="l" t="t" r="r" b="b"/>
              <a:pathLst>
                <a:path w="943609" h="814070">
                  <a:moveTo>
                    <a:pt x="471677" y="0"/>
                  </a:moveTo>
                  <a:lnTo>
                    <a:pt x="420287" y="2386"/>
                  </a:lnTo>
                  <a:lnTo>
                    <a:pt x="370499" y="9382"/>
                  </a:lnTo>
                  <a:lnTo>
                    <a:pt x="322600" y="20738"/>
                  </a:lnTo>
                  <a:lnTo>
                    <a:pt x="276879" y="36207"/>
                  </a:lnTo>
                  <a:lnTo>
                    <a:pt x="233623" y="55541"/>
                  </a:lnTo>
                  <a:lnTo>
                    <a:pt x="193121" y="78492"/>
                  </a:lnTo>
                  <a:lnTo>
                    <a:pt x="155660" y="104811"/>
                  </a:lnTo>
                  <a:lnTo>
                    <a:pt x="121528" y="134252"/>
                  </a:lnTo>
                  <a:lnTo>
                    <a:pt x="91013" y="166567"/>
                  </a:lnTo>
                  <a:lnTo>
                    <a:pt x="64403" y="201506"/>
                  </a:lnTo>
                  <a:lnTo>
                    <a:pt x="41985" y="238823"/>
                  </a:lnTo>
                  <a:lnTo>
                    <a:pt x="24048" y="278270"/>
                  </a:lnTo>
                  <a:lnTo>
                    <a:pt x="10880" y="319598"/>
                  </a:lnTo>
                  <a:lnTo>
                    <a:pt x="2768" y="362560"/>
                  </a:lnTo>
                  <a:lnTo>
                    <a:pt x="0" y="406908"/>
                  </a:lnTo>
                  <a:lnTo>
                    <a:pt x="2768" y="451255"/>
                  </a:lnTo>
                  <a:lnTo>
                    <a:pt x="10880" y="494217"/>
                  </a:lnTo>
                  <a:lnTo>
                    <a:pt x="24048" y="535545"/>
                  </a:lnTo>
                  <a:lnTo>
                    <a:pt x="41985" y="574992"/>
                  </a:lnTo>
                  <a:lnTo>
                    <a:pt x="64403" y="612309"/>
                  </a:lnTo>
                  <a:lnTo>
                    <a:pt x="91013" y="647248"/>
                  </a:lnTo>
                  <a:lnTo>
                    <a:pt x="121528" y="679563"/>
                  </a:lnTo>
                  <a:lnTo>
                    <a:pt x="155660" y="709004"/>
                  </a:lnTo>
                  <a:lnTo>
                    <a:pt x="193121" y="735323"/>
                  </a:lnTo>
                  <a:lnTo>
                    <a:pt x="233623" y="758274"/>
                  </a:lnTo>
                  <a:lnTo>
                    <a:pt x="276879" y="777608"/>
                  </a:lnTo>
                  <a:lnTo>
                    <a:pt x="322600" y="793077"/>
                  </a:lnTo>
                  <a:lnTo>
                    <a:pt x="370499" y="804433"/>
                  </a:lnTo>
                  <a:lnTo>
                    <a:pt x="420287" y="811429"/>
                  </a:lnTo>
                  <a:lnTo>
                    <a:pt x="471677" y="813816"/>
                  </a:lnTo>
                  <a:lnTo>
                    <a:pt x="523068" y="811429"/>
                  </a:lnTo>
                  <a:lnTo>
                    <a:pt x="572856" y="804433"/>
                  </a:lnTo>
                  <a:lnTo>
                    <a:pt x="620755" y="793077"/>
                  </a:lnTo>
                  <a:lnTo>
                    <a:pt x="666476" y="777608"/>
                  </a:lnTo>
                  <a:lnTo>
                    <a:pt x="709732" y="758274"/>
                  </a:lnTo>
                  <a:lnTo>
                    <a:pt x="750234" y="735323"/>
                  </a:lnTo>
                  <a:lnTo>
                    <a:pt x="787695" y="709004"/>
                  </a:lnTo>
                  <a:lnTo>
                    <a:pt x="821827" y="679563"/>
                  </a:lnTo>
                  <a:lnTo>
                    <a:pt x="852342" y="647248"/>
                  </a:lnTo>
                  <a:lnTo>
                    <a:pt x="878952" y="612309"/>
                  </a:lnTo>
                  <a:lnTo>
                    <a:pt x="901370" y="574992"/>
                  </a:lnTo>
                  <a:lnTo>
                    <a:pt x="919307" y="535545"/>
                  </a:lnTo>
                  <a:lnTo>
                    <a:pt x="932475" y="494217"/>
                  </a:lnTo>
                  <a:lnTo>
                    <a:pt x="940587" y="451255"/>
                  </a:lnTo>
                  <a:lnTo>
                    <a:pt x="943355" y="406908"/>
                  </a:lnTo>
                  <a:lnTo>
                    <a:pt x="940587" y="362560"/>
                  </a:lnTo>
                  <a:lnTo>
                    <a:pt x="932475" y="319598"/>
                  </a:lnTo>
                  <a:lnTo>
                    <a:pt x="919307" y="278270"/>
                  </a:lnTo>
                  <a:lnTo>
                    <a:pt x="901370" y="238823"/>
                  </a:lnTo>
                  <a:lnTo>
                    <a:pt x="878952" y="201506"/>
                  </a:lnTo>
                  <a:lnTo>
                    <a:pt x="852342" y="166567"/>
                  </a:lnTo>
                  <a:lnTo>
                    <a:pt x="821827" y="134252"/>
                  </a:lnTo>
                  <a:lnTo>
                    <a:pt x="787695" y="104811"/>
                  </a:lnTo>
                  <a:lnTo>
                    <a:pt x="750234" y="78492"/>
                  </a:lnTo>
                  <a:lnTo>
                    <a:pt x="709732" y="55541"/>
                  </a:lnTo>
                  <a:lnTo>
                    <a:pt x="666476" y="36207"/>
                  </a:lnTo>
                  <a:lnTo>
                    <a:pt x="620755" y="20738"/>
                  </a:lnTo>
                  <a:lnTo>
                    <a:pt x="572856" y="9382"/>
                  </a:lnTo>
                  <a:lnTo>
                    <a:pt x="523068" y="2386"/>
                  </a:lnTo>
                  <a:lnTo>
                    <a:pt x="471677" y="0"/>
                  </a:lnTo>
                  <a:close/>
                </a:path>
              </a:pathLst>
            </a:custGeom>
            <a:solidFill>
              <a:srgbClr val="3856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5"/>
            <p:cNvSpPr/>
            <p:nvPr/>
          </p:nvSpPr>
          <p:spPr>
            <a:xfrm>
              <a:off x="7537704" y="2816351"/>
              <a:ext cx="943610" cy="814069"/>
            </a:xfrm>
            <a:custGeom>
              <a:avLst/>
              <a:gdLst/>
              <a:ahLst/>
              <a:cxnLst/>
              <a:rect l="l" t="t" r="r" b="b"/>
              <a:pathLst>
                <a:path w="943609" h="814070">
                  <a:moveTo>
                    <a:pt x="0" y="406908"/>
                  </a:moveTo>
                  <a:lnTo>
                    <a:pt x="2768" y="362560"/>
                  </a:lnTo>
                  <a:lnTo>
                    <a:pt x="10880" y="319598"/>
                  </a:lnTo>
                  <a:lnTo>
                    <a:pt x="24048" y="278270"/>
                  </a:lnTo>
                  <a:lnTo>
                    <a:pt x="41985" y="238823"/>
                  </a:lnTo>
                  <a:lnTo>
                    <a:pt x="64403" y="201506"/>
                  </a:lnTo>
                  <a:lnTo>
                    <a:pt x="91013" y="166567"/>
                  </a:lnTo>
                  <a:lnTo>
                    <a:pt x="121528" y="134252"/>
                  </a:lnTo>
                  <a:lnTo>
                    <a:pt x="155660" y="104811"/>
                  </a:lnTo>
                  <a:lnTo>
                    <a:pt x="193121" y="78492"/>
                  </a:lnTo>
                  <a:lnTo>
                    <a:pt x="233623" y="55541"/>
                  </a:lnTo>
                  <a:lnTo>
                    <a:pt x="276879" y="36207"/>
                  </a:lnTo>
                  <a:lnTo>
                    <a:pt x="322600" y="20738"/>
                  </a:lnTo>
                  <a:lnTo>
                    <a:pt x="370499" y="9382"/>
                  </a:lnTo>
                  <a:lnTo>
                    <a:pt x="420287" y="2386"/>
                  </a:lnTo>
                  <a:lnTo>
                    <a:pt x="471677" y="0"/>
                  </a:lnTo>
                  <a:lnTo>
                    <a:pt x="523068" y="2386"/>
                  </a:lnTo>
                  <a:lnTo>
                    <a:pt x="572856" y="9382"/>
                  </a:lnTo>
                  <a:lnTo>
                    <a:pt x="620755" y="20738"/>
                  </a:lnTo>
                  <a:lnTo>
                    <a:pt x="666476" y="36207"/>
                  </a:lnTo>
                  <a:lnTo>
                    <a:pt x="709732" y="55541"/>
                  </a:lnTo>
                  <a:lnTo>
                    <a:pt x="750234" y="78492"/>
                  </a:lnTo>
                  <a:lnTo>
                    <a:pt x="787695" y="104811"/>
                  </a:lnTo>
                  <a:lnTo>
                    <a:pt x="821827" y="134252"/>
                  </a:lnTo>
                  <a:lnTo>
                    <a:pt x="852342" y="166567"/>
                  </a:lnTo>
                  <a:lnTo>
                    <a:pt x="878952" y="201506"/>
                  </a:lnTo>
                  <a:lnTo>
                    <a:pt x="901370" y="238823"/>
                  </a:lnTo>
                  <a:lnTo>
                    <a:pt x="919307" y="278270"/>
                  </a:lnTo>
                  <a:lnTo>
                    <a:pt x="932475" y="319598"/>
                  </a:lnTo>
                  <a:lnTo>
                    <a:pt x="940587" y="362560"/>
                  </a:lnTo>
                  <a:lnTo>
                    <a:pt x="943355" y="406908"/>
                  </a:lnTo>
                  <a:lnTo>
                    <a:pt x="940587" y="451255"/>
                  </a:lnTo>
                  <a:lnTo>
                    <a:pt x="932475" y="494217"/>
                  </a:lnTo>
                  <a:lnTo>
                    <a:pt x="919307" y="535545"/>
                  </a:lnTo>
                  <a:lnTo>
                    <a:pt x="901370" y="574992"/>
                  </a:lnTo>
                  <a:lnTo>
                    <a:pt x="878952" y="612309"/>
                  </a:lnTo>
                  <a:lnTo>
                    <a:pt x="852342" y="647248"/>
                  </a:lnTo>
                  <a:lnTo>
                    <a:pt x="821827" y="679563"/>
                  </a:lnTo>
                  <a:lnTo>
                    <a:pt x="787695" y="709004"/>
                  </a:lnTo>
                  <a:lnTo>
                    <a:pt x="750234" y="735323"/>
                  </a:lnTo>
                  <a:lnTo>
                    <a:pt x="709732" y="758274"/>
                  </a:lnTo>
                  <a:lnTo>
                    <a:pt x="666476" y="777608"/>
                  </a:lnTo>
                  <a:lnTo>
                    <a:pt x="620755" y="793077"/>
                  </a:lnTo>
                  <a:lnTo>
                    <a:pt x="572856" y="804433"/>
                  </a:lnTo>
                  <a:lnTo>
                    <a:pt x="523068" y="811429"/>
                  </a:lnTo>
                  <a:lnTo>
                    <a:pt x="471677" y="813816"/>
                  </a:lnTo>
                  <a:lnTo>
                    <a:pt x="420287" y="811429"/>
                  </a:lnTo>
                  <a:lnTo>
                    <a:pt x="370499" y="804433"/>
                  </a:lnTo>
                  <a:lnTo>
                    <a:pt x="322600" y="793077"/>
                  </a:lnTo>
                  <a:lnTo>
                    <a:pt x="276879" y="777608"/>
                  </a:lnTo>
                  <a:lnTo>
                    <a:pt x="233623" y="758274"/>
                  </a:lnTo>
                  <a:lnTo>
                    <a:pt x="193121" y="735323"/>
                  </a:lnTo>
                  <a:lnTo>
                    <a:pt x="155660" y="709004"/>
                  </a:lnTo>
                  <a:lnTo>
                    <a:pt x="121528" y="679563"/>
                  </a:lnTo>
                  <a:lnTo>
                    <a:pt x="91013" y="647248"/>
                  </a:lnTo>
                  <a:lnTo>
                    <a:pt x="64403" y="612309"/>
                  </a:lnTo>
                  <a:lnTo>
                    <a:pt x="41985" y="574992"/>
                  </a:lnTo>
                  <a:lnTo>
                    <a:pt x="24048" y="535545"/>
                  </a:lnTo>
                  <a:lnTo>
                    <a:pt x="10880" y="494217"/>
                  </a:lnTo>
                  <a:lnTo>
                    <a:pt x="2768" y="451255"/>
                  </a:lnTo>
                  <a:lnTo>
                    <a:pt x="0" y="40690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6" name="object 26"/>
          <p:cNvSpPr txBox="1"/>
          <p:nvPr/>
        </p:nvSpPr>
        <p:spPr>
          <a:xfrm>
            <a:off x="7740522" y="2927984"/>
            <a:ext cx="5397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1275" algn="just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Private Service Connect</a:t>
            </a:r>
            <a:endParaRPr sz="1200">
              <a:latin typeface="Calibri"/>
              <a:cs typeface="Calibri"/>
            </a:endParaRPr>
          </a:p>
        </p:txBody>
      </p:sp>
      <p:grpSp>
        <p:nvGrpSpPr>
          <p:cNvPr id="27" name="object 27"/>
          <p:cNvGrpSpPr/>
          <p:nvPr/>
        </p:nvGrpSpPr>
        <p:grpSpPr>
          <a:xfrm>
            <a:off x="5303265" y="4329429"/>
            <a:ext cx="1437640" cy="1148080"/>
            <a:chOff x="5303265" y="4329429"/>
            <a:chExt cx="1437640" cy="1148080"/>
          </a:xfrm>
        </p:grpSpPr>
        <p:sp>
          <p:nvSpPr>
            <p:cNvPr id="28" name="object 28"/>
            <p:cNvSpPr/>
            <p:nvPr/>
          </p:nvSpPr>
          <p:spPr>
            <a:xfrm>
              <a:off x="5309615" y="4335779"/>
              <a:ext cx="1424940" cy="1135380"/>
            </a:xfrm>
            <a:custGeom>
              <a:avLst/>
              <a:gdLst/>
              <a:ahLst/>
              <a:cxnLst/>
              <a:rect l="l" t="t" r="r" b="b"/>
              <a:pathLst>
                <a:path w="1424940" h="1135379">
                  <a:moveTo>
                    <a:pt x="712470" y="0"/>
                  </a:moveTo>
                  <a:lnTo>
                    <a:pt x="0" y="567690"/>
                  </a:lnTo>
                  <a:lnTo>
                    <a:pt x="712470" y="1135380"/>
                  </a:lnTo>
                  <a:lnTo>
                    <a:pt x="1424939" y="567690"/>
                  </a:lnTo>
                  <a:lnTo>
                    <a:pt x="712470" y="0"/>
                  </a:lnTo>
                  <a:close/>
                </a:path>
              </a:pathLst>
            </a:custGeom>
            <a:solidFill>
              <a:srgbClr val="4471C4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29"/>
            <p:cNvSpPr/>
            <p:nvPr/>
          </p:nvSpPr>
          <p:spPr>
            <a:xfrm>
              <a:off x="5309615" y="4335779"/>
              <a:ext cx="1424940" cy="1135380"/>
            </a:xfrm>
            <a:custGeom>
              <a:avLst/>
              <a:gdLst/>
              <a:ahLst/>
              <a:cxnLst/>
              <a:rect l="l" t="t" r="r" b="b"/>
              <a:pathLst>
                <a:path w="1424940" h="1135379">
                  <a:moveTo>
                    <a:pt x="0" y="567690"/>
                  </a:moveTo>
                  <a:lnTo>
                    <a:pt x="712470" y="0"/>
                  </a:lnTo>
                  <a:lnTo>
                    <a:pt x="1424939" y="567690"/>
                  </a:lnTo>
                  <a:lnTo>
                    <a:pt x="712470" y="1135380"/>
                  </a:lnTo>
                  <a:lnTo>
                    <a:pt x="0" y="567690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0" name="object 30"/>
          <p:cNvSpPr txBox="1"/>
          <p:nvPr/>
        </p:nvSpPr>
        <p:spPr>
          <a:xfrm>
            <a:off x="5692521" y="4516882"/>
            <a:ext cx="660400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1905"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Need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full </a:t>
            </a:r>
            <a:r>
              <a:rPr sz="1200" dirty="0">
                <a:solidFill>
                  <a:srgbClr val="FFFFFF"/>
                </a:solidFill>
                <a:latin typeface="Calibri"/>
                <a:cs typeface="Calibri"/>
              </a:rPr>
              <a:t>control</a:t>
            </a:r>
            <a:r>
              <a:rPr sz="1200" spc="-6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on </a:t>
            </a:r>
            <a:r>
              <a:rPr sz="1200" spc="-45" dirty="0">
                <a:solidFill>
                  <a:srgbClr val="FFFFFF"/>
                </a:solidFill>
                <a:latin typeface="Calibri"/>
                <a:cs typeface="Calibri"/>
              </a:rPr>
              <a:t>IP,</a:t>
            </a: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1200" spc="-25" dirty="0">
                <a:solidFill>
                  <a:srgbClr val="FFFFFF"/>
                </a:solidFill>
                <a:latin typeface="Calibri"/>
                <a:cs typeface="Calibri"/>
              </a:rPr>
              <a:t>DNS</a:t>
            </a:r>
            <a:endParaRPr sz="120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</a:pPr>
            <a:r>
              <a:rPr sz="1200" spc="-20" dirty="0">
                <a:solidFill>
                  <a:srgbClr val="FFFFFF"/>
                </a:solidFill>
                <a:latin typeface="Calibri"/>
                <a:cs typeface="Calibri"/>
              </a:rPr>
              <a:t>etc?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5983414" y="3793235"/>
            <a:ext cx="76200" cy="571500"/>
          </a:xfrm>
          <a:custGeom>
            <a:avLst/>
            <a:gdLst/>
            <a:ahLst/>
            <a:cxnLst/>
            <a:rect l="l" t="t" r="r" b="b"/>
            <a:pathLst>
              <a:path w="76200" h="571500">
                <a:moveTo>
                  <a:pt x="31705" y="494919"/>
                </a:moveTo>
                <a:lnTo>
                  <a:pt x="0" y="494919"/>
                </a:lnTo>
                <a:lnTo>
                  <a:pt x="37909" y="571119"/>
                </a:lnTo>
                <a:lnTo>
                  <a:pt x="69765" y="507619"/>
                </a:lnTo>
                <a:lnTo>
                  <a:pt x="44386" y="507619"/>
                </a:lnTo>
                <a:lnTo>
                  <a:pt x="31686" y="507491"/>
                </a:lnTo>
                <a:lnTo>
                  <a:pt x="31705" y="494919"/>
                </a:lnTo>
                <a:close/>
              </a:path>
              <a:path w="76200" h="571500">
                <a:moveTo>
                  <a:pt x="45148" y="0"/>
                </a:moveTo>
                <a:lnTo>
                  <a:pt x="32448" y="0"/>
                </a:lnTo>
                <a:lnTo>
                  <a:pt x="31705" y="494919"/>
                </a:lnTo>
                <a:lnTo>
                  <a:pt x="31686" y="507491"/>
                </a:lnTo>
                <a:lnTo>
                  <a:pt x="44386" y="507619"/>
                </a:lnTo>
                <a:lnTo>
                  <a:pt x="45148" y="0"/>
                </a:lnTo>
                <a:close/>
              </a:path>
              <a:path w="76200" h="571500">
                <a:moveTo>
                  <a:pt x="76136" y="494919"/>
                </a:moveTo>
                <a:lnTo>
                  <a:pt x="44405" y="494919"/>
                </a:lnTo>
                <a:lnTo>
                  <a:pt x="44386" y="507619"/>
                </a:lnTo>
                <a:lnTo>
                  <a:pt x="69765" y="507619"/>
                </a:lnTo>
                <a:lnTo>
                  <a:pt x="76136" y="494919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063996" y="3972305"/>
            <a:ext cx="254000" cy="29400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2700">
              <a:lnSpc>
                <a:spcPts val="1810"/>
              </a:lnSpc>
            </a:pPr>
            <a:r>
              <a:rPr sz="1800" spc="-25" dirty="0">
                <a:latin typeface="Calibri"/>
                <a:cs typeface="Calibri"/>
              </a:rPr>
              <a:t>No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729983" y="4870703"/>
            <a:ext cx="800735" cy="76200"/>
          </a:xfrm>
          <a:custGeom>
            <a:avLst/>
            <a:gdLst/>
            <a:ahLst/>
            <a:cxnLst/>
            <a:rect l="l" t="t" r="r" b="b"/>
            <a:pathLst>
              <a:path w="800734" h="76200">
                <a:moveTo>
                  <a:pt x="724026" y="0"/>
                </a:moveTo>
                <a:lnTo>
                  <a:pt x="724026" y="76200"/>
                </a:lnTo>
                <a:lnTo>
                  <a:pt x="787526" y="44450"/>
                </a:lnTo>
                <a:lnTo>
                  <a:pt x="736726" y="44450"/>
                </a:lnTo>
                <a:lnTo>
                  <a:pt x="736726" y="31750"/>
                </a:lnTo>
                <a:lnTo>
                  <a:pt x="787526" y="31750"/>
                </a:lnTo>
                <a:lnTo>
                  <a:pt x="724026" y="0"/>
                </a:lnTo>
                <a:close/>
              </a:path>
              <a:path w="800734" h="76200">
                <a:moveTo>
                  <a:pt x="724026" y="31750"/>
                </a:moveTo>
                <a:lnTo>
                  <a:pt x="0" y="31750"/>
                </a:lnTo>
                <a:lnTo>
                  <a:pt x="0" y="44450"/>
                </a:lnTo>
                <a:lnTo>
                  <a:pt x="724026" y="44450"/>
                </a:lnTo>
                <a:lnTo>
                  <a:pt x="724026" y="31750"/>
                </a:lnTo>
                <a:close/>
              </a:path>
              <a:path w="800734" h="76200">
                <a:moveTo>
                  <a:pt x="787526" y="31750"/>
                </a:moveTo>
                <a:lnTo>
                  <a:pt x="736726" y="31750"/>
                </a:lnTo>
                <a:lnTo>
                  <a:pt x="736726" y="44450"/>
                </a:lnTo>
                <a:lnTo>
                  <a:pt x="787526" y="44450"/>
                </a:lnTo>
                <a:lnTo>
                  <a:pt x="800226" y="38100"/>
                </a:lnTo>
                <a:lnTo>
                  <a:pt x="787526" y="31750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973569" y="4576698"/>
            <a:ext cx="323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Calibri"/>
                <a:cs typeface="Calibri"/>
              </a:rPr>
              <a:t>Yes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35" name="object 35"/>
          <p:cNvGrpSpPr/>
          <p:nvPr/>
        </p:nvGrpSpPr>
        <p:grpSpPr>
          <a:xfrm>
            <a:off x="7519161" y="4522978"/>
            <a:ext cx="955040" cy="826769"/>
            <a:chOff x="7519161" y="4522978"/>
            <a:chExt cx="955040" cy="826769"/>
          </a:xfrm>
        </p:grpSpPr>
        <p:sp>
          <p:nvSpPr>
            <p:cNvPr id="36" name="object 36"/>
            <p:cNvSpPr/>
            <p:nvPr/>
          </p:nvSpPr>
          <p:spPr>
            <a:xfrm>
              <a:off x="7525511" y="4529328"/>
              <a:ext cx="942340" cy="814069"/>
            </a:xfrm>
            <a:custGeom>
              <a:avLst/>
              <a:gdLst/>
              <a:ahLst/>
              <a:cxnLst/>
              <a:rect l="l" t="t" r="r" b="b"/>
              <a:pathLst>
                <a:path w="942340" h="814070">
                  <a:moveTo>
                    <a:pt x="470916" y="0"/>
                  </a:moveTo>
                  <a:lnTo>
                    <a:pt x="419601" y="2386"/>
                  </a:lnTo>
                  <a:lnTo>
                    <a:pt x="369888" y="9382"/>
                  </a:lnTo>
                  <a:lnTo>
                    <a:pt x="322063" y="20738"/>
                  </a:lnTo>
                  <a:lnTo>
                    <a:pt x="276414" y="36207"/>
                  </a:lnTo>
                  <a:lnTo>
                    <a:pt x="233228" y="55541"/>
                  </a:lnTo>
                  <a:lnTo>
                    <a:pt x="192792" y="78492"/>
                  </a:lnTo>
                  <a:lnTo>
                    <a:pt x="155392" y="104811"/>
                  </a:lnTo>
                  <a:lnTo>
                    <a:pt x="121318" y="134252"/>
                  </a:lnTo>
                  <a:lnTo>
                    <a:pt x="90854" y="166567"/>
                  </a:lnTo>
                  <a:lnTo>
                    <a:pt x="64290" y="201506"/>
                  </a:lnTo>
                  <a:lnTo>
                    <a:pt x="41911" y="238823"/>
                  </a:lnTo>
                  <a:lnTo>
                    <a:pt x="24006" y="278270"/>
                  </a:lnTo>
                  <a:lnTo>
                    <a:pt x="10860" y="319598"/>
                  </a:lnTo>
                  <a:lnTo>
                    <a:pt x="2763" y="362560"/>
                  </a:lnTo>
                  <a:lnTo>
                    <a:pt x="0" y="406908"/>
                  </a:lnTo>
                  <a:lnTo>
                    <a:pt x="2763" y="451255"/>
                  </a:lnTo>
                  <a:lnTo>
                    <a:pt x="10860" y="494217"/>
                  </a:lnTo>
                  <a:lnTo>
                    <a:pt x="24006" y="535545"/>
                  </a:lnTo>
                  <a:lnTo>
                    <a:pt x="41911" y="574992"/>
                  </a:lnTo>
                  <a:lnTo>
                    <a:pt x="64290" y="612309"/>
                  </a:lnTo>
                  <a:lnTo>
                    <a:pt x="90854" y="647248"/>
                  </a:lnTo>
                  <a:lnTo>
                    <a:pt x="121318" y="679563"/>
                  </a:lnTo>
                  <a:lnTo>
                    <a:pt x="155392" y="709004"/>
                  </a:lnTo>
                  <a:lnTo>
                    <a:pt x="192792" y="735323"/>
                  </a:lnTo>
                  <a:lnTo>
                    <a:pt x="233228" y="758274"/>
                  </a:lnTo>
                  <a:lnTo>
                    <a:pt x="276414" y="777608"/>
                  </a:lnTo>
                  <a:lnTo>
                    <a:pt x="322063" y="793077"/>
                  </a:lnTo>
                  <a:lnTo>
                    <a:pt x="369888" y="804433"/>
                  </a:lnTo>
                  <a:lnTo>
                    <a:pt x="419601" y="811429"/>
                  </a:lnTo>
                  <a:lnTo>
                    <a:pt x="470916" y="813816"/>
                  </a:lnTo>
                  <a:lnTo>
                    <a:pt x="522230" y="811429"/>
                  </a:lnTo>
                  <a:lnTo>
                    <a:pt x="571943" y="804433"/>
                  </a:lnTo>
                  <a:lnTo>
                    <a:pt x="619768" y="793077"/>
                  </a:lnTo>
                  <a:lnTo>
                    <a:pt x="665417" y="777608"/>
                  </a:lnTo>
                  <a:lnTo>
                    <a:pt x="708603" y="758274"/>
                  </a:lnTo>
                  <a:lnTo>
                    <a:pt x="749039" y="735323"/>
                  </a:lnTo>
                  <a:lnTo>
                    <a:pt x="786439" y="709004"/>
                  </a:lnTo>
                  <a:lnTo>
                    <a:pt x="820513" y="679563"/>
                  </a:lnTo>
                  <a:lnTo>
                    <a:pt x="850977" y="647248"/>
                  </a:lnTo>
                  <a:lnTo>
                    <a:pt x="877541" y="612309"/>
                  </a:lnTo>
                  <a:lnTo>
                    <a:pt x="899920" y="574992"/>
                  </a:lnTo>
                  <a:lnTo>
                    <a:pt x="917825" y="535545"/>
                  </a:lnTo>
                  <a:lnTo>
                    <a:pt x="930971" y="494217"/>
                  </a:lnTo>
                  <a:lnTo>
                    <a:pt x="939068" y="451255"/>
                  </a:lnTo>
                  <a:lnTo>
                    <a:pt x="941832" y="406908"/>
                  </a:lnTo>
                  <a:lnTo>
                    <a:pt x="939068" y="362560"/>
                  </a:lnTo>
                  <a:lnTo>
                    <a:pt x="930971" y="319598"/>
                  </a:lnTo>
                  <a:lnTo>
                    <a:pt x="917825" y="278270"/>
                  </a:lnTo>
                  <a:lnTo>
                    <a:pt x="899920" y="238823"/>
                  </a:lnTo>
                  <a:lnTo>
                    <a:pt x="877541" y="201506"/>
                  </a:lnTo>
                  <a:lnTo>
                    <a:pt x="850977" y="166567"/>
                  </a:lnTo>
                  <a:lnTo>
                    <a:pt x="820513" y="134252"/>
                  </a:lnTo>
                  <a:lnTo>
                    <a:pt x="786439" y="104811"/>
                  </a:lnTo>
                  <a:lnTo>
                    <a:pt x="749039" y="78492"/>
                  </a:lnTo>
                  <a:lnTo>
                    <a:pt x="708603" y="55541"/>
                  </a:lnTo>
                  <a:lnTo>
                    <a:pt x="665417" y="36207"/>
                  </a:lnTo>
                  <a:lnTo>
                    <a:pt x="619768" y="20738"/>
                  </a:lnTo>
                  <a:lnTo>
                    <a:pt x="571943" y="9382"/>
                  </a:lnTo>
                  <a:lnTo>
                    <a:pt x="522230" y="2386"/>
                  </a:lnTo>
                  <a:lnTo>
                    <a:pt x="470916" y="0"/>
                  </a:lnTo>
                  <a:close/>
                </a:path>
              </a:pathLst>
            </a:custGeom>
            <a:solidFill>
              <a:srgbClr val="3856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37"/>
            <p:cNvSpPr/>
            <p:nvPr/>
          </p:nvSpPr>
          <p:spPr>
            <a:xfrm>
              <a:off x="7525511" y="4529328"/>
              <a:ext cx="942340" cy="814069"/>
            </a:xfrm>
            <a:custGeom>
              <a:avLst/>
              <a:gdLst/>
              <a:ahLst/>
              <a:cxnLst/>
              <a:rect l="l" t="t" r="r" b="b"/>
              <a:pathLst>
                <a:path w="942340" h="814070">
                  <a:moveTo>
                    <a:pt x="0" y="406908"/>
                  </a:moveTo>
                  <a:lnTo>
                    <a:pt x="2763" y="362560"/>
                  </a:lnTo>
                  <a:lnTo>
                    <a:pt x="10860" y="319598"/>
                  </a:lnTo>
                  <a:lnTo>
                    <a:pt x="24006" y="278270"/>
                  </a:lnTo>
                  <a:lnTo>
                    <a:pt x="41911" y="238823"/>
                  </a:lnTo>
                  <a:lnTo>
                    <a:pt x="64290" y="201506"/>
                  </a:lnTo>
                  <a:lnTo>
                    <a:pt x="90854" y="166567"/>
                  </a:lnTo>
                  <a:lnTo>
                    <a:pt x="121318" y="134252"/>
                  </a:lnTo>
                  <a:lnTo>
                    <a:pt x="155392" y="104811"/>
                  </a:lnTo>
                  <a:lnTo>
                    <a:pt x="192792" y="78492"/>
                  </a:lnTo>
                  <a:lnTo>
                    <a:pt x="233228" y="55541"/>
                  </a:lnTo>
                  <a:lnTo>
                    <a:pt x="276414" y="36207"/>
                  </a:lnTo>
                  <a:lnTo>
                    <a:pt x="322063" y="20738"/>
                  </a:lnTo>
                  <a:lnTo>
                    <a:pt x="369888" y="9382"/>
                  </a:lnTo>
                  <a:lnTo>
                    <a:pt x="419601" y="2386"/>
                  </a:lnTo>
                  <a:lnTo>
                    <a:pt x="470916" y="0"/>
                  </a:lnTo>
                  <a:lnTo>
                    <a:pt x="522230" y="2386"/>
                  </a:lnTo>
                  <a:lnTo>
                    <a:pt x="571943" y="9382"/>
                  </a:lnTo>
                  <a:lnTo>
                    <a:pt x="619768" y="20738"/>
                  </a:lnTo>
                  <a:lnTo>
                    <a:pt x="665417" y="36207"/>
                  </a:lnTo>
                  <a:lnTo>
                    <a:pt x="708603" y="55541"/>
                  </a:lnTo>
                  <a:lnTo>
                    <a:pt x="749039" y="78492"/>
                  </a:lnTo>
                  <a:lnTo>
                    <a:pt x="786439" y="104811"/>
                  </a:lnTo>
                  <a:lnTo>
                    <a:pt x="820513" y="134252"/>
                  </a:lnTo>
                  <a:lnTo>
                    <a:pt x="850977" y="166567"/>
                  </a:lnTo>
                  <a:lnTo>
                    <a:pt x="877541" y="201506"/>
                  </a:lnTo>
                  <a:lnTo>
                    <a:pt x="899920" y="238823"/>
                  </a:lnTo>
                  <a:lnTo>
                    <a:pt x="917825" y="278270"/>
                  </a:lnTo>
                  <a:lnTo>
                    <a:pt x="930971" y="319598"/>
                  </a:lnTo>
                  <a:lnTo>
                    <a:pt x="939068" y="362560"/>
                  </a:lnTo>
                  <a:lnTo>
                    <a:pt x="941832" y="406908"/>
                  </a:lnTo>
                  <a:lnTo>
                    <a:pt x="939068" y="451255"/>
                  </a:lnTo>
                  <a:lnTo>
                    <a:pt x="930971" y="494217"/>
                  </a:lnTo>
                  <a:lnTo>
                    <a:pt x="917825" y="535545"/>
                  </a:lnTo>
                  <a:lnTo>
                    <a:pt x="899920" y="574992"/>
                  </a:lnTo>
                  <a:lnTo>
                    <a:pt x="877541" y="612309"/>
                  </a:lnTo>
                  <a:lnTo>
                    <a:pt x="850977" y="647248"/>
                  </a:lnTo>
                  <a:lnTo>
                    <a:pt x="820513" y="679563"/>
                  </a:lnTo>
                  <a:lnTo>
                    <a:pt x="786439" y="709004"/>
                  </a:lnTo>
                  <a:lnTo>
                    <a:pt x="749039" y="735323"/>
                  </a:lnTo>
                  <a:lnTo>
                    <a:pt x="708603" y="758274"/>
                  </a:lnTo>
                  <a:lnTo>
                    <a:pt x="665417" y="777608"/>
                  </a:lnTo>
                  <a:lnTo>
                    <a:pt x="619768" y="793077"/>
                  </a:lnTo>
                  <a:lnTo>
                    <a:pt x="571943" y="804433"/>
                  </a:lnTo>
                  <a:lnTo>
                    <a:pt x="522230" y="811429"/>
                  </a:lnTo>
                  <a:lnTo>
                    <a:pt x="470916" y="813816"/>
                  </a:lnTo>
                  <a:lnTo>
                    <a:pt x="419601" y="811429"/>
                  </a:lnTo>
                  <a:lnTo>
                    <a:pt x="369888" y="804433"/>
                  </a:lnTo>
                  <a:lnTo>
                    <a:pt x="322063" y="793077"/>
                  </a:lnTo>
                  <a:lnTo>
                    <a:pt x="276414" y="777608"/>
                  </a:lnTo>
                  <a:lnTo>
                    <a:pt x="233228" y="758274"/>
                  </a:lnTo>
                  <a:lnTo>
                    <a:pt x="192792" y="735323"/>
                  </a:lnTo>
                  <a:lnTo>
                    <a:pt x="155392" y="709004"/>
                  </a:lnTo>
                  <a:lnTo>
                    <a:pt x="121318" y="679563"/>
                  </a:lnTo>
                  <a:lnTo>
                    <a:pt x="90854" y="647248"/>
                  </a:lnTo>
                  <a:lnTo>
                    <a:pt x="64290" y="612309"/>
                  </a:lnTo>
                  <a:lnTo>
                    <a:pt x="41911" y="574992"/>
                  </a:lnTo>
                  <a:lnTo>
                    <a:pt x="24006" y="535545"/>
                  </a:lnTo>
                  <a:lnTo>
                    <a:pt x="10860" y="494217"/>
                  </a:lnTo>
                  <a:lnTo>
                    <a:pt x="2763" y="451255"/>
                  </a:lnTo>
                  <a:lnTo>
                    <a:pt x="0" y="406908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38"/>
          <p:cNvSpPr txBox="1"/>
          <p:nvPr/>
        </p:nvSpPr>
        <p:spPr>
          <a:xfrm>
            <a:off x="7727695" y="4641037"/>
            <a:ext cx="539750" cy="5746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0640" algn="just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Private Service Connect</a:t>
            </a:r>
            <a:endParaRPr sz="12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603119" y="2872485"/>
            <a:ext cx="3232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Calibri"/>
                <a:cs typeface="Calibri"/>
              </a:rPr>
              <a:t>Yes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41" name="object 41"/>
          <p:cNvSpPr txBox="1">
            <a:spLocks noGrp="1"/>
          </p:cNvSpPr>
          <p:nvPr>
            <p:ph type="title"/>
          </p:nvPr>
        </p:nvSpPr>
        <p:spPr>
          <a:xfrm>
            <a:off x="415544" y="361504"/>
            <a:ext cx="10515600" cy="132556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25" dirty="0"/>
              <a:t>Choosing</a:t>
            </a:r>
            <a:r>
              <a:rPr spc="-80" dirty="0"/>
              <a:t> </a:t>
            </a:r>
            <a:r>
              <a:rPr spc="-90" dirty="0"/>
              <a:t>Private</a:t>
            </a:r>
            <a:r>
              <a:rPr spc="-155" dirty="0"/>
              <a:t> </a:t>
            </a:r>
            <a:r>
              <a:rPr spc="-254" dirty="0"/>
              <a:t>Access</a:t>
            </a:r>
            <a:r>
              <a:rPr spc="-95" dirty="0"/>
              <a:t> </a:t>
            </a:r>
            <a:r>
              <a:rPr spc="-105" dirty="0"/>
              <a:t>Implementation</a:t>
            </a:r>
          </a:p>
        </p:txBody>
      </p:sp>
      <p:sp>
        <p:nvSpPr>
          <p:cNvPr id="42" name="object 42"/>
          <p:cNvSpPr/>
          <p:nvPr/>
        </p:nvSpPr>
        <p:spPr>
          <a:xfrm>
            <a:off x="4523232" y="4858765"/>
            <a:ext cx="772160" cy="76200"/>
          </a:xfrm>
          <a:custGeom>
            <a:avLst/>
            <a:gdLst/>
            <a:ahLst/>
            <a:cxnLst/>
            <a:rect l="l" t="t" r="r" b="b"/>
            <a:pathLst>
              <a:path w="772160" h="76200">
                <a:moveTo>
                  <a:pt x="76326" y="0"/>
                </a:moveTo>
                <a:lnTo>
                  <a:pt x="0" y="37845"/>
                </a:lnTo>
                <a:lnTo>
                  <a:pt x="76072" y="76199"/>
                </a:lnTo>
                <a:lnTo>
                  <a:pt x="76178" y="44488"/>
                </a:lnTo>
                <a:lnTo>
                  <a:pt x="63500" y="44488"/>
                </a:lnTo>
                <a:lnTo>
                  <a:pt x="63500" y="31788"/>
                </a:lnTo>
                <a:lnTo>
                  <a:pt x="76221" y="31788"/>
                </a:lnTo>
                <a:lnTo>
                  <a:pt x="76326" y="0"/>
                </a:lnTo>
                <a:close/>
              </a:path>
              <a:path w="772160" h="76200">
                <a:moveTo>
                  <a:pt x="76221" y="31788"/>
                </a:moveTo>
                <a:lnTo>
                  <a:pt x="76178" y="44488"/>
                </a:lnTo>
                <a:lnTo>
                  <a:pt x="771651" y="46608"/>
                </a:lnTo>
                <a:lnTo>
                  <a:pt x="771651" y="33908"/>
                </a:lnTo>
                <a:lnTo>
                  <a:pt x="76221" y="31788"/>
                </a:lnTo>
                <a:close/>
              </a:path>
              <a:path w="772160" h="76200">
                <a:moveTo>
                  <a:pt x="76221" y="31788"/>
                </a:moveTo>
                <a:lnTo>
                  <a:pt x="63500" y="31788"/>
                </a:lnTo>
                <a:lnTo>
                  <a:pt x="63500" y="44488"/>
                </a:lnTo>
                <a:lnTo>
                  <a:pt x="76178" y="44488"/>
                </a:lnTo>
                <a:lnTo>
                  <a:pt x="76221" y="31788"/>
                </a:lnTo>
                <a:close/>
              </a:path>
            </a:pathLst>
          </a:custGeom>
          <a:solidFill>
            <a:srgbClr val="4471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 txBox="1"/>
          <p:nvPr/>
        </p:nvSpPr>
        <p:spPr>
          <a:xfrm>
            <a:off x="4800980" y="4584954"/>
            <a:ext cx="2940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Calibri"/>
                <a:cs typeface="Calibri"/>
              </a:rPr>
              <a:t>No</a:t>
            </a:r>
            <a:endParaRPr sz="1800">
              <a:latin typeface="Calibri"/>
              <a:cs typeface="Calibri"/>
            </a:endParaRPr>
          </a:p>
        </p:txBody>
      </p:sp>
      <p:grpSp>
        <p:nvGrpSpPr>
          <p:cNvPr id="44" name="object 44"/>
          <p:cNvGrpSpPr/>
          <p:nvPr/>
        </p:nvGrpSpPr>
        <p:grpSpPr>
          <a:xfrm>
            <a:off x="3568953" y="4474209"/>
            <a:ext cx="956310" cy="826769"/>
            <a:chOff x="3568953" y="4474209"/>
            <a:chExt cx="956310" cy="826769"/>
          </a:xfrm>
        </p:grpSpPr>
        <p:sp>
          <p:nvSpPr>
            <p:cNvPr id="45" name="object 45"/>
            <p:cNvSpPr/>
            <p:nvPr/>
          </p:nvSpPr>
          <p:spPr>
            <a:xfrm>
              <a:off x="3575303" y="4480559"/>
              <a:ext cx="943610" cy="814069"/>
            </a:xfrm>
            <a:custGeom>
              <a:avLst/>
              <a:gdLst/>
              <a:ahLst/>
              <a:cxnLst/>
              <a:rect l="l" t="t" r="r" b="b"/>
              <a:pathLst>
                <a:path w="943610" h="814070">
                  <a:moveTo>
                    <a:pt x="471678" y="0"/>
                  </a:moveTo>
                  <a:lnTo>
                    <a:pt x="420287" y="2386"/>
                  </a:lnTo>
                  <a:lnTo>
                    <a:pt x="370499" y="9382"/>
                  </a:lnTo>
                  <a:lnTo>
                    <a:pt x="322600" y="20738"/>
                  </a:lnTo>
                  <a:lnTo>
                    <a:pt x="276879" y="36207"/>
                  </a:lnTo>
                  <a:lnTo>
                    <a:pt x="233623" y="55541"/>
                  </a:lnTo>
                  <a:lnTo>
                    <a:pt x="193121" y="78492"/>
                  </a:lnTo>
                  <a:lnTo>
                    <a:pt x="155660" y="104811"/>
                  </a:lnTo>
                  <a:lnTo>
                    <a:pt x="121528" y="134252"/>
                  </a:lnTo>
                  <a:lnTo>
                    <a:pt x="91013" y="166567"/>
                  </a:lnTo>
                  <a:lnTo>
                    <a:pt x="64403" y="201506"/>
                  </a:lnTo>
                  <a:lnTo>
                    <a:pt x="41985" y="238823"/>
                  </a:lnTo>
                  <a:lnTo>
                    <a:pt x="24048" y="278270"/>
                  </a:lnTo>
                  <a:lnTo>
                    <a:pt x="10880" y="319598"/>
                  </a:lnTo>
                  <a:lnTo>
                    <a:pt x="2768" y="362560"/>
                  </a:lnTo>
                  <a:lnTo>
                    <a:pt x="0" y="406907"/>
                  </a:lnTo>
                  <a:lnTo>
                    <a:pt x="2768" y="451255"/>
                  </a:lnTo>
                  <a:lnTo>
                    <a:pt x="10880" y="494217"/>
                  </a:lnTo>
                  <a:lnTo>
                    <a:pt x="24048" y="535545"/>
                  </a:lnTo>
                  <a:lnTo>
                    <a:pt x="41985" y="574992"/>
                  </a:lnTo>
                  <a:lnTo>
                    <a:pt x="64403" y="612309"/>
                  </a:lnTo>
                  <a:lnTo>
                    <a:pt x="91013" y="647248"/>
                  </a:lnTo>
                  <a:lnTo>
                    <a:pt x="121528" y="679563"/>
                  </a:lnTo>
                  <a:lnTo>
                    <a:pt x="155660" y="709004"/>
                  </a:lnTo>
                  <a:lnTo>
                    <a:pt x="193121" y="735323"/>
                  </a:lnTo>
                  <a:lnTo>
                    <a:pt x="233623" y="758274"/>
                  </a:lnTo>
                  <a:lnTo>
                    <a:pt x="276879" y="777608"/>
                  </a:lnTo>
                  <a:lnTo>
                    <a:pt x="322600" y="793077"/>
                  </a:lnTo>
                  <a:lnTo>
                    <a:pt x="370499" y="804433"/>
                  </a:lnTo>
                  <a:lnTo>
                    <a:pt x="420287" y="811429"/>
                  </a:lnTo>
                  <a:lnTo>
                    <a:pt x="471678" y="813815"/>
                  </a:lnTo>
                  <a:lnTo>
                    <a:pt x="523068" y="811429"/>
                  </a:lnTo>
                  <a:lnTo>
                    <a:pt x="572856" y="804433"/>
                  </a:lnTo>
                  <a:lnTo>
                    <a:pt x="620755" y="793077"/>
                  </a:lnTo>
                  <a:lnTo>
                    <a:pt x="666476" y="777608"/>
                  </a:lnTo>
                  <a:lnTo>
                    <a:pt x="709732" y="758274"/>
                  </a:lnTo>
                  <a:lnTo>
                    <a:pt x="750234" y="735323"/>
                  </a:lnTo>
                  <a:lnTo>
                    <a:pt x="787695" y="709004"/>
                  </a:lnTo>
                  <a:lnTo>
                    <a:pt x="821827" y="679563"/>
                  </a:lnTo>
                  <a:lnTo>
                    <a:pt x="852342" y="647248"/>
                  </a:lnTo>
                  <a:lnTo>
                    <a:pt x="878952" y="612309"/>
                  </a:lnTo>
                  <a:lnTo>
                    <a:pt x="901370" y="574992"/>
                  </a:lnTo>
                  <a:lnTo>
                    <a:pt x="919307" y="535545"/>
                  </a:lnTo>
                  <a:lnTo>
                    <a:pt x="932475" y="494217"/>
                  </a:lnTo>
                  <a:lnTo>
                    <a:pt x="940587" y="451255"/>
                  </a:lnTo>
                  <a:lnTo>
                    <a:pt x="943356" y="406907"/>
                  </a:lnTo>
                  <a:lnTo>
                    <a:pt x="940587" y="362560"/>
                  </a:lnTo>
                  <a:lnTo>
                    <a:pt x="932475" y="319598"/>
                  </a:lnTo>
                  <a:lnTo>
                    <a:pt x="919307" y="278270"/>
                  </a:lnTo>
                  <a:lnTo>
                    <a:pt x="901370" y="238823"/>
                  </a:lnTo>
                  <a:lnTo>
                    <a:pt x="878952" y="201506"/>
                  </a:lnTo>
                  <a:lnTo>
                    <a:pt x="852342" y="166567"/>
                  </a:lnTo>
                  <a:lnTo>
                    <a:pt x="821827" y="134252"/>
                  </a:lnTo>
                  <a:lnTo>
                    <a:pt x="787695" y="104811"/>
                  </a:lnTo>
                  <a:lnTo>
                    <a:pt x="750234" y="78492"/>
                  </a:lnTo>
                  <a:lnTo>
                    <a:pt x="709732" y="55541"/>
                  </a:lnTo>
                  <a:lnTo>
                    <a:pt x="666476" y="36207"/>
                  </a:lnTo>
                  <a:lnTo>
                    <a:pt x="620755" y="20738"/>
                  </a:lnTo>
                  <a:lnTo>
                    <a:pt x="572856" y="9382"/>
                  </a:lnTo>
                  <a:lnTo>
                    <a:pt x="523068" y="2386"/>
                  </a:lnTo>
                  <a:lnTo>
                    <a:pt x="471678" y="0"/>
                  </a:lnTo>
                  <a:close/>
                </a:path>
              </a:pathLst>
            </a:custGeom>
            <a:solidFill>
              <a:srgbClr val="38562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3575303" y="4480559"/>
              <a:ext cx="943610" cy="814069"/>
            </a:xfrm>
            <a:custGeom>
              <a:avLst/>
              <a:gdLst/>
              <a:ahLst/>
              <a:cxnLst/>
              <a:rect l="l" t="t" r="r" b="b"/>
              <a:pathLst>
                <a:path w="943610" h="814070">
                  <a:moveTo>
                    <a:pt x="0" y="406907"/>
                  </a:moveTo>
                  <a:lnTo>
                    <a:pt x="2768" y="362560"/>
                  </a:lnTo>
                  <a:lnTo>
                    <a:pt x="10880" y="319598"/>
                  </a:lnTo>
                  <a:lnTo>
                    <a:pt x="24048" y="278270"/>
                  </a:lnTo>
                  <a:lnTo>
                    <a:pt x="41985" y="238823"/>
                  </a:lnTo>
                  <a:lnTo>
                    <a:pt x="64403" y="201506"/>
                  </a:lnTo>
                  <a:lnTo>
                    <a:pt x="91013" y="166567"/>
                  </a:lnTo>
                  <a:lnTo>
                    <a:pt x="121528" y="134252"/>
                  </a:lnTo>
                  <a:lnTo>
                    <a:pt x="155660" y="104811"/>
                  </a:lnTo>
                  <a:lnTo>
                    <a:pt x="193121" y="78492"/>
                  </a:lnTo>
                  <a:lnTo>
                    <a:pt x="233623" y="55541"/>
                  </a:lnTo>
                  <a:lnTo>
                    <a:pt x="276879" y="36207"/>
                  </a:lnTo>
                  <a:lnTo>
                    <a:pt x="322600" y="20738"/>
                  </a:lnTo>
                  <a:lnTo>
                    <a:pt x="370499" y="9382"/>
                  </a:lnTo>
                  <a:lnTo>
                    <a:pt x="420287" y="2386"/>
                  </a:lnTo>
                  <a:lnTo>
                    <a:pt x="471678" y="0"/>
                  </a:lnTo>
                  <a:lnTo>
                    <a:pt x="523068" y="2386"/>
                  </a:lnTo>
                  <a:lnTo>
                    <a:pt x="572856" y="9382"/>
                  </a:lnTo>
                  <a:lnTo>
                    <a:pt x="620755" y="20738"/>
                  </a:lnTo>
                  <a:lnTo>
                    <a:pt x="666476" y="36207"/>
                  </a:lnTo>
                  <a:lnTo>
                    <a:pt x="709732" y="55541"/>
                  </a:lnTo>
                  <a:lnTo>
                    <a:pt x="750234" y="78492"/>
                  </a:lnTo>
                  <a:lnTo>
                    <a:pt x="787695" y="104811"/>
                  </a:lnTo>
                  <a:lnTo>
                    <a:pt x="821827" y="134252"/>
                  </a:lnTo>
                  <a:lnTo>
                    <a:pt x="852342" y="166567"/>
                  </a:lnTo>
                  <a:lnTo>
                    <a:pt x="878952" y="201506"/>
                  </a:lnTo>
                  <a:lnTo>
                    <a:pt x="901370" y="238823"/>
                  </a:lnTo>
                  <a:lnTo>
                    <a:pt x="919307" y="278270"/>
                  </a:lnTo>
                  <a:lnTo>
                    <a:pt x="932475" y="319598"/>
                  </a:lnTo>
                  <a:lnTo>
                    <a:pt x="940587" y="362560"/>
                  </a:lnTo>
                  <a:lnTo>
                    <a:pt x="943356" y="406907"/>
                  </a:lnTo>
                  <a:lnTo>
                    <a:pt x="940587" y="451255"/>
                  </a:lnTo>
                  <a:lnTo>
                    <a:pt x="932475" y="494217"/>
                  </a:lnTo>
                  <a:lnTo>
                    <a:pt x="919307" y="535545"/>
                  </a:lnTo>
                  <a:lnTo>
                    <a:pt x="901370" y="574992"/>
                  </a:lnTo>
                  <a:lnTo>
                    <a:pt x="878952" y="612309"/>
                  </a:lnTo>
                  <a:lnTo>
                    <a:pt x="852342" y="647248"/>
                  </a:lnTo>
                  <a:lnTo>
                    <a:pt x="821827" y="679563"/>
                  </a:lnTo>
                  <a:lnTo>
                    <a:pt x="787695" y="709004"/>
                  </a:lnTo>
                  <a:lnTo>
                    <a:pt x="750234" y="735323"/>
                  </a:lnTo>
                  <a:lnTo>
                    <a:pt x="709732" y="758274"/>
                  </a:lnTo>
                  <a:lnTo>
                    <a:pt x="666476" y="777608"/>
                  </a:lnTo>
                  <a:lnTo>
                    <a:pt x="620755" y="793077"/>
                  </a:lnTo>
                  <a:lnTo>
                    <a:pt x="572856" y="804433"/>
                  </a:lnTo>
                  <a:lnTo>
                    <a:pt x="523068" y="811429"/>
                  </a:lnTo>
                  <a:lnTo>
                    <a:pt x="471678" y="813815"/>
                  </a:lnTo>
                  <a:lnTo>
                    <a:pt x="420287" y="811429"/>
                  </a:lnTo>
                  <a:lnTo>
                    <a:pt x="370499" y="804433"/>
                  </a:lnTo>
                  <a:lnTo>
                    <a:pt x="322600" y="793077"/>
                  </a:lnTo>
                  <a:lnTo>
                    <a:pt x="276879" y="777608"/>
                  </a:lnTo>
                  <a:lnTo>
                    <a:pt x="233623" y="758274"/>
                  </a:lnTo>
                  <a:lnTo>
                    <a:pt x="193121" y="735323"/>
                  </a:lnTo>
                  <a:lnTo>
                    <a:pt x="155660" y="709004"/>
                  </a:lnTo>
                  <a:lnTo>
                    <a:pt x="121528" y="679563"/>
                  </a:lnTo>
                  <a:lnTo>
                    <a:pt x="91013" y="647248"/>
                  </a:lnTo>
                  <a:lnTo>
                    <a:pt x="64403" y="612309"/>
                  </a:lnTo>
                  <a:lnTo>
                    <a:pt x="41985" y="574992"/>
                  </a:lnTo>
                  <a:lnTo>
                    <a:pt x="24048" y="535545"/>
                  </a:lnTo>
                  <a:lnTo>
                    <a:pt x="10880" y="494217"/>
                  </a:lnTo>
                  <a:lnTo>
                    <a:pt x="2768" y="451255"/>
                  </a:lnTo>
                  <a:lnTo>
                    <a:pt x="0" y="406907"/>
                  </a:lnTo>
                  <a:close/>
                </a:path>
              </a:pathLst>
            </a:custGeom>
            <a:ln w="12700">
              <a:solidFill>
                <a:srgbClr val="2E528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3814064" y="4592573"/>
            <a:ext cx="46609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4445" algn="just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FFFFFF"/>
                </a:solidFill>
                <a:latin typeface="Calibri"/>
                <a:cs typeface="Calibri"/>
              </a:rPr>
              <a:t>Private Google Access</a:t>
            </a:r>
            <a:endParaRPr sz="1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3759A4-540F-B639-392D-D2FE524FF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/>
              <a:t>Serverless VPC Access</a:t>
            </a:r>
            <a:endParaRPr lang="en-IN" sz="4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FBDE0E-1283-27C7-9994-6058CF8F2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US" sz="2000"/>
              <a:t>So with Private Access we see connectivity from VPC services to Non VPC services</a:t>
            </a:r>
          </a:p>
          <a:p>
            <a:r>
              <a:rPr lang="en-US" sz="2000"/>
              <a:t>But, what about the other way</a:t>
            </a:r>
          </a:p>
          <a:p>
            <a:r>
              <a:rPr lang="en-US" sz="2000"/>
              <a:t>Non-VPC services also need access to VPC resources, like App Engine needs access to backend VM Instance in a VPC</a:t>
            </a:r>
          </a:p>
          <a:p>
            <a:r>
              <a:rPr lang="en-US" sz="2000"/>
              <a:t>By default this also works on public IP address which is not secure</a:t>
            </a:r>
            <a:endParaRPr lang="en-IN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3FA5A3-A1FA-9C5E-8B19-F469B149AA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32" y="2899299"/>
            <a:ext cx="5150277" cy="288415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61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D5E4F4-7D9B-FA47-2FE6-ADF8C051E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VPC</a:t>
            </a:r>
            <a:endParaRPr lang="en-IN" sz="5400"/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447BEA-F017-D5A9-57DB-4323428F32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/>
              <a:t>Resources in VPC can communicate with each other by default</a:t>
            </a:r>
          </a:p>
          <a:p>
            <a:r>
              <a:rPr lang="en-US" sz="2200"/>
              <a:t>But not with resources in other VPCs (unless peering is done)</a:t>
            </a:r>
            <a:endParaRPr lang="en-IN" sz="22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4016D3-4287-319D-9AE5-4C13E1395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487329"/>
            <a:ext cx="6903720" cy="388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137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D9EB01-4ED6-9648-B967-FFD48D739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/>
              <a:t>Serverless VPC Access</a:t>
            </a:r>
            <a:endParaRPr lang="en-IN" sz="4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CE19A-04F2-E770-7776-2321443F95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US" sz="2000"/>
              <a:t>Serverless VPC access allows secure access from serverless service to VPC</a:t>
            </a:r>
          </a:p>
          <a:p>
            <a:r>
              <a:rPr lang="en-US" sz="2000"/>
              <a:t>This makes communication safe and without going to Internet</a:t>
            </a:r>
          </a:p>
          <a:p>
            <a:r>
              <a:rPr lang="en-US" sz="2000"/>
              <a:t>Supported Services:-</a:t>
            </a:r>
          </a:p>
          <a:p>
            <a:pPr lvl="1"/>
            <a:r>
              <a:rPr lang="en-IN" sz="2000"/>
              <a:t>Cloud Run</a:t>
            </a:r>
          </a:p>
          <a:p>
            <a:pPr lvl="1"/>
            <a:r>
              <a:rPr lang="en-IN" sz="2000"/>
              <a:t>Cloud Functions</a:t>
            </a:r>
          </a:p>
          <a:p>
            <a:pPr lvl="1"/>
            <a:r>
              <a:rPr lang="en-IN" sz="2000"/>
              <a:t>App Engine standard env (except php 5)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3229EC-CFF9-5CF1-3950-F65DFD4E5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32" y="2976554"/>
            <a:ext cx="5150277" cy="272964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4265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0132F-8E75-D401-ED79-B5F4E2426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it Works?</a:t>
            </a:r>
            <a:endParaRPr lang="en-IN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979576B-21DE-CACA-6964-B4CEE866D93C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549179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865696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76531" y="455931"/>
            <a:ext cx="7517130" cy="7880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360" dirty="0"/>
              <a:t>App</a:t>
            </a:r>
            <a:r>
              <a:rPr spc="-45" dirty="0"/>
              <a:t> </a:t>
            </a:r>
            <a:r>
              <a:rPr spc="-254" dirty="0"/>
              <a:t>Engine</a:t>
            </a:r>
            <a:r>
              <a:rPr spc="-95" dirty="0"/>
              <a:t> </a:t>
            </a:r>
            <a:r>
              <a:rPr spc="-25" dirty="0"/>
              <a:t>Firewall</a:t>
            </a:r>
            <a:r>
              <a:rPr spc="-229" dirty="0"/>
              <a:t> </a:t>
            </a:r>
            <a:r>
              <a:rPr spc="-110" dirty="0"/>
              <a:t>Rules</a:t>
            </a: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E9565FE9-D825-0CCF-0D1A-181B52F49B26}"/>
              </a:ext>
            </a:extLst>
          </p:cNvPr>
          <p:cNvGraphicFramePr/>
          <p:nvPr/>
        </p:nvGraphicFramePr>
        <p:xfrm>
          <a:off x="663955" y="1747519"/>
          <a:ext cx="8392795" cy="38665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61803" y="350196"/>
            <a:ext cx="4646904" cy="1624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/>
            <a:r>
              <a:rPr lang="en-US" sz="4000" spc="-150"/>
              <a:t>Characteristics</a:t>
            </a:r>
            <a:r>
              <a:rPr lang="en-US" sz="4000" spc="-175"/>
              <a:t> </a:t>
            </a:r>
            <a:r>
              <a:rPr lang="en-US" sz="4000" spc="-125"/>
              <a:t>of</a:t>
            </a:r>
            <a:r>
              <a:rPr lang="en-US" sz="4000" spc="-130"/>
              <a:t> </a:t>
            </a:r>
            <a:r>
              <a:rPr lang="en-US" sz="4000" spc="-440"/>
              <a:t>VPC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74516" y="2203374"/>
            <a:ext cx="4646905" cy="3613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469265" indent="-228600">
              <a:lnSpc>
                <a:spcPct val="90000"/>
              </a:lnSpc>
              <a:spcBef>
                <a:spcPts val="95"/>
              </a:spcBef>
              <a:buFont typeface="Arial" panose="020B0604020202020204" pitchFamily="34" charset="0"/>
              <a:buChar char="•"/>
              <a:tabLst>
                <a:tab pos="469265" algn="l"/>
              </a:tabLst>
            </a:pPr>
            <a:r>
              <a:rPr lang="en-US" sz="1900" spc="-10" dirty="0"/>
              <a:t>Global</a:t>
            </a:r>
            <a:endParaRPr lang="en-US" sz="1900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927100" lvl="1" indent="-22860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927100" algn="l"/>
              </a:tabLst>
            </a:pPr>
            <a:r>
              <a:rPr lang="en-US" sz="1900" dirty="0"/>
              <a:t>Resources</a:t>
            </a:r>
            <a:r>
              <a:rPr lang="en-US" sz="1900" spc="195" dirty="0"/>
              <a:t> </a:t>
            </a:r>
            <a:r>
              <a:rPr lang="en-US" sz="1900" dirty="0"/>
              <a:t>in</a:t>
            </a:r>
            <a:r>
              <a:rPr lang="en-US" sz="1900" spc="185" dirty="0"/>
              <a:t> </a:t>
            </a:r>
            <a:r>
              <a:rPr lang="en-US" sz="1900" dirty="0"/>
              <a:t>different</a:t>
            </a:r>
            <a:r>
              <a:rPr lang="en-US" sz="1900" spc="204" dirty="0"/>
              <a:t> </a:t>
            </a:r>
            <a:r>
              <a:rPr lang="en-US" sz="1900" dirty="0"/>
              <a:t>regions</a:t>
            </a:r>
            <a:r>
              <a:rPr lang="en-US" sz="1900" spc="195" dirty="0"/>
              <a:t> </a:t>
            </a:r>
            <a:r>
              <a:rPr lang="en-US" sz="1900" dirty="0"/>
              <a:t>can</a:t>
            </a:r>
            <a:r>
              <a:rPr lang="en-US" sz="1900" spc="200" dirty="0"/>
              <a:t> </a:t>
            </a:r>
            <a:r>
              <a:rPr lang="en-US" sz="1900" dirty="0"/>
              <a:t>communicate</a:t>
            </a:r>
            <a:r>
              <a:rPr lang="en-US" sz="1900" spc="204" dirty="0"/>
              <a:t> </a:t>
            </a:r>
            <a:r>
              <a:rPr lang="en-US" sz="1900" dirty="0"/>
              <a:t>between</a:t>
            </a:r>
            <a:r>
              <a:rPr lang="en-US" sz="1900" spc="190" dirty="0"/>
              <a:t> </a:t>
            </a:r>
            <a:r>
              <a:rPr lang="en-US" sz="1900" spc="-20" dirty="0"/>
              <a:t>them</a:t>
            </a:r>
            <a:endParaRPr lang="en-US" sz="1900" dirty="0"/>
          </a:p>
          <a:p>
            <a:pPr lvl="1"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469265" indent="-22860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469265" algn="l"/>
              </a:tabLst>
            </a:pPr>
            <a:r>
              <a:rPr lang="en-US" sz="1900" dirty="0"/>
              <a:t>Automatically</a:t>
            </a:r>
            <a:r>
              <a:rPr lang="en-US" sz="1900" spc="185" dirty="0"/>
              <a:t> </a:t>
            </a:r>
            <a:r>
              <a:rPr lang="en-US" sz="1900" dirty="0"/>
              <a:t>created</a:t>
            </a:r>
            <a:r>
              <a:rPr lang="en-US" sz="1900" spc="175" dirty="0"/>
              <a:t> </a:t>
            </a:r>
            <a:r>
              <a:rPr lang="en-US" sz="1900" dirty="0"/>
              <a:t>per</a:t>
            </a:r>
            <a:r>
              <a:rPr lang="en-US" sz="1900" spc="165" dirty="0"/>
              <a:t> </a:t>
            </a:r>
            <a:r>
              <a:rPr lang="en-US" sz="1900" spc="-10" dirty="0"/>
              <a:t>project</a:t>
            </a:r>
            <a:endParaRPr lang="en-US" sz="1900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469265" indent="-22860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469265" algn="l"/>
              </a:tabLst>
            </a:pPr>
            <a:r>
              <a:rPr lang="en-US" sz="1900" dirty="0"/>
              <a:t>Can</a:t>
            </a:r>
            <a:r>
              <a:rPr lang="en-US" sz="1900" spc="195" dirty="0"/>
              <a:t> </a:t>
            </a:r>
            <a:r>
              <a:rPr lang="en-US" sz="1900" dirty="0"/>
              <a:t>be</a:t>
            </a:r>
            <a:r>
              <a:rPr lang="en-US" sz="1900" spc="200" dirty="0"/>
              <a:t> </a:t>
            </a:r>
            <a:r>
              <a:rPr lang="en-US" sz="1900" dirty="0"/>
              <a:t>connected</a:t>
            </a:r>
            <a:r>
              <a:rPr lang="en-US" sz="1900" spc="215" dirty="0"/>
              <a:t> </a:t>
            </a:r>
            <a:r>
              <a:rPr lang="en-US" sz="1900" dirty="0"/>
              <a:t>via</a:t>
            </a:r>
            <a:r>
              <a:rPr lang="en-US" sz="1900" spc="204" dirty="0"/>
              <a:t> </a:t>
            </a:r>
            <a:r>
              <a:rPr lang="en-US" sz="1900" spc="-10" dirty="0"/>
              <a:t>Peering</a:t>
            </a:r>
            <a:endParaRPr lang="en-US" sz="1900" dirty="0"/>
          </a:p>
          <a:p>
            <a:pPr indent="-2286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469265" indent="-22860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469265" algn="l"/>
              </a:tabLst>
            </a:pPr>
            <a:r>
              <a:rPr lang="en-US" sz="1900" dirty="0"/>
              <a:t>Segmented</a:t>
            </a:r>
            <a:r>
              <a:rPr lang="en-US" sz="1900" spc="150" dirty="0"/>
              <a:t> </a:t>
            </a:r>
            <a:r>
              <a:rPr lang="en-US" sz="1900" dirty="0"/>
              <a:t>using</a:t>
            </a:r>
            <a:r>
              <a:rPr lang="en-US" sz="1900" spc="135" dirty="0"/>
              <a:t> </a:t>
            </a:r>
            <a:r>
              <a:rPr lang="en-US" sz="1900" spc="-10" dirty="0"/>
              <a:t>Subnets</a:t>
            </a:r>
            <a:endParaRPr lang="en-US" sz="1900" dirty="0"/>
          </a:p>
          <a:p>
            <a:pPr indent="-228600">
              <a:lnSpc>
                <a:spcPct val="90000"/>
              </a:lnSpc>
              <a:spcBef>
                <a:spcPts val="5"/>
              </a:spcBef>
              <a:buFont typeface="Arial" panose="020B0604020202020204" pitchFamily="34" charset="0"/>
              <a:buChar char="•"/>
            </a:pPr>
            <a:endParaRPr lang="en-US" sz="1900" dirty="0"/>
          </a:p>
          <a:p>
            <a:pPr marL="469265" indent="-228600">
              <a:lnSpc>
                <a:spcPct val="90000"/>
              </a:lnSpc>
              <a:buFont typeface="Arial" panose="020B0604020202020204" pitchFamily="34" charset="0"/>
              <a:buChar char="•"/>
              <a:tabLst>
                <a:tab pos="469265" algn="l"/>
              </a:tabLst>
            </a:pPr>
            <a:r>
              <a:rPr lang="en-US" sz="1900" dirty="0"/>
              <a:t>Protected</a:t>
            </a:r>
            <a:r>
              <a:rPr lang="en-US" sz="1900" spc="160" dirty="0"/>
              <a:t> </a:t>
            </a:r>
            <a:r>
              <a:rPr lang="en-US" sz="1900" dirty="0"/>
              <a:t>using</a:t>
            </a:r>
            <a:r>
              <a:rPr lang="en-US" sz="1900" spc="150" dirty="0"/>
              <a:t> </a:t>
            </a:r>
            <a:r>
              <a:rPr lang="en-US" sz="1900" dirty="0"/>
              <a:t>firewall</a:t>
            </a:r>
            <a:r>
              <a:rPr lang="en-US" sz="1900" spc="175" dirty="0"/>
              <a:t> </a:t>
            </a:r>
            <a:r>
              <a:rPr lang="en-US" sz="1900" spc="-10" dirty="0"/>
              <a:t>rules</a:t>
            </a:r>
            <a:endParaRPr lang="en-US" sz="1900" dirty="0"/>
          </a:p>
        </p:txBody>
      </p:sp>
      <p:pic>
        <p:nvPicPr>
          <p:cNvPr id="5" name="Picture 4" descr="Mobile device with apps">
            <a:extLst>
              <a:ext uri="{FF2B5EF4-FFF2-40B4-BE49-F238E27FC236}">
                <a16:creationId xmlns:a16="http://schemas.microsoft.com/office/drawing/2014/main" id="{85D8F318-EE48-2138-559A-DE925D1D50F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4757" r="5187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80424-58FC-117D-7F08-3F42DFE6D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Ip Address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513DB7-7F06-BBA7-1569-36FA8EF781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Before jumping to networking, let’s understand IP addressing first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5320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Slide background fill">
            <a:extLst>
              <a:ext uri="{FF2B5EF4-FFF2-40B4-BE49-F238E27FC236}">
                <a16:creationId xmlns:a16="http://schemas.microsoft.com/office/drawing/2014/main" id="{1D63C574-BFD2-41A1-A567-B0C3CC7FDD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Color 2">
            <a:extLst>
              <a:ext uri="{FF2B5EF4-FFF2-40B4-BE49-F238E27FC236}">
                <a16:creationId xmlns:a16="http://schemas.microsoft.com/office/drawing/2014/main" id="{E2A46BAB-8C31-42B2-90E8-B26DD3E81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49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3F7A3C7-0737-4E57-B30E-8EEFE638B4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4707053" cy="6858000"/>
            <a:chOff x="651279" y="598259"/>
            <a:chExt cx="10889442" cy="5680742"/>
          </a:xfrm>
        </p:grpSpPr>
        <p:sp>
          <p:nvSpPr>
            <p:cNvPr id="14" name="Color">
              <a:extLst>
                <a:ext uri="{FF2B5EF4-FFF2-40B4-BE49-F238E27FC236}">
                  <a16:creationId xmlns:a16="http://schemas.microsoft.com/office/drawing/2014/main" id="{3BE6D516-DFC6-4698-B3F1-5F591C1130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Color">
              <a:extLst>
                <a:ext uri="{FF2B5EF4-FFF2-40B4-BE49-F238E27FC236}">
                  <a16:creationId xmlns:a16="http://schemas.microsoft.com/office/drawing/2014/main" id="{C2580FB0-D146-458C-AF1B-8E8BBF6BBA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1279" y="598259"/>
              <a:ext cx="10889442" cy="5680742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F5E015-E085-4624-B431-B42414448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524" y="0"/>
            <a:ext cx="12188952" cy="6858000"/>
            <a:chOff x="0" y="0"/>
            <a:chExt cx="12188952" cy="6858000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DDB60AE-8B9C-4BA0-93DC-F8C9EBF6D8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6122" y="6015669"/>
              <a:ext cx="2605762" cy="842331"/>
            </a:xfrm>
            <a:custGeom>
              <a:avLst/>
              <a:gdLst>
                <a:gd name="connsiteX0" fmla="*/ 1151220 w 3180577"/>
                <a:gd name="connsiteY0" fmla="*/ 1105 h 1033951"/>
                <a:gd name="connsiteX1" fmla="*/ 1735251 w 3180577"/>
                <a:gd name="connsiteY1" fmla="*/ 77956 h 1033951"/>
                <a:gd name="connsiteX2" fmla="*/ 2001894 w 3180577"/>
                <a:gd name="connsiteY2" fmla="*/ 123235 h 1033951"/>
                <a:gd name="connsiteX3" fmla="*/ 2321364 w 3180577"/>
                <a:gd name="connsiteY3" fmla="*/ 128266 h 1033951"/>
                <a:gd name="connsiteX4" fmla="*/ 2671019 w 3180577"/>
                <a:gd name="connsiteY4" fmla="*/ 55316 h 1033951"/>
                <a:gd name="connsiteX5" fmla="*/ 2982942 w 3180577"/>
                <a:gd name="connsiteY5" fmla="*/ 326991 h 1033951"/>
                <a:gd name="connsiteX6" fmla="*/ 3176430 w 3180577"/>
                <a:gd name="connsiteY6" fmla="*/ 1024557 h 1033951"/>
                <a:gd name="connsiteX7" fmla="*/ 3174833 w 3180577"/>
                <a:gd name="connsiteY7" fmla="*/ 1033951 h 1033951"/>
                <a:gd name="connsiteX8" fmla="*/ 23630 w 3180577"/>
                <a:gd name="connsiteY8" fmla="*/ 1033951 h 1033951"/>
                <a:gd name="connsiteX9" fmla="*/ 11184 w 3180577"/>
                <a:gd name="connsiteY9" fmla="*/ 984167 h 1033951"/>
                <a:gd name="connsiteX10" fmla="*/ 236008 w 3180577"/>
                <a:gd name="connsiteY10" fmla="*/ 289258 h 1033951"/>
                <a:gd name="connsiteX11" fmla="*/ 1151220 w 3180577"/>
                <a:gd name="connsiteY11" fmla="*/ 1105 h 103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0577" h="1033951">
                  <a:moveTo>
                    <a:pt x="1151220" y="1105"/>
                  </a:moveTo>
                  <a:cubicBezTo>
                    <a:pt x="1349788" y="7443"/>
                    <a:pt x="1549417" y="40223"/>
                    <a:pt x="1735251" y="77956"/>
                  </a:cubicBezTo>
                  <a:cubicBezTo>
                    <a:pt x="1823293" y="95564"/>
                    <a:pt x="1913852" y="110657"/>
                    <a:pt x="2001894" y="123235"/>
                  </a:cubicBezTo>
                  <a:cubicBezTo>
                    <a:pt x="2102515" y="135812"/>
                    <a:pt x="2228290" y="153421"/>
                    <a:pt x="2321364" y="128266"/>
                  </a:cubicBezTo>
                  <a:cubicBezTo>
                    <a:pt x="2447139" y="93049"/>
                    <a:pt x="2525120" y="12552"/>
                    <a:pt x="2671019" y="55316"/>
                  </a:cubicBezTo>
                  <a:cubicBezTo>
                    <a:pt x="2806857" y="90533"/>
                    <a:pt x="2909992" y="213793"/>
                    <a:pt x="2982942" y="326991"/>
                  </a:cubicBezTo>
                  <a:cubicBezTo>
                    <a:pt x="3115006" y="525086"/>
                    <a:pt x="3200848" y="782887"/>
                    <a:pt x="3176430" y="1024557"/>
                  </a:cubicBezTo>
                  <a:lnTo>
                    <a:pt x="3174833" y="1033951"/>
                  </a:lnTo>
                  <a:lnTo>
                    <a:pt x="23630" y="1033951"/>
                  </a:lnTo>
                  <a:lnTo>
                    <a:pt x="11184" y="984167"/>
                  </a:lnTo>
                  <a:cubicBezTo>
                    <a:pt x="-27491" y="733874"/>
                    <a:pt x="30994" y="479179"/>
                    <a:pt x="236008" y="289258"/>
                  </a:cubicBezTo>
                  <a:cubicBezTo>
                    <a:pt x="492275" y="53429"/>
                    <a:pt x="820274" y="-9459"/>
                    <a:pt x="1151220" y="110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F247760-BE07-41A2-969E-570081E65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55184" y="5798001"/>
              <a:ext cx="2485581" cy="1059999"/>
            </a:xfrm>
            <a:custGeom>
              <a:avLst/>
              <a:gdLst>
                <a:gd name="connsiteX0" fmla="*/ 1553968 w 2449768"/>
                <a:gd name="connsiteY0" fmla="*/ 1045598 h 1050628"/>
                <a:gd name="connsiteX1" fmla="*/ 1561623 w 2449768"/>
                <a:gd name="connsiteY1" fmla="*/ 1050628 h 1050628"/>
                <a:gd name="connsiteX2" fmla="*/ 1540857 w 2449768"/>
                <a:gd name="connsiteY2" fmla="*/ 1050628 h 1050628"/>
                <a:gd name="connsiteX3" fmla="*/ 1542955 w 2449768"/>
                <a:gd name="connsiteY3" fmla="*/ 1048256 h 1050628"/>
                <a:gd name="connsiteX4" fmla="*/ 1553968 w 2449768"/>
                <a:gd name="connsiteY4" fmla="*/ 1045598 h 1050628"/>
                <a:gd name="connsiteX5" fmla="*/ 490647 w 2449768"/>
                <a:gd name="connsiteY5" fmla="*/ 1036483 h 1050628"/>
                <a:gd name="connsiteX6" fmla="*/ 503939 w 2449768"/>
                <a:gd name="connsiteY6" fmla="*/ 1045217 h 1050628"/>
                <a:gd name="connsiteX7" fmla="*/ 505485 w 2449768"/>
                <a:gd name="connsiteY7" fmla="*/ 1050628 h 1050628"/>
                <a:gd name="connsiteX8" fmla="*/ 470645 w 2449768"/>
                <a:gd name="connsiteY8" fmla="*/ 1050628 h 1050628"/>
                <a:gd name="connsiteX9" fmla="*/ 469761 w 2449768"/>
                <a:gd name="connsiteY9" fmla="*/ 1046736 h 1050628"/>
                <a:gd name="connsiteX10" fmla="*/ 479634 w 2449768"/>
                <a:gd name="connsiteY10" fmla="*/ 1039141 h 1050628"/>
                <a:gd name="connsiteX11" fmla="*/ 490647 w 2449768"/>
                <a:gd name="connsiteY11" fmla="*/ 1036483 h 1050628"/>
                <a:gd name="connsiteX12" fmla="*/ 326591 w 2449768"/>
                <a:gd name="connsiteY12" fmla="*/ 1030407 h 1050628"/>
                <a:gd name="connsiteX13" fmla="*/ 339883 w 2449768"/>
                <a:gd name="connsiteY13" fmla="*/ 1039141 h 1050628"/>
                <a:gd name="connsiteX14" fmla="*/ 341999 w 2449768"/>
                <a:gd name="connsiteY14" fmla="*/ 1050628 h 1050628"/>
                <a:gd name="connsiteX15" fmla="*/ 308260 w 2449768"/>
                <a:gd name="connsiteY15" fmla="*/ 1050628 h 1050628"/>
                <a:gd name="connsiteX16" fmla="*/ 306844 w 2449768"/>
                <a:gd name="connsiteY16" fmla="*/ 1042939 h 1050628"/>
                <a:gd name="connsiteX17" fmla="*/ 315578 w 2449768"/>
                <a:gd name="connsiteY17" fmla="*/ 1033065 h 1050628"/>
                <a:gd name="connsiteX18" fmla="*/ 326591 w 2449768"/>
                <a:gd name="connsiteY18" fmla="*/ 1030407 h 1050628"/>
                <a:gd name="connsiteX19" fmla="*/ 20886 w 2449768"/>
                <a:gd name="connsiteY19" fmla="*/ 1026229 h 1050628"/>
                <a:gd name="connsiteX20" fmla="*/ 33039 w 2449768"/>
                <a:gd name="connsiteY20" fmla="*/ 1036103 h 1050628"/>
                <a:gd name="connsiteX21" fmla="*/ 36837 w 2449768"/>
                <a:gd name="connsiteY21" fmla="*/ 1049395 h 1050628"/>
                <a:gd name="connsiteX22" fmla="*/ 35731 w 2449768"/>
                <a:gd name="connsiteY22" fmla="*/ 1050628 h 1050628"/>
                <a:gd name="connsiteX23" fmla="*/ 1976 w 2449768"/>
                <a:gd name="connsiteY23" fmla="*/ 1050628 h 1050628"/>
                <a:gd name="connsiteX24" fmla="*/ 0 w 2449768"/>
                <a:gd name="connsiteY24" fmla="*/ 1039901 h 1050628"/>
                <a:gd name="connsiteX25" fmla="*/ 8734 w 2449768"/>
                <a:gd name="connsiteY25" fmla="*/ 1030027 h 1050628"/>
                <a:gd name="connsiteX26" fmla="*/ 20886 w 2449768"/>
                <a:gd name="connsiteY26" fmla="*/ 1026229 h 1050628"/>
                <a:gd name="connsiteX27" fmla="*/ 2100819 w 2449768"/>
                <a:gd name="connsiteY27" fmla="*/ 1024331 h 1050628"/>
                <a:gd name="connsiteX28" fmla="*/ 2114111 w 2449768"/>
                <a:gd name="connsiteY28" fmla="*/ 1033065 h 1050628"/>
                <a:gd name="connsiteX29" fmla="*/ 2117909 w 2449768"/>
                <a:gd name="connsiteY29" fmla="*/ 1046357 h 1050628"/>
                <a:gd name="connsiteX30" fmla="*/ 2114079 w 2449768"/>
                <a:gd name="connsiteY30" fmla="*/ 1050628 h 1050628"/>
                <a:gd name="connsiteX31" fmla="*/ 2083616 w 2449768"/>
                <a:gd name="connsiteY31" fmla="*/ 1050628 h 1050628"/>
                <a:gd name="connsiteX32" fmla="*/ 2081072 w 2449768"/>
                <a:gd name="connsiteY32" fmla="*/ 1035724 h 1050628"/>
                <a:gd name="connsiteX33" fmla="*/ 2089806 w 2449768"/>
                <a:gd name="connsiteY33" fmla="*/ 1026989 h 1050628"/>
                <a:gd name="connsiteX34" fmla="*/ 2100819 w 2449768"/>
                <a:gd name="connsiteY34" fmla="*/ 1024331 h 1050628"/>
                <a:gd name="connsiteX35" fmla="*/ 1192439 w 2449768"/>
                <a:gd name="connsiteY35" fmla="*/ 1024331 h 1050628"/>
                <a:gd name="connsiteX36" fmla="*/ 1205731 w 2449768"/>
                <a:gd name="connsiteY36" fmla="*/ 1033065 h 1050628"/>
                <a:gd name="connsiteX37" fmla="*/ 1209529 w 2449768"/>
                <a:gd name="connsiteY37" fmla="*/ 1046357 h 1050628"/>
                <a:gd name="connsiteX38" fmla="*/ 1205699 w 2449768"/>
                <a:gd name="connsiteY38" fmla="*/ 1050628 h 1050628"/>
                <a:gd name="connsiteX39" fmla="*/ 1175227 w 2449768"/>
                <a:gd name="connsiteY39" fmla="*/ 1050628 h 1050628"/>
                <a:gd name="connsiteX40" fmla="*/ 1172692 w 2449768"/>
                <a:gd name="connsiteY40" fmla="*/ 1036863 h 1050628"/>
                <a:gd name="connsiteX41" fmla="*/ 1181426 w 2449768"/>
                <a:gd name="connsiteY41" fmla="*/ 1026989 h 1050628"/>
                <a:gd name="connsiteX42" fmla="*/ 1192439 w 2449768"/>
                <a:gd name="connsiteY42" fmla="*/ 1024331 h 1050628"/>
                <a:gd name="connsiteX43" fmla="*/ 788376 w 2449768"/>
                <a:gd name="connsiteY43" fmla="*/ 1024331 h 1050628"/>
                <a:gd name="connsiteX44" fmla="*/ 801668 w 2449768"/>
                <a:gd name="connsiteY44" fmla="*/ 1033065 h 1050628"/>
                <a:gd name="connsiteX45" fmla="*/ 805466 w 2449768"/>
                <a:gd name="connsiteY45" fmla="*/ 1046357 h 1050628"/>
                <a:gd name="connsiteX46" fmla="*/ 801636 w 2449768"/>
                <a:gd name="connsiteY46" fmla="*/ 1050628 h 1050628"/>
                <a:gd name="connsiteX47" fmla="*/ 771181 w 2449768"/>
                <a:gd name="connsiteY47" fmla="*/ 1050628 h 1050628"/>
                <a:gd name="connsiteX48" fmla="*/ 768629 w 2449768"/>
                <a:gd name="connsiteY48" fmla="*/ 1034584 h 1050628"/>
                <a:gd name="connsiteX49" fmla="*/ 777363 w 2449768"/>
                <a:gd name="connsiteY49" fmla="*/ 1026989 h 1050628"/>
                <a:gd name="connsiteX50" fmla="*/ 788376 w 2449768"/>
                <a:gd name="connsiteY50" fmla="*/ 1024331 h 1050628"/>
                <a:gd name="connsiteX51" fmla="*/ 138231 w 2449768"/>
                <a:gd name="connsiteY51" fmla="*/ 1024331 h 1050628"/>
                <a:gd name="connsiteX52" fmla="*/ 151523 w 2449768"/>
                <a:gd name="connsiteY52" fmla="*/ 1033065 h 1050628"/>
                <a:gd name="connsiteX53" fmla="*/ 154181 w 2449768"/>
                <a:gd name="connsiteY53" fmla="*/ 1047496 h 1050628"/>
                <a:gd name="connsiteX54" fmla="*/ 151411 w 2449768"/>
                <a:gd name="connsiteY54" fmla="*/ 1050628 h 1050628"/>
                <a:gd name="connsiteX55" fmla="*/ 121019 w 2449768"/>
                <a:gd name="connsiteY55" fmla="*/ 1050628 h 1050628"/>
                <a:gd name="connsiteX56" fmla="*/ 118484 w 2449768"/>
                <a:gd name="connsiteY56" fmla="*/ 1036863 h 1050628"/>
                <a:gd name="connsiteX57" fmla="*/ 127218 w 2449768"/>
                <a:gd name="connsiteY57" fmla="*/ 1026989 h 1050628"/>
                <a:gd name="connsiteX58" fmla="*/ 138231 w 2449768"/>
                <a:gd name="connsiteY58" fmla="*/ 1024331 h 1050628"/>
                <a:gd name="connsiteX59" fmla="*/ 894709 w 2449768"/>
                <a:gd name="connsiteY59" fmla="*/ 1021293 h 1050628"/>
                <a:gd name="connsiteX60" fmla="*/ 908001 w 2449768"/>
                <a:gd name="connsiteY60" fmla="*/ 1030027 h 1050628"/>
                <a:gd name="connsiteX61" fmla="*/ 911799 w 2449768"/>
                <a:gd name="connsiteY61" fmla="*/ 1043319 h 1050628"/>
                <a:gd name="connsiteX62" fmla="*/ 905246 w 2449768"/>
                <a:gd name="connsiteY62" fmla="*/ 1050628 h 1050628"/>
                <a:gd name="connsiteX63" fmla="*/ 880920 w 2449768"/>
                <a:gd name="connsiteY63" fmla="*/ 1050628 h 1050628"/>
                <a:gd name="connsiteX64" fmla="*/ 877620 w 2449768"/>
                <a:gd name="connsiteY64" fmla="*/ 1048256 h 1050628"/>
                <a:gd name="connsiteX65" fmla="*/ 883696 w 2449768"/>
                <a:gd name="connsiteY65" fmla="*/ 1023951 h 1050628"/>
                <a:gd name="connsiteX66" fmla="*/ 894709 w 2449768"/>
                <a:gd name="connsiteY66" fmla="*/ 1021293 h 1050628"/>
                <a:gd name="connsiteX67" fmla="*/ 694197 w 2449768"/>
                <a:gd name="connsiteY67" fmla="*/ 1021293 h 1050628"/>
                <a:gd name="connsiteX68" fmla="*/ 707488 w 2449768"/>
                <a:gd name="connsiteY68" fmla="*/ 1030027 h 1050628"/>
                <a:gd name="connsiteX69" fmla="*/ 711286 w 2449768"/>
                <a:gd name="connsiteY69" fmla="*/ 1043319 h 1050628"/>
                <a:gd name="connsiteX70" fmla="*/ 704733 w 2449768"/>
                <a:gd name="connsiteY70" fmla="*/ 1050628 h 1050628"/>
                <a:gd name="connsiteX71" fmla="*/ 680408 w 2449768"/>
                <a:gd name="connsiteY71" fmla="*/ 1050628 h 1050628"/>
                <a:gd name="connsiteX72" fmla="*/ 677108 w 2449768"/>
                <a:gd name="connsiteY72" fmla="*/ 1048256 h 1050628"/>
                <a:gd name="connsiteX73" fmla="*/ 683184 w 2449768"/>
                <a:gd name="connsiteY73" fmla="*/ 1023951 h 1050628"/>
                <a:gd name="connsiteX74" fmla="*/ 694197 w 2449768"/>
                <a:gd name="connsiteY74" fmla="*/ 1021293 h 1050628"/>
                <a:gd name="connsiteX75" fmla="*/ 596979 w 2449768"/>
                <a:gd name="connsiteY75" fmla="*/ 1021293 h 1050628"/>
                <a:gd name="connsiteX76" fmla="*/ 610271 w 2449768"/>
                <a:gd name="connsiteY76" fmla="*/ 1030027 h 1050628"/>
                <a:gd name="connsiteX77" fmla="*/ 614069 w 2449768"/>
                <a:gd name="connsiteY77" fmla="*/ 1043319 h 1050628"/>
                <a:gd name="connsiteX78" fmla="*/ 607516 w 2449768"/>
                <a:gd name="connsiteY78" fmla="*/ 1050628 h 1050628"/>
                <a:gd name="connsiteX79" fmla="*/ 583190 w 2449768"/>
                <a:gd name="connsiteY79" fmla="*/ 1050628 h 1050628"/>
                <a:gd name="connsiteX80" fmla="*/ 579890 w 2449768"/>
                <a:gd name="connsiteY80" fmla="*/ 1048256 h 1050628"/>
                <a:gd name="connsiteX81" fmla="*/ 585966 w 2449768"/>
                <a:gd name="connsiteY81" fmla="*/ 1023951 h 1050628"/>
                <a:gd name="connsiteX82" fmla="*/ 596979 w 2449768"/>
                <a:gd name="connsiteY82" fmla="*/ 1021293 h 1050628"/>
                <a:gd name="connsiteX83" fmla="*/ 1086106 w 2449768"/>
                <a:gd name="connsiteY83" fmla="*/ 1015217 h 1050628"/>
                <a:gd name="connsiteX84" fmla="*/ 1099398 w 2449768"/>
                <a:gd name="connsiteY84" fmla="*/ 1023951 h 1050628"/>
                <a:gd name="connsiteX85" fmla="*/ 1093322 w 2449768"/>
                <a:gd name="connsiteY85" fmla="*/ 1048256 h 1050628"/>
                <a:gd name="connsiteX86" fmla="*/ 1082478 w 2449768"/>
                <a:gd name="connsiteY86" fmla="*/ 1050628 h 1050628"/>
                <a:gd name="connsiteX87" fmla="*/ 1080771 w 2449768"/>
                <a:gd name="connsiteY87" fmla="*/ 1050628 h 1050628"/>
                <a:gd name="connsiteX88" fmla="*/ 1069017 w 2449768"/>
                <a:gd name="connsiteY88" fmla="*/ 1042180 h 1050628"/>
                <a:gd name="connsiteX89" fmla="*/ 1075093 w 2449768"/>
                <a:gd name="connsiteY89" fmla="*/ 1017875 h 1050628"/>
                <a:gd name="connsiteX90" fmla="*/ 1086106 w 2449768"/>
                <a:gd name="connsiteY90" fmla="*/ 1015217 h 1050628"/>
                <a:gd name="connsiteX91" fmla="*/ 1313961 w 2449768"/>
                <a:gd name="connsiteY91" fmla="*/ 1009141 h 1050628"/>
                <a:gd name="connsiteX92" fmla="*/ 1327253 w 2449768"/>
                <a:gd name="connsiteY92" fmla="*/ 1017875 h 1050628"/>
                <a:gd name="connsiteX93" fmla="*/ 1321177 w 2449768"/>
                <a:gd name="connsiteY93" fmla="*/ 1042180 h 1050628"/>
                <a:gd name="connsiteX94" fmla="*/ 1296872 w 2449768"/>
                <a:gd name="connsiteY94" fmla="*/ 1036104 h 1050628"/>
                <a:gd name="connsiteX95" fmla="*/ 1302948 w 2449768"/>
                <a:gd name="connsiteY95" fmla="*/ 1011799 h 1050628"/>
                <a:gd name="connsiteX96" fmla="*/ 1313961 w 2449768"/>
                <a:gd name="connsiteY96" fmla="*/ 1009141 h 1050628"/>
                <a:gd name="connsiteX97" fmla="*/ 2337788 w 2449768"/>
                <a:gd name="connsiteY97" fmla="*/ 996989 h 1050628"/>
                <a:gd name="connsiteX98" fmla="*/ 2351080 w 2449768"/>
                <a:gd name="connsiteY98" fmla="*/ 1005723 h 1050628"/>
                <a:gd name="connsiteX99" fmla="*/ 2345004 w 2449768"/>
                <a:gd name="connsiteY99" fmla="*/ 1030028 h 1050628"/>
                <a:gd name="connsiteX100" fmla="*/ 2320699 w 2449768"/>
                <a:gd name="connsiteY100" fmla="*/ 1023952 h 1050628"/>
                <a:gd name="connsiteX101" fmla="*/ 2326775 w 2449768"/>
                <a:gd name="connsiteY101" fmla="*/ 999647 h 1050628"/>
                <a:gd name="connsiteX102" fmla="*/ 2337788 w 2449768"/>
                <a:gd name="connsiteY102" fmla="*/ 996989 h 1050628"/>
                <a:gd name="connsiteX103" fmla="*/ 1429407 w 2449768"/>
                <a:gd name="connsiteY103" fmla="*/ 990912 h 1050628"/>
                <a:gd name="connsiteX104" fmla="*/ 1442699 w 2449768"/>
                <a:gd name="connsiteY104" fmla="*/ 999646 h 1050628"/>
                <a:gd name="connsiteX105" fmla="*/ 1436623 w 2449768"/>
                <a:gd name="connsiteY105" fmla="*/ 1023951 h 1050628"/>
                <a:gd name="connsiteX106" fmla="*/ 1412318 w 2449768"/>
                <a:gd name="connsiteY106" fmla="*/ 1017875 h 1050628"/>
                <a:gd name="connsiteX107" fmla="*/ 1418394 w 2449768"/>
                <a:gd name="connsiteY107" fmla="*/ 993570 h 1050628"/>
                <a:gd name="connsiteX108" fmla="*/ 1429407 w 2449768"/>
                <a:gd name="connsiteY108" fmla="*/ 990912 h 1050628"/>
                <a:gd name="connsiteX109" fmla="*/ 1672452 w 2449768"/>
                <a:gd name="connsiteY109" fmla="*/ 987874 h 1050628"/>
                <a:gd name="connsiteX110" fmla="*/ 1685744 w 2449768"/>
                <a:gd name="connsiteY110" fmla="*/ 996608 h 1050628"/>
                <a:gd name="connsiteX111" fmla="*/ 1679668 w 2449768"/>
                <a:gd name="connsiteY111" fmla="*/ 1020913 h 1050628"/>
                <a:gd name="connsiteX112" fmla="*/ 1655363 w 2449768"/>
                <a:gd name="connsiteY112" fmla="*/ 1014837 h 1050628"/>
                <a:gd name="connsiteX113" fmla="*/ 1661439 w 2449768"/>
                <a:gd name="connsiteY113" fmla="*/ 990532 h 1050628"/>
                <a:gd name="connsiteX114" fmla="*/ 1672452 w 2449768"/>
                <a:gd name="connsiteY114" fmla="*/ 987874 h 1050628"/>
                <a:gd name="connsiteX115" fmla="*/ 1803089 w 2449768"/>
                <a:gd name="connsiteY115" fmla="*/ 975722 h 1050628"/>
                <a:gd name="connsiteX116" fmla="*/ 1816381 w 2449768"/>
                <a:gd name="connsiteY116" fmla="*/ 984456 h 1050628"/>
                <a:gd name="connsiteX117" fmla="*/ 1810305 w 2449768"/>
                <a:gd name="connsiteY117" fmla="*/ 1008761 h 1050628"/>
                <a:gd name="connsiteX118" fmla="*/ 1786000 w 2449768"/>
                <a:gd name="connsiteY118" fmla="*/ 1002685 h 1050628"/>
                <a:gd name="connsiteX119" fmla="*/ 1792076 w 2449768"/>
                <a:gd name="connsiteY119" fmla="*/ 978380 h 1050628"/>
                <a:gd name="connsiteX120" fmla="*/ 1803089 w 2449768"/>
                <a:gd name="connsiteY120" fmla="*/ 975722 h 1050628"/>
                <a:gd name="connsiteX121" fmla="*/ 2030944 w 2449768"/>
                <a:gd name="connsiteY121" fmla="*/ 969646 h 1050628"/>
                <a:gd name="connsiteX122" fmla="*/ 2044236 w 2449768"/>
                <a:gd name="connsiteY122" fmla="*/ 978380 h 1050628"/>
                <a:gd name="connsiteX123" fmla="*/ 2038160 w 2449768"/>
                <a:gd name="connsiteY123" fmla="*/ 1002685 h 1050628"/>
                <a:gd name="connsiteX124" fmla="*/ 2013855 w 2449768"/>
                <a:gd name="connsiteY124" fmla="*/ 996609 h 1050628"/>
                <a:gd name="connsiteX125" fmla="*/ 2019931 w 2449768"/>
                <a:gd name="connsiteY125" fmla="*/ 972304 h 1050628"/>
                <a:gd name="connsiteX126" fmla="*/ 2030944 w 2449768"/>
                <a:gd name="connsiteY126" fmla="*/ 969646 h 1050628"/>
                <a:gd name="connsiteX127" fmla="*/ 405581 w 2449768"/>
                <a:gd name="connsiteY127" fmla="*/ 966608 h 1050628"/>
                <a:gd name="connsiteX128" fmla="*/ 418873 w 2449768"/>
                <a:gd name="connsiteY128" fmla="*/ 975342 h 1050628"/>
                <a:gd name="connsiteX129" fmla="*/ 412797 w 2449768"/>
                <a:gd name="connsiteY129" fmla="*/ 999647 h 1050628"/>
                <a:gd name="connsiteX130" fmla="*/ 388492 w 2449768"/>
                <a:gd name="connsiteY130" fmla="*/ 993571 h 1050628"/>
                <a:gd name="connsiteX131" fmla="*/ 394568 w 2449768"/>
                <a:gd name="connsiteY131" fmla="*/ 969266 h 1050628"/>
                <a:gd name="connsiteX132" fmla="*/ 405581 w 2449768"/>
                <a:gd name="connsiteY132" fmla="*/ 966608 h 1050628"/>
                <a:gd name="connsiteX133" fmla="*/ 2225380 w 2449768"/>
                <a:gd name="connsiteY133" fmla="*/ 957494 h 1050628"/>
                <a:gd name="connsiteX134" fmla="*/ 2238671 w 2449768"/>
                <a:gd name="connsiteY134" fmla="*/ 966228 h 1050628"/>
                <a:gd name="connsiteX135" fmla="*/ 2232595 w 2449768"/>
                <a:gd name="connsiteY135" fmla="*/ 990533 h 1050628"/>
                <a:gd name="connsiteX136" fmla="*/ 2208290 w 2449768"/>
                <a:gd name="connsiteY136" fmla="*/ 984457 h 1050628"/>
                <a:gd name="connsiteX137" fmla="*/ 2214366 w 2449768"/>
                <a:gd name="connsiteY137" fmla="*/ 960152 h 1050628"/>
                <a:gd name="connsiteX138" fmla="*/ 2225380 w 2449768"/>
                <a:gd name="connsiteY138" fmla="*/ 957494 h 1050628"/>
                <a:gd name="connsiteX139" fmla="*/ 1927649 w 2449768"/>
                <a:gd name="connsiteY139" fmla="*/ 954456 h 1050628"/>
                <a:gd name="connsiteX140" fmla="*/ 1940941 w 2449768"/>
                <a:gd name="connsiteY140" fmla="*/ 963190 h 1050628"/>
                <a:gd name="connsiteX141" fmla="*/ 1934865 w 2449768"/>
                <a:gd name="connsiteY141" fmla="*/ 987495 h 1050628"/>
                <a:gd name="connsiteX142" fmla="*/ 1910560 w 2449768"/>
                <a:gd name="connsiteY142" fmla="*/ 981419 h 1050628"/>
                <a:gd name="connsiteX143" fmla="*/ 1916636 w 2449768"/>
                <a:gd name="connsiteY143" fmla="*/ 957114 h 1050628"/>
                <a:gd name="connsiteX144" fmla="*/ 1927649 w 2449768"/>
                <a:gd name="connsiteY144" fmla="*/ 954456 h 1050628"/>
                <a:gd name="connsiteX145" fmla="*/ 244564 w 2449768"/>
                <a:gd name="connsiteY145" fmla="*/ 954456 h 1050628"/>
                <a:gd name="connsiteX146" fmla="*/ 257856 w 2449768"/>
                <a:gd name="connsiteY146" fmla="*/ 963190 h 1050628"/>
                <a:gd name="connsiteX147" fmla="*/ 251780 w 2449768"/>
                <a:gd name="connsiteY147" fmla="*/ 987495 h 1050628"/>
                <a:gd name="connsiteX148" fmla="*/ 227475 w 2449768"/>
                <a:gd name="connsiteY148" fmla="*/ 981419 h 1050628"/>
                <a:gd name="connsiteX149" fmla="*/ 233551 w 2449768"/>
                <a:gd name="connsiteY149" fmla="*/ 957114 h 1050628"/>
                <a:gd name="connsiteX150" fmla="*/ 244564 w 2449768"/>
                <a:gd name="connsiteY150" fmla="*/ 954456 h 1050628"/>
                <a:gd name="connsiteX151" fmla="*/ 2431968 w 2449768"/>
                <a:gd name="connsiteY151" fmla="*/ 951418 h 1050628"/>
                <a:gd name="connsiteX152" fmla="*/ 2445260 w 2449768"/>
                <a:gd name="connsiteY152" fmla="*/ 960152 h 1050628"/>
                <a:gd name="connsiteX153" fmla="*/ 2439184 w 2449768"/>
                <a:gd name="connsiteY153" fmla="*/ 984457 h 1050628"/>
                <a:gd name="connsiteX154" fmla="*/ 2414879 w 2449768"/>
                <a:gd name="connsiteY154" fmla="*/ 978381 h 1050628"/>
                <a:gd name="connsiteX155" fmla="*/ 2420955 w 2449768"/>
                <a:gd name="connsiteY155" fmla="*/ 954076 h 1050628"/>
                <a:gd name="connsiteX156" fmla="*/ 2431968 w 2449768"/>
                <a:gd name="connsiteY156" fmla="*/ 951418 h 1050628"/>
                <a:gd name="connsiteX157" fmla="*/ 1553968 w 2449768"/>
                <a:gd name="connsiteY157" fmla="*/ 948380 h 1050628"/>
                <a:gd name="connsiteX158" fmla="*/ 1567259 w 2449768"/>
                <a:gd name="connsiteY158" fmla="*/ 957114 h 1050628"/>
                <a:gd name="connsiteX159" fmla="*/ 1561183 w 2449768"/>
                <a:gd name="connsiteY159" fmla="*/ 981419 h 1050628"/>
                <a:gd name="connsiteX160" fmla="*/ 1536879 w 2449768"/>
                <a:gd name="connsiteY160" fmla="*/ 975343 h 1050628"/>
                <a:gd name="connsiteX161" fmla="*/ 1542955 w 2449768"/>
                <a:gd name="connsiteY161" fmla="*/ 951038 h 1050628"/>
                <a:gd name="connsiteX162" fmla="*/ 1553968 w 2449768"/>
                <a:gd name="connsiteY162" fmla="*/ 948380 h 1050628"/>
                <a:gd name="connsiteX163" fmla="*/ 1222819 w 2449768"/>
                <a:gd name="connsiteY163" fmla="*/ 933189 h 1050628"/>
                <a:gd name="connsiteX164" fmla="*/ 1236111 w 2449768"/>
                <a:gd name="connsiteY164" fmla="*/ 941923 h 1050628"/>
                <a:gd name="connsiteX165" fmla="*/ 1230035 w 2449768"/>
                <a:gd name="connsiteY165" fmla="*/ 966228 h 1050628"/>
                <a:gd name="connsiteX166" fmla="*/ 1205730 w 2449768"/>
                <a:gd name="connsiteY166" fmla="*/ 960152 h 1050628"/>
                <a:gd name="connsiteX167" fmla="*/ 1211806 w 2449768"/>
                <a:gd name="connsiteY167" fmla="*/ 935847 h 1050628"/>
                <a:gd name="connsiteX168" fmla="*/ 1222819 w 2449768"/>
                <a:gd name="connsiteY168" fmla="*/ 933189 h 1050628"/>
                <a:gd name="connsiteX169" fmla="*/ 1031421 w 2449768"/>
                <a:gd name="connsiteY169" fmla="*/ 930151 h 1050628"/>
                <a:gd name="connsiteX170" fmla="*/ 1044713 w 2449768"/>
                <a:gd name="connsiteY170" fmla="*/ 938885 h 1050628"/>
                <a:gd name="connsiteX171" fmla="*/ 1038637 w 2449768"/>
                <a:gd name="connsiteY171" fmla="*/ 963190 h 1050628"/>
                <a:gd name="connsiteX172" fmla="*/ 1014332 w 2449768"/>
                <a:gd name="connsiteY172" fmla="*/ 957114 h 1050628"/>
                <a:gd name="connsiteX173" fmla="*/ 1020408 w 2449768"/>
                <a:gd name="connsiteY173" fmla="*/ 932809 h 1050628"/>
                <a:gd name="connsiteX174" fmla="*/ 1031421 w 2449768"/>
                <a:gd name="connsiteY174" fmla="*/ 930151 h 1050628"/>
                <a:gd name="connsiteX175" fmla="*/ 931165 w 2449768"/>
                <a:gd name="connsiteY175" fmla="*/ 930151 h 1050628"/>
                <a:gd name="connsiteX176" fmla="*/ 944457 w 2449768"/>
                <a:gd name="connsiteY176" fmla="*/ 938885 h 1050628"/>
                <a:gd name="connsiteX177" fmla="*/ 938381 w 2449768"/>
                <a:gd name="connsiteY177" fmla="*/ 963190 h 1050628"/>
                <a:gd name="connsiteX178" fmla="*/ 914076 w 2449768"/>
                <a:gd name="connsiteY178" fmla="*/ 957114 h 1050628"/>
                <a:gd name="connsiteX179" fmla="*/ 920152 w 2449768"/>
                <a:gd name="connsiteY179" fmla="*/ 932809 h 1050628"/>
                <a:gd name="connsiteX180" fmla="*/ 931165 w 2449768"/>
                <a:gd name="connsiteY180" fmla="*/ 930151 h 1050628"/>
                <a:gd name="connsiteX181" fmla="*/ 123041 w 2449768"/>
                <a:gd name="connsiteY181" fmla="*/ 930151 h 1050628"/>
                <a:gd name="connsiteX182" fmla="*/ 136333 w 2449768"/>
                <a:gd name="connsiteY182" fmla="*/ 938885 h 1050628"/>
                <a:gd name="connsiteX183" fmla="*/ 130257 w 2449768"/>
                <a:gd name="connsiteY183" fmla="*/ 963190 h 1050628"/>
                <a:gd name="connsiteX184" fmla="*/ 105952 w 2449768"/>
                <a:gd name="connsiteY184" fmla="*/ 957114 h 1050628"/>
                <a:gd name="connsiteX185" fmla="*/ 112028 w 2449768"/>
                <a:gd name="connsiteY185" fmla="*/ 932809 h 1050628"/>
                <a:gd name="connsiteX186" fmla="*/ 123041 w 2449768"/>
                <a:gd name="connsiteY186" fmla="*/ 930151 h 1050628"/>
                <a:gd name="connsiteX187" fmla="*/ 524065 w 2449768"/>
                <a:gd name="connsiteY187" fmla="*/ 917999 h 1050628"/>
                <a:gd name="connsiteX188" fmla="*/ 537357 w 2449768"/>
                <a:gd name="connsiteY188" fmla="*/ 926733 h 1050628"/>
                <a:gd name="connsiteX189" fmla="*/ 531281 w 2449768"/>
                <a:gd name="connsiteY189" fmla="*/ 951038 h 1050628"/>
                <a:gd name="connsiteX190" fmla="*/ 506976 w 2449768"/>
                <a:gd name="connsiteY190" fmla="*/ 944962 h 1050628"/>
                <a:gd name="connsiteX191" fmla="*/ 513052 w 2449768"/>
                <a:gd name="connsiteY191" fmla="*/ 920657 h 1050628"/>
                <a:gd name="connsiteX192" fmla="*/ 524065 w 2449768"/>
                <a:gd name="connsiteY192" fmla="*/ 917999 h 1050628"/>
                <a:gd name="connsiteX193" fmla="*/ 824833 w 2449768"/>
                <a:gd name="connsiteY193" fmla="*/ 911923 h 1050628"/>
                <a:gd name="connsiteX194" fmla="*/ 838125 w 2449768"/>
                <a:gd name="connsiteY194" fmla="*/ 920657 h 1050628"/>
                <a:gd name="connsiteX195" fmla="*/ 832049 w 2449768"/>
                <a:gd name="connsiteY195" fmla="*/ 944962 h 1050628"/>
                <a:gd name="connsiteX196" fmla="*/ 807744 w 2449768"/>
                <a:gd name="connsiteY196" fmla="*/ 938886 h 1050628"/>
                <a:gd name="connsiteX197" fmla="*/ 813820 w 2449768"/>
                <a:gd name="connsiteY197" fmla="*/ 914581 h 1050628"/>
                <a:gd name="connsiteX198" fmla="*/ 824833 w 2449768"/>
                <a:gd name="connsiteY198" fmla="*/ 911923 h 1050628"/>
                <a:gd name="connsiteX199" fmla="*/ 2137276 w 2449768"/>
                <a:gd name="connsiteY199" fmla="*/ 905847 h 1050628"/>
                <a:gd name="connsiteX200" fmla="*/ 2150567 w 2449768"/>
                <a:gd name="connsiteY200" fmla="*/ 914581 h 1050628"/>
                <a:gd name="connsiteX201" fmla="*/ 2144491 w 2449768"/>
                <a:gd name="connsiteY201" fmla="*/ 938886 h 1050628"/>
                <a:gd name="connsiteX202" fmla="*/ 2120187 w 2449768"/>
                <a:gd name="connsiteY202" fmla="*/ 932810 h 1050628"/>
                <a:gd name="connsiteX203" fmla="*/ 2126263 w 2449768"/>
                <a:gd name="connsiteY203" fmla="*/ 908505 h 1050628"/>
                <a:gd name="connsiteX204" fmla="*/ 2137276 w 2449768"/>
                <a:gd name="connsiteY204" fmla="*/ 905847 h 1050628"/>
                <a:gd name="connsiteX205" fmla="*/ 630397 w 2449768"/>
                <a:gd name="connsiteY205" fmla="*/ 905847 h 1050628"/>
                <a:gd name="connsiteX206" fmla="*/ 643689 w 2449768"/>
                <a:gd name="connsiteY206" fmla="*/ 914581 h 1050628"/>
                <a:gd name="connsiteX207" fmla="*/ 637613 w 2449768"/>
                <a:gd name="connsiteY207" fmla="*/ 938886 h 1050628"/>
                <a:gd name="connsiteX208" fmla="*/ 613308 w 2449768"/>
                <a:gd name="connsiteY208" fmla="*/ 932810 h 1050628"/>
                <a:gd name="connsiteX209" fmla="*/ 619384 w 2449768"/>
                <a:gd name="connsiteY209" fmla="*/ 908505 h 1050628"/>
                <a:gd name="connsiteX210" fmla="*/ 630397 w 2449768"/>
                <a:gd name="connsiteY210" fmla="*/ 905847 h 1050628"/>
                <a:gd name="connsiteX211" fmla="*/ 1332189 w 2449768"/>
                <a:gd name="connsiteY211" fmla="*/ 896733 h 1050628"/>
                <a:gd name="connsiteX212" fmla="*/ 1345481 w 2449768"/>
                <a:gd name="connsiteY212" fmla="*/ 905467 h 1050628"/>
                <a:gd name="connsiteX213" fmla="*/ 1339405 w 2449768"/>
                <a:gd name="connsiteY213" fmla="*/ 929772 h 1050628"/>
                <a:gd name="connsiteX214" fmla="*/ 1315100 w 2449768"/>
                <a:gd name="connsiteY214" fmla="*/ 923696 h 1050628"/>
                <a:gd name="connsiteX215" fmla="*/ 1321176 w 2449768"/>
                <a:gd name="connsiteY215" fmla="*/ 899391 h 1050628"/>
                <a:gd name="connsiteX216" fmla="*/ 1332189 w 2449768"/>
                <a:gd name="connsiteY216" fmla="*/ 896733 h 1050628"/>
                <a:gd name="connsiteX217" fmla="*/ 724577 w 2449768"/>
                <a:gd name="connsiteY217" fmla="*/ 890656 h 1050628"/>
                <a:gd name="connsiteX218" fmla="*/ 737869 w 2449768"/>
                <a:gd name="connsiteY218" fmla="*/ 899390 h 1050628"/>
                <a:gd name="connsiteX219" fmla="*/ 731793 w 2449768"/>
                <a:gd name="connsiteY219" fmla="*/ 923695 h 1050628"/>
                <a:gd name="connsiteX220" fmla="*/ 707488 w 2449768"/>
                <a:gd name="connsiteY220" fmla="*/ 917619 h 1050628"/>
                <a:gd name="connsiteX221" fmla="*/ 713564 w 2449768"/>
                <a:gd name="connsiteY221" fmla="*/ 893314 h 1050628"/>
                <a:gd name="connsiteX222" fmla="*/ 724577 w 2449768"/>
                <a:gd name="connsiteY222" fmla="*/ 890656 h 1050628"/>
                <a:gd name="connsiteX223" fmla="*/ 1435484 w 2449768"/>
                <a:gd name="connsiteY223" fmla="*/ 884580 h 1050628"/>
                <a:gd name="connsiteX224" fmla="*/ 1448776 w 2449768"/>
                <a:gd name="connsiteY224" fmla="*/ 893314 h 1050628"/>
                <a:gd name="connsiteX225" fmla="*/ 1442700 w 2449768"/>
                <a:gd name="connsiteY225" fmla="*/ 917619 h 1050628"/>
                <a:gd name="connsiteX226" fmla="*/ 1418395 w 2449768"/>
                <a:gd name="connsiteY226" fmla="*/ 911543 h 1050628"/>
                <a:gd name="connsiteX227" fmla="*/ 1424471 w 2449768"/>
                <a:gd name="connsiteY227" fmla="*/ 887238 h 1050628"/>
                <a:gd name="connsiteX228" fmla="*/ 1435484 w 2449768"/>
                <a:gd name="connsiteY228" fmla="*/ 884580 h 1050628"/>
                <a:gd name="connsiteX229" fmla="*/ 1131677 w 2449768"/>
                <a:gd name="connsiteY229" fmla="*/ 884580 h 1050628"/>
                <a:gd name="connsiteX230" fmla="*/ 1144969 w 2449768"/>
                <a:gd name="connsiteY230" fmla="*/ 893314 h 1050628"/>
                <a:gd name="connsiteX231" fmla="*/ 1138893 w 2449768"/>
                <a:gd name="connsiteY231" fmla="*/ 917619 h 1050628"/>
                <a:gd name="connsiteX232" fmla="*/ 1114588 w 2449768"/>
                <a:gd name="connsiteY232" fmla="*/ 911543 h 1050628"/>
                <a:gd name="connsiteX233" fmla="*/ 1120664 w 2449768"/>
                <a:gd name="connsiteY233" fmla="*/ 887238 h 1050628"/>
                <a:gd name="connsiteX234" fmla="*/ 1131677 w 2449768"/>
                <a:gd name="connsiteY234" fmla="*/ 884580 h 1050628"/>
                <a:gd name="connsiteX235" fmla="*/ 1757518 w 2449768"/>
                <a:gd name="connsiteY235" fmla="*/ 881542 h 1050628"/>
                <a:gd name="connsiteX236" fmla="*/ 1770810 w 2449768"/>
                <a:gd name="connsiteY236" fmla="*/ 890276 h 1050628"/>
                <a:gd name="connsiteX237" fmla="*/ 1764734 w 2449768"/>
                <a:gd name="connsiteY237" fmla="*/ 914581 h 1050628"/>
                <a:gd name="connsiteX238" fmla="*/ 1740429 w 2449768"/>
                <a:gd name="connsiteY238" fmla="*/ 908505 h 1050628"/>
                <a:gd name="connsiteX239" fmla="*/ 1746505 w 2449768"/>
                <a:gd name="connsiteY239" fmla="*/ 884200 h 1050628"/>
                <a:gd name="connsiteX240" fmla="*/ 1757518 w 2449768"/>
                <a:gd name="connsiteY240" fmla="*/ 881542 h 1050628"/>
                <a:gd name="connsiteX241" fmla="*/ 1654224 w 2449768"/>
                <a:gd name="connsiteY241" fmla="*/ 881542 h 1050628"/>
                <a:gd name="connsiteX242" fmla="*/ 1667516 w 2449768"/>
                <a:gd name="connsiteY242" fmla="*/ 890276 h 1050628"/>
                <a:gd name="connsiteX243" fmla="*/ 1661440 w 2449768"/>
                <a:gd name="connsiteY243" fmla="*/ 914581 h 1050628"/>
                <a:gd name="connsiteX244" fmla="*/ 1637135 w 2449768"/>
                <a:gd name="connsiteY244" fmla="*/ 908505 h 1050628"/>
                <a:gd name="connsiteX245" fmla="*/ 1643211 w 2449768"/>
                <a:gd name="connsiteY245" fmla="*/ 884200 h 1050628"/>
                <a:gd name="connsiteX246" fmla="*/ 1654224 w 2449768"/>
                <a:gd name="connsiteY246" fmla="*/ 881542 h 1050628"/>
                <a:gd name="connsiteX247" fmla="*/ 2346903 w 2449768"/>
                <a:gd name="connsiteY247" fmla="*/ 878504 h 1050628"/>
                <a:gd name="connsiteX248" fmla="*/ 2360194 w 2449768"/>
                <a:gd name="connsiteY248" fmla="*/ 887238 h 1050628"/>
                <a:gd name="connsiteX249" fmla="*/ 2354118 w 2449768"/>
                <a:gd name="connsiteY249" fmla="*/ 911543 h 1050628"/>
                <a:gd name="connsiteX250" fmla="*/ 2329813 w 2449768"/>
                <a:gd name="connsiteY250" fmla="*/ 905467 h 1050628"/>
                <a:gd name="connsiteX251" fmla="*/ 2335889 w 2449768"/>
                <a:gd name="connsiteY251" fmla="*/ 881162 h 1050628"/>
                <a:gd name="connsiteX252" fmla="*/ 2346903 w 2449768"/>
                <a:gd name="connsiteY252" fmla="*/ 878504 h 1050628"/>
                <a:gd name="connsiteX253" fmla="*/ 320515 w 2449768"/>
                <a:gd name="connsiteY253" fmla="*/ 872428 h 1050628"/>
                <a:gd name="connsiteX254" fmla="*/ 333807 w 2449768"/>
                <a:gd name="connsiteY254" fmla="*/ 881162 h 1050628"/>
                <a:gd name="connsiteX255" fmla="*/ 327731 w 2449768"/>
                <a:gd name="connsiteY255" fmla="*/ 905467 h 1050628"/>
                <a:gd name="connsiteX256" fmla="*/ 303426 w 2449768"/>
                <a:gd name="connsiteY256" fmla="*/ 899391 h 1050628"/>
                <a:gd name="connsiteX257" fmla="*/ 309502 w 2449768"/>
                <a:gd name="connsiteY257" fmla="*/ 875086 h 1050628"/>
                <a:gd name="connsiteX258" fmla="*/ 320515 w 2449768"/>
                <a:gd name="connsiteY258" fmla="*/ 872428 h 1050628"/>
                <a:gd name="connsiteX259" fmla="*/ 1876003 w 2449768"/>
                <a:gd name="connsiteY259" fmla="*/ 866352 h 1050628"/>
                <a:gd name="connsiteX260" fmla="*/ 1889294 w 2449768"/>
                <a:gd name="connsiteY260" fmla="*/ 875086 h 1050628"/>
                <a:gd name="connsiteX261" fmla="*/ 1883218 w 2449768"/>
                <a:gd name="connsiteY261" fmla="*/ 899391 h 1050628"/>
                <a:gd name="connsiteX262" fmla="*/ 1858913 w 2449768"/>
                <a:gd name="connsiteY262" fmla="*/ 893315 h 1050628"/>
                <a:gd name="connsiteX263" fmla="*/ 1864989 w 2449768"/>
                <a:gd name="connsiteY263" fmla="*/ 869010 h 1050628"/>
                <a:gd name="connsiteX264" fmla="*/ 1876003 w 2449768"/>
                <a:gd name="connsiteY264" fmla="*/ 866352 h 1050628"/>
                <a:gd name="connsiteX265" fmla="*/ 2000563 w 2449768"/>
                <a:gd name="connsiteY265" fmla="*/ 857238 h 1050628"/>
                <a:gd name="connsiteX266" fmla="*/ 2013855 w 2449768"/>
                <a:gd name="connsiteY266" fmla="*/ 865972 h 1050628"/>
                <a:gd name="connsiteX267" fmla="*/ 2007779 w 2449768"/>
                <a:gd name="connsiteY267" fmla="*/ 890277 h 1050628"/>
                <a:gd name="connsiteX268" fmla="*/ 1983474 w 2449768"/>
                <a:gd name="connsiteY268" fmla="*/ 884201 h 1050628"/>
                <a:gd name="connsiteX269" fmla="*/ 1989550 w 2449768"/>
                <a:gd name="connsiteY269" fmla="*/ 859896 h 1050628"/>
                <a:gd name="connsiteX270" fmla="*/ 2000563 w 2449768"/>
                <a:gd name="connsiteY270" fmla="*/ 857238 h 1050628"/>
                <a:gd name="connsiteX271" fmla="*/ 420771 w 2449768"/>
                <a:gd name="connsiteY271" fmla="*/ 857238 h 1050628"/>
                <a:gd name="connsiteX272" fmla="*/ 434062 w 2449768"/>
                <a:gd name="connsiteY272" fmla="*/ 865972 h 1050628"/>
                <a:gd name="connsiteX273" fmla="*/ 427986 w 2449768"/>
                <a:gd name="connsiteY273" fmla="*/ 890277 h 1050628"/>
                <a:gd name="connsiteX274" fmla="*/ 403682 w 2449768"/>
                <a:gd name="connsiteY274" fmla="*/ 884201 h 1050628"/>
                <a:gd name="connsiteX275" fmla="*/ 409758 w 2449768"/>
                <a:gd name="connsiteY275" fmla="*/ 859896 h 1050628"/>
                <a:gd name="connsiteX276" fmla="*/ 420771 w 2449768"/>
                <a:gd name="connsiteY276" fmla="*/ 857238 h 1050628"/>
                <a:gd name="connsiteX277" fmla="*/ 2237532 w 2449768"/>
                <a:gd name="connsiteY277" fmla="*/ 848124 h 1050628"/>
                <a:gd name="connsiteX278" fmla="*/ 2250824 w 2449768"/>
                <a:gd name="connsiteY278" fmla="*/ 856858 h 1050628"/>
                <a:gd name="connsiteX279" fmla="*/ 2244748 w 2449768"/>
                <a:gd name="connsiteY279" fmla="*/ 881163 h 1050628"/>
                <a:gd name="connsiteX280" fmla="*/ 2220443 w 2449768"/>
                <a:gd name="connsiteY280" fmla="*/ 875087 h 1050628"/>
                <a:gd name="connsiteX281" fmla="*/ 2226519 w 2449768"/>
                <a:gd name="connsiteY281" fmla="*/ 850782 h 1050628"/>
                <a:gd name="connsiteX282" fmla="*/ 2237532 w 2449768"/>
                <a:gd name="connsiteY282" fmla="*/ 848124 h 1050628"/>
                <a:gd name="connsiteX283" fmla="*/ 211145 w 2449768"/>
                <a:gd name="connsiteY283" fmla="*/ 848124 h 1050628"/>
                <a:gd name="connsiteX284" fmla="*/ 224436 w 2449768"/>
                <a:gd name="connsiteY284" fmla="*/ 856858 h 1050628"/>
                <a:gd name="connsiteX285" fmla="*/ 218360 w 2449768"/>
                <a:gd name="connsiteY285" fmla="*/ 881163 h 1050628"/>
                <a:gd name="connsiteX286" fmla="*/ 194056 w 2449768"/>
                <a:gd name="connsiteY286" fmla="*/ 875087 h 1050628"/>
                <a:gd name="connsiteX287" fmla="*/ 200132 w 2449768"/>
                <a:gd name="connsiteY287" fmla="*/ 850782 h 1050628"/>
                <a:gd name="connsiteX288" fmla="*/ 211145 w 2449768"/>
                <a:gd name="connsiteY288" fmla="*/ 848124 h 1050628"/>
                <a:gd name="connsiteX289" fmla="*/ 1511435 w 2449768"/>
                <a:gd name="connsiteY289" fmla="*/ 839009 h 1050628"/>
                <a:gd name="connsiteX290" fmla="*/ 1524727 w 2449768"/>
                <a:gd name="connsiteY290" fmla="*/ 847743 h 1050628"/>
                <a:gd name="connsiteX291" fmla="*/ 1518651 w 2449768"/>
                <a:gd name="connsiteY291" fmla="*/ 872048 h 1050628"/>
                <a:gd name="connsiteX292" fmla="*/ 1494346 w 2449768"/>
                <a:gd name="connsiteY292" fmla="*/ 865972 h 1050628"/>
                <a:gd name="connsiteX293" fmla="*/ 1500422 w 2449768"/>
                <a:gd name="connsiteY293" fmla="*/ 841667 h 1050628"/>
                <a:gd name="connsiteX294" fmla="*/ 1511435 w 2449768"/>
                <a:gd name="connsiteY294" fmla="*/ 839009 h 1050628"/>
                <a:gd name="connsiteX295" fmla="*/ 1253200 w 2449768"/>
                <a:gd name="connsiteY295" fmla="*/ 826857 h 1050628"/>
                <a:gd name="connsiteX296" fmla="*/ 1266492 w 2449768"/>
                <a:gd name="connsiteY296" fmla="*/ 835591 h 1050628"/>
                <a:gd name="connsiteX297" fmla="*/ 1260416 w 2449768"/>
                <a:gd name="connsiteY297" fmla="*/ 859896 h 1050628"/>
                <a:gd name="connsiteX298" fmla="*/ 1236111 w 2449768"/>
                <a:gd name="connsiteY298" fmla="*/ 853820 h 1050628"/>
                <a:gd name="connsiteX299" fmla="*/ 1242187 w 2449768"/>
                <a:gd name="connsiteY299" fmla="*/ 829515 h 1050628"/>
                <a:gd name="connsiteX300" fmla="*/ 1253200 w 2449768"/>
                <a:gd name="connsiteY300" fmla="*/ 826857 h 1050628"/>
                <a:gd name="connsiteX301" fmla="*/ 2428930 w 2449768"/>
                <a:gd name="connsiteY301" fmla="*/ 814705 h 1050628"/>
                <a:gd name="connsiteX302" fmla="*/ 2442221 w 2449768"/>
                <a:gd name="connsiteY302" fmla="*/ 823439 h 1050628"/>
                <a:gd name="connsiteX303" fmla="*/ 2436145 w 2449768"/>
                <a:gd name="connsiteY303" fmla="*/ 847744 h 1050628"/>
                <a:gd name="connsiteX304" fmla="*/ 2411841 w 2449768"/>
                <a:gd name="connsiteY304" fmla="*/ 841668 h 1050628"/>
                <a:gd name="connsiteX305" fmla="*/ 2417917 w 2449768"/>
                <a:gd name="connsiteY305" fmla="*/ 817363 h 1050628"/>
                <a:gd name="connsiteX306" fmla="*/ 2428930 w 2449768"/>
                <a:gd name="connsiteY306" fmla="*/ 814705 h 1050628"/>
                <a:gd name="connsiteX307" fmla="*/ 991927 w 2449768"/>
                <a:gd name="connsiteY307" fmla="*/ 814705 h 1050628"/>
                <a:gd name="connsiteX308" fmla="*/ 1005218 w 2449768"/>
                <a:gd name="connsiteY308" fmla="*/ 823439 h 1050628"/>
                <a:gd name="connsiteX309" fmla="*/ 999142 w 2449768"/>
                <a:gd name="connsiteY309" fmla="*/ 847744 h 1050628"/>
                <a:gd name="connsiteX310" fmla="*/ 974838 w 2449768"/>
                <a:gd name="connsiteY310" fmla="*/ 841668 h 1050628"/>
                <a:gd name="connsiteX311" fmla="*/ 980914 w 2449768"/>
                <a:gd name="connsiteY311" fmla="*/ 817363 h 1050628"/>
                <a:gd name="connsiteX312" fmla="*/ 991927 w 2449768"/>
                <a:gd name="connsiteY312" fmla="*/ 814705 h 1050628"/>
                <a:gd name="connsiteX313" fmla="*/ 894709 w 2449768"/>
                <a:gd name="connsiteY313" fmla="*/ 814705 h 1050628"/>
                <a:gd name="connsiteX314" fmla="*/ 908001 w 2449768"/>
                <a:gd name="connsiteY314" fmla="*/ 823439 h 1050628"/>
                <a:gd name="connsiteX315" fmla="*/ 901925 w 2449768"/>
                <a:gd name="connsiteY315" fmla="*/ 847744 h 1050628"/>
                <a:gd name="connsiteX316" fmla="*/ 877620 w 2449768"/>
                <a:gd name="connsiteY316" fmla="*/ 841668 h 1050628"/>
                <a:gd name="connsiteX317" fmla="*/ 883696 w 2449768"/>
                <a:gd name="connsiteY317" fmla="*/ 817363 h 1050628"/>
                <a:gd name="connsiteX318" fmla="*/ 894709 w 2449768"/>
                <a:gd name="connsiteY318" fmla="*/ 814705 h 1050628"/>
                <a:gd name="connsiteX319" fmla="*/ 2088668 w 2449768"/>
                <a:gd name="connsiteY319" fmla="*/ 805591 h 1050628"/>
                <a:gd name="connsiteX320" fmla="*/ 2101959 w 2449768"/>
                <a:gd name="connsiteY320" fmla="*/ 814325 h 1050628"/>
                <a:gd name="connsiteX321" fmla="*/ 2095883 w 2449768"/>
                <a:gd name="connsiteY321" fmla="*/ 838630 h 1050628"/>
                <a:gd name="connsiteX322" fmla="*/ 2071578 w 2449768"/>
                <a:gd name="connsiteY322" fmla="*/ 832554 h 1050628"/>
                <a:gd name="connsiteX323" fmla="*/ 2077654 w 2449768"/>
                <a:gd name="connsiteY323" fmla="*/ 808249 h 1050628"/>
                <a:gd name="connsiteX324" fmla="*/ 2088668 w 2449768"/>
                <a:gd name="connsiteY324" fmla="*/ 805591 h 1050628"/>
                <a:gd name="connsiteX325" fmla="*/ 575712 w 2449768"/>
                <a:gd name="connsiteY325" fmla="*/ 802553 h 1050628"/>
                <a:gd name="connsiteX326" fmla="*/ 589004 w 2449768"/>
                <a:gd name="connsiteY326" fmla="*/ 811287 h 1050628"/>
                <a:gd name="connsiteX327" fmla="*/ 582928 w 2449768"/>
                <a:gd name="connsiteY327" fmla="*/ 835592 h 1050628"/>
                <a:gd name="connsiteX328" fmla="*/ 558623 w 2449768"/>
                <a:gd name="connsiteY328" fmla="*/ 829516 h 1050628"/>
                <a:gd name="connsiteX329" fmla="*/ 564699 w 2449768"/>
                <a:gd name="connsiteY329" fmla="*/ 805211 h 1050628"/>
                <a:gd name="connsiteX330" fmla="*/ 575712 w 2449768"/>
                <a:gd name="connsiteY330" fmla="*/ 802553 h 1050628"/>
                <a:gd name="connsiteX331" fmla="*/ 1602577 w 2449768"/>
                <a:gd name="connsiteY331" fmla="*/ 796477 h 1050628"/>
                <a:gd name="connsiteX332" fmla="*/ 1615869 w 2449768"/>
                <a:gd name="connsiteY332" fmla="*/ 805211 h 1050628"/>
                <a:gd name="connsiteX333" fmla="*/ 1609793 w 2449768"/>
                <a:gd name="connsiteY333" fmla="*/ 829516 h 1050628"/>
                <a:gd name="connsiteX334" fmla="*/ 1585488 w 2449768"/>
                <a:gd name="connsiteY334" fmla="*/ 823440 h 1050628"/>
                <a:gd name="connsiteX335" fmla="*/ 1591564 w 2449768"/>
                <a:gd name="connsiteY335" fmla="*/ 799135 h 1050628"/>
                <a:gd name="connsiteX336" fmla="*/ 1602577 w 2449768"/>
                <a:gd name="connsiteY336" fmla="*/ 796477 h 1050628"/>
                <a:gd name="connsiteX337" fmla="*/ 1104335 w 2449768"/>
                <a:gd name="connsiteY337" fmla="*/ 793438 h 1050628"/>
                <a:gd name="connsiteX338" fmla="*/ 1117627 w 2449768"/>
                <a:gd name="connsiteY338" fmla="*/ 802172 h 1050628"/>
                <a:gd name="connsiteX339" fmla="*/ 1111551 w 2449768"/>
                <a:gd name="connsiteY339" fmla="*/ 826477 h 1050628"/>
                <a:gd name="connsiteX340" fmla="*/ 1087246 w 2449768"/>
                <a:gd name="connsiteY340" fmla="*/ 820401 h 1050628"/>
                <a:gd name="connsiteX341" fmla="*/ 1093322 w 2449768"/>
                <a:gd name="connsiteY341" fmla="*/ 796096 h 1050628"/>
                <a:gd name="connsiteX342" fmla="*/ 1104335 w 2449768"/>
                <a:gd name="connsiteY342" fmla="*/ 793438 h 1050628"/>
                <a:gd name="connsiteX343" fmla="*/ 791415 w 2449768"/>
                <a:gd name="connsiteY343" fmla="*/ 793438 h 1050628"/>
                <a:gd name="connsiteX344" fmla="*/ 804707 w 2449768"/>
                <a:gd name="connsiteY344" fmla="*/ 802172 h 1050628"/>
                <a:gd name="connsiteX345" fmla="*/ 798631 w 2449768"/>
                <a:gd name="connsiteY345" fmla="*/ 826477 h 1050628"/>
                <a:gd name="connsiteX346" fmla="*/ 774326 w 2449768"/>
                <a:gd name="connsiteY346" fmla="*/ 820401 h 1050628"/>
                <a:gd name="connsiteX347" fmla="*/ 780402 w 2449768"/>
                <a:gd name="connsiteY347" fmla="*/ 796096 h 1050628"/>
                <a:gd name="connsiteX348" fmla="*/ 791415 w 2449768"/>
                <a:gd name="connsiteY348" fmla="*/ 793438 h 1050628"/>
                <a:gd name="connsiteX349" fmla="*/ 1371684 w 2449768"/>
                <a:gd name="connsiteY349" fmla="*/ 784324 h 1050628"/>
                <a:gd name="connsiteX350" fmla="*/ 1384976 w 2449768"/>
                <a:gd name="connsiteY350" fmla="*/ 793058 h 1050628"/>
                <a:gd name="connsiteX351" fmla="*/ 1378900 w 2449768"/>
                <a:gd name="connsiteY351" fmla="*/ 817363 h 1050628"/>
                <a:gd name="connsiteX352" fmla="*/ 1354595 w 2449768"/>
                <a:gd name="connsiteY352" fmla="*/ 811287 h 1050628"/>
                <a:gd name="connsiteX353" fmla="*/ 1360671 w 2449768"/>
                <a:gd name="connsiteY353" fmla="*/ 786982 h 1050628"/>
                <a:gd name="connsiteX354" fmla="*/ 1371684 w 2449768"/>
                <a:gd name="connsiteY354" fmla="*/ 784324 h 1050628"/>
                <a:gd name="connsiteX355" fmla="*/ 472418 w 2449768"/>
                <a:gd name="connsiteY355" fmla="*/ 781286 h 1050628"/>
                <a:gd name="connsiteX356" fmla="*/ 485710 w 2449768"/>
                <a:gd name="connsiteY356" fmla="*/ 790020 h 1050628"/>
                <a:gd name="connsiteX357" fmla="*/ 479634 w 2449768"/>
                <a:gd name="connsiteY357" fmla="*/ 814325 h 1050628"/>
                <a:gd name="connsiteX358" fmla="*/ 455329 w 2449768"/>
                <a:gd name="connsiteY358" fmla="*/ 808249 h 1050628"/>
                <a:gd name="connsiteX359" fmla="*/ 461405 w 2449768"/>
                <a:gd name="connsiteY359" fmla="*/ 783944 h 1050628"/>
                <a:gd name="connsiteX360" fmla="*/ 472418 w 2449768"/>
                <a:gd name="connsiteY360" fmla="*/ 781286 h 1050628"/>
                <a:gd name="connsiteX361" fmla="*/ 1803089 w 2449768"/>
                <a:gd name="connsiteY361" fmla="*/ 778248 h 1050628"/>
                <a:gd name="connsiteX362" fmla="*/ 1816381 w 2449768"/>
                <a:gd name="connsiteY362" fmla="*/ 786982 h 1050628"/>
                <a:gd name="connsiteX363" fmla="*/ 1810305 w 2449768"/>
                <a:gd name="connsiteY363" fmla="*/ 811287 h 1050628"/>
                <a:gd name="connsiteX364" fmla="*/ 1786000 w 2449768"/>
                <a:gd name="connsiteY364" fmla="*/ 805211 h 1050628"/>
                <a:gd name="connsiteX365" fmla="*/ 1792076 w 2449768"/>
                <a:gd name="connsiteY365" fmla="*/ 780906 h 1050628"/>
                <a:gd name="connsiteX366" fmla="*/ 1803089 w 2449768"/>
                <a:gd name="connsiteY366" fmla="*/ 778248 h 1050628"/>
                <a:gd name="connsiteX367" fmla="*/ 675968 w 2449768"/>
                <a:gd name="connsiteY367" fmla="*/ 772172 h 1050628"/>
                <a:gd name="connsiteX368" fmla="*/ 689260 w 2449768"/>
                <a:gd name="connsiteY368" fmla="*/ 780906 h 1050628"/>
                <a:gd name="connsiteX369" fmla="*/ 683184 w 2449768"/>
                <a:gd name="connsiteY369" fmla="*/ 805211 h 1050628"/>
                <a:gd name="connsiteX370" fmla="*/ 658879 w 2449768"/>
                <a:gd name="connsiteY370" fmla="*/ 799135 h 1050628"/>
                <a:gd name="connsiteX371" fmla="*/ 664955 w 2449768"/>
                <a:gd name="connsiteY371" fmla="*/ 774830 h 1050628"/>
                <a:gd name="connsiteX372" fmla="*/ 675968 w 2449768"/>
                <a:gd name="connsiteY372" fmla="*/ 772172 h 1050628"/>
                <a:gd name="connsiteX373" fmla="*/ 302287 w 2449768"/>
                <a:gd name="connsiteY373" fmla="*/ 769134 h 1050628"/>
                <a:gd name="connsiteX374" fmla="*/ 315579 w 2449768"/>
                <a:gd name="connsiteY374" fmla="*/ 777868 h 1050628"/>
                <a:gd name="connsiteX375" fmla="*/ 309503 w 2449768"/>
                <a:gd name="connsiteY375" fmla="*/ 802173 h 1050628"/>
                <a:gd name="connsiteX376" fmla="*/ 285198 w 2449768"/>
                <a:gd name="connsiteY376" fmla="*/ 796097 h 1050628"/>
                <a:gd name="connsiteX377" fmla="*/ 291274 w 2449768"/>
                <a:gd name="connsiteY377" fmla="*/ 771792 h 1050628"/>
                <a:gd name="connsiteX378" fmla="*/ 302287 w 2449768"/>
                <a:gd name="connsiteY378" fmla="*/ 769134 h 1050628"/>
                <a:gd name="connsiteX379" fmla="*/ 2313484 w 2449768"/>
                <a:gd name="connsiteY379" fmla="*/ 766096 h 1050628"/>
                <a:gd name="connsiteX380" fmla="*/ 2326775 w 2449768"/>
                <a:gd name="connsiteY380" fmla="*/ 774830 h 1050628"/>
                <a:gd name="connsiteX381" fmla="*/ 2320699 w 2449768"/>
                <a:gd name="connsiteY381" fmla="*/ 799135 h 1050628"/>
                <a:gd name="connsiteX382" fmla="*/ 2296395 w 2449768"/>
                <a:gd name="connsiteY382" fmla="*/ 793059 h 1050628"/>
                <a:gd name="connsiteX383" fmla="*/ 2302471 w 2449768"/>
                <a:gd name="connsiteY383" fmla="*/ 768754 h 1050628"/>
                <a:gd name="connsiteX384" fmla="*/ 2313484 w 2449768"/>
                <a:gd name="connsiteY384" fmla="*/ 766096 h 1050628"/>
                <a:gd name="connsiteX385" fmla="*/ 1921574 w 2449768"/>
                <a:gd name="connsiteY385" fmla="*/ 766096 h 1050628"/>
                <a:gd name="connsiteX386" fmla="*/ 1934865 w 2449768"/>
                <a:gd name="connsiteY386" fmla="*/ 774830 h 1050628"/>
                <a:gd name="connsiteX387" fmla="*/ 1928789 w 2449768"/>
                <a:gd name="connsiteY387" fmla="*/ 799135 h 1050628"/>
                <a:gd name="connsiteX388" fmla="*/ 1904485 w 2449768"/>
                <a:gd name="connsiteY388" fmla="*/ 793059 h 1050628"/>
                <a:gd name="connsiteX389" fmla="*/ 1910561 w 2449768"/>
                <a:gd name="connsiteY389" fmla="*/ 768754 h 1050628"/>
                <a:gd name="connsiteX390" fmla="*/ 1921574 w 2449768"/>
                <a:gd name="connsiteY390" fmla="*/ 766096 h 1050628"/>
                <a:gd name="connsiteX391" fmla="*/ 2176771 w 2449768"/>
                <a:gd name="connsiteY391" fmla="*/ 756982 h 1050628"/>
                <a:gd name="connsiteX392" fmla="*/ 2190062 w 2449768"/>
                <a:gd name="connsiteY392" fmla="*/ 765716 h 1050628"/>
                <a:gd name="connsiteX393" fmla="*/ 2183986 w 2449768"/>
                <a:gd name="connsiteY393" fmla="*/ 790021 h 1050628"/>
                <a:gd name="connsiteX394" fmla="*/ 2159682 w 2449768"/>
                <a:gd name="connsiteY394" fmla="*/ 783945 h 1050628"/>
                <a:gd name="connsiteX395" fmla="*/ 2165758 w 2449768"/>
                <a:gd name="connsiteY395" fmla="*/ 759640 h 1050628"/>
                <a:gd name="connsiteX396" fmla="*/ 2176771 w 2449768"/>
                <a:gd name="connsiteY396" fmla="*/ 756982 h 1050628"/>
                <a:gd name="connsiteX397" fmla="*/ 1702833 w 2449768"/>
                <a:gd name="connsiteY397" fmla="*/ 750906 h 1050628"/>
                <a:gd name="connsiteX398" fmla="*/ 1716125 w 2449768"/>
                <a:gd name="connsiteY398" fmla="*/ 759640 h 1050628"/>
                <a:gd name="connsiteX399" fmla="*/ 1710049 w 2449768"/>
                <a:gd name="connsiteY399" fmla="*/ 783945 h 1050628"/>
                <a:gd name="connsiteX400" fmla="*/ 1685744 w 2449768"/>
                <a:gd name="connsiteY400" fmla="*/ 777869 h 1050628"/>
                <a:gd name="connsiteX401" fmla="*/ 1691820 w 2449768"/>
                <a:gd name="connsiteY401" fmla="*/ 753564 h 1050628"/>
                <a:gd name="connsiteX402" fmla="*/ 1702833 w 2449768"/>
                <a:gd name="connsiteY402" fmla="*/ 750906 h 1050628"/>
                <a:gd name="connsiteX403" fmla="*/ 1210667 w 2449768"/>
                <a:gd name="connsiteY403" fmla="*/ 741791 h 1050628"/>
                <a:gd name="connsiteX404" fmla="*/ 1223959 w 2449768"/>
                <a:gd name="connsiteY404" fmla="*/ 750525 h 1050628"/>
                <a:gd name="connsiteX405" fmla="*/ 1217883 w 2449768"/>
                <a:gd name="connsiteY405" fmla="*/ 774830 h 1050628"/>
                <a:gd name="connsiteX406" fmla="*/ 1193578 w 2449768"/>
                <a:gd name="connsiteY406" fmla="*/ 768754 h 1050628"/>
                <a:gd name="connsiteX407" fmla="*/ 1199654 w 2449768"/>
                <a:gd name="connsiteY407" fmla="*/ 744449 h 1050628"/>
                <a:gd name="connsiteX408" fmla="*/ 1210667 w 2449768"/>
                <a:gd name="connsiteY408" fmla="*/ 741791 h 1050628"/>
                <a:gd name="connsiteX409" fmla="*/ 1450674 w 2449768"/>
                <a:gd name="connsiteY409" fmla="*/ 723563 h 1050628"/>
                <a:gd name="connsiteX410" fmla="*/ 1463966 w 2449768"/>
                <a:gd name="connsiteY410" fmla="*/ 732297 h 1050628"/>
                <a:gd name="connsiteX411" fmla="*/ 1457890 w 2449768"/>
                <a:gd name="connsiteY411" fmla="*/ 756602 h 1050628"/>
                <a:gd name="connsiteX412" fmla="*/ 1433585 w 2449768"/>
                <a:gd name="connsiteY412" fmla="*/ 750526 h 1050628"/>
                <a:gd name="connsiteX413" fmla="*/ 1439661 w 2449768"/>
                <a:gd name="connsiteY413" fmla="*/ 726221 h 1050628"/>
                <a:gd name="connsiteX414" fmla="*/ 1450674 w 2449768"/>
                <a:gd name="connsiteY414" fmla="*/ 723563 h 1050628"/>
                <a:gd name="connsiteX415" fmla="*/ 2021829 w 2449768"/>
                <a:gd name="connsiteY415" fmla="*/ 720525 h 1050628"/>
                <a:gd name="connsiteX416" fmla="*/ 2035121 w 2449768"/>
                <a:gd name="connsiteY416" fmla="*/ 729259 h 1050628"/>
                <a:gd name="connsiteX417" fmla="*/ 2029045 w 2449768"/>
                <a:gd name="connsiteY417" fmla="*/ 753564 h 1050628"/>
                <a:gd name="connsiteX418" fmla="*/ 2004740 w 2449768"/>
                <a:gd name="connsiteY418" fmla="*/ 747488 h 1050628"/>
                <a:gd name="connsiteX419" fmla="*/ 2010816 w 2449768"/>
                <a:gd name="connsiteY419" fmla="*/ 723183 h 1050628"/>
                <a:gd name="connsiteX420" fmla="*/ 2021829 w 2449768"/>
                <a:gd name="connsiteY420" fmla="*/ 720525 h 1050628"/>
                <a:gd name="connsiteX421" fmla="*/ 387352 w 2449768"/>
                <a:gd name="connsiteY421" fmla="*/ 720525 h 1050628"/>
                <a:gd name="connsiteX422" fmla="*/ 400644 w 2449768"/>
                <a:gd name="connsiteY422" fmla="*/ 729259 h 1050628"/>
                <a:gd name="connsiteX423" fmla="*/ 394568 w 2449768"/>
                <a:gd name="connsiteY423" fmla="*/ 753564 h 1050628"/>
                <a:gd name="connsiteX424" fmla="*/ 370263 w 2449768"/>
                <a:gd name="connsiteY424" fmla="*/ 747488 h 1050628"/>
                <a:gd name="connsiteX425" fmla="*/ 376339 w 2449768"/>
                <a:gd name="connsiteY425" fmla="*/ 723183 h 1050628"/>
                <a:gd name="connsiteX426" fmla="*/ 387352 w 2449768"/>
                <a:gd name="connsiteY426" fmla="*/ 720525 h 1050628"/>
                <a:gd name="connsiteX427" fmla="*/ 1049650 w 2449768"/>
                <a:gd name="connsiteY427" fmla="*/ 702297 h 1050628"/>
                <a:gd name="connsiteX428" fmla="*/ 1062942 w 2449768"/>
                <a:gd name="connsiteY428" fmla="*/ 711031 h 1050628"/>
                <a:gd name="connsiteX429" fmla="*/ 1056866 w 2449768"/>
                <a:gd name="connsiteY429" fmla="*/ 735336 h 1050628"/>
                <a:gd name="connsiteX430" fmla="*/ 1032561 w 2449768"/>
                <a:gd name="connsiteY430" fmla="*/ 729260 h 1050628"/>
                <a:gd name="connsiteX431" fmla="*/ 1038637 w 2449768"/>
                <a:gd name="connsiteY431" fmla="*/ 704955 h 1050628"/>
                <a:gd name="connsiteX432" fmla="*/ 1049650 w 2449768"/>
                <a:gd name="connsiteY432" fmla="*/ 702297 h 1050628"/>
                <a:gd name="connsiteX433" fmla="*/ 931165 w 2449768"/>
                <a:gd name="connsiteY433" fmla="*/ 702297 h 1050628"/>
                <a:gd name="connsiteX434" fmla="*/ 944457 w 2449768"/>
                <a:gd name="connsiteY434" fmla="*/ 711031 h 1050628"/>
                <a:gd name="connsiteX435" fmla="*/ 938381 w 2449768"/>
                <a:gd name="connsiteY435" fmla="*/ 735336 h 1050628"/>
                <a:gd name="connsiteX436" fmla="*/ 914076 w 2449768"/>
                <a:gd name="connsiteY436" fmla="*/ 729260 h 1050628"/>
                <a:gd name="connsiteX437" fmla="*/ 920152 w 2449768"/>
                <a:gd name="connsiteY437" fmla="*/ 704955 h 1050628"/>
                <a:gd name="connsiteX438" fmla="*/ 931165 w 2449768"/>
                <a:gd name="connsiteY438" fmla="*/ 702297 h 1050628"/>
                <a:gd name="connsiteX439" fmla="*/ 1547892 w 2449768"/>
                <a:gd name="connsiteY439" fmla="*/ 699259 h 1050628"/>
                <a:gd name="connsiteX440" fmla="*/ 1561184 w 2449768"/>
                <a:gd name="connsiteY440" fmla="*/ 707993 h 1050628"/>
                <a:gd name="connsiteX441" fmla="*/ 1555108 w 2449768"/>
                <a:gd name="connsiteY441" fmla="*/ 732298 h 1050628"/>
                <a:gd name="connsiteX442" fmla="*/ 1530803 w 2449768"/>
                <a:gd name="connsiteY442" fmla="*/ 726222 h 1050628"/>
                <a:gd name="connsiteX443" fmla="*/ 1536879 w 2449768"/>
                <a:gd name="connsiteY443" fmla="*/ 701917 h 1050628"/>
                <a:gd name="connsiteX444" fmla="*/ 1547892 w 2449768"/>
                <a:gd name="connsiteY444" fmla="*/ 699259 h 1050628"/>
                <a:gd name="connsiteX445" fmla="*/ 1313961 w 2449768"/>
                <a:gd name="connsiteY445" fmla="*/ 699259 h 1050628"/>
                <a:gd name="connsiteX446" fmla="*/ 1327253 w 2449768"/>
                <a:gd name="connsiteY446" fmla="*/ 707993 h 1050628"/>
                <a:gd name="connsiteX447" fmla="*/ 1321177 w 2449768"/>
                <a:gd name="connsiteY447" fmla="*/ 732298 h 1050628"/>
                <a:gd name="connsiteX448" fmla="*/ 1296872 w 2449768"/>
                <a:gd name="connsiteY448" fmla="*/ 726222 h 1050628"/>
                <a:gd name="connsiteX449" fmla="*/ 1302948 w 2449768"/>
                <a:gd name="connsiteY449" fmla="*/ 701917 h 1050628"/>
                <a:gd name="connsiteX450" fmla="*/ 1313961 w 2449768"/>
                <a:gd name="connsiteY450" fmla="*/ 699259 h 1050628"/>
                <a:gd name="connsiteX451" fmla="*/ 2413739 w 2449768"/>
                <a:gd name="connsiteY451" fmla="*/ 696220 h 1050628"/>
                <a:gd name="connsiteX452" fmla="*/ 2427031 w 2449768"/>
                <a:gd name="connsiteY452" fmla="*/ 704954 h 1050628"/>
                <a:gd name="connsiteX453" fmla="*/ 2420955 w 2449768"/>
                <a:gd name="connsiteY453" fmla="*/ 729259 h 1050628"/>
                <a:gd name="connsiteX454" fmla="*/ 2396650 w 2449768"/>
                <a:gd name="connsiteY454" fmla="*/ 723183 h 1050628"/>
                <a:gd name="connsiteX455" fmla="*/ 2402726 w 2449768"/>
                <a:gd name="connsiteY455" fmla="*/ 698878 h 1050628"/>
                <a:gd name="connsiteX456" fmla="*/ 2413739 w 2449768"/>
                <a:gd name="connsiteY456" fmla="*/ 696220 h 1050628"/>
                <a:gd name="connsiteX457" fmla="*/ 551408 w 2449768"/>
                <a:gd name="connsiteY457" fmla="*/ 690144 h 1050628"/>
                <a:gd name="connsiteX458" fmla="*/ 564699 w 2449768"/>
                <a:gd name="connsiteY458" fmla="*/ 698878 h 1050628"/>
                <a:gd name="connsiteX459" fmla="*/ 558623 w 2449768"/>
                <a:gd name="connsiteY459" fmla="*/ 723183 h 1050628"/>
                <a:gd name="connsiteX460" fmla="*/ 534319 w 2449768"/>
                <a:gd name="connsiteY460" fmla="*/ 717107 h 1050628"/>
                <a:gd name="connsiteX461" fmla="*/ 540395 w 2449768"/>
                <a:gd name="connsiteY461" fmla="*/ 692802 h 1050628"/>
                <a:gd name="connsiteX462" fmla="*/ 551408 w 2449768"/>
                <a:gd name="connsiteY462" fmla="*/ 690144 h 1050628"/>
                <a:gd name="connsiteX463" fmla="*/ 830909 w 2449768"/>
                <a:gd name="connsiteY463" fmla="*/ 684068 h 1050628"/>
                <a:gd name="connsiteX464" fmla="*/ 844201 w 2449768"/>
                <a:gd name="connsiteY464" fmla="*/ 692802 h 1050628"/>
                <a:gd name="connsiteX465" fmla="*/ 838125 w 2449768"/>
                <a:gd name="connsiteY465" fmla="*/ 717107 h 1050628"/>
                <a:gd name="connsiteX466" fmla="*/ 813820 w 2449768"/>
                <a:gd name="connsiteY466" fmla="*/ 711031 h 1050628"/>
                <a:gd name="connsiteX467" fmla="*/ 819896 w 2449768"/>
                <a:gd name="connsiteY467" fmla="*/ 686726 h 1050628"/>
                <a:gd name="connsiteX468" fmla="*/ 830909 w 2449768"/>
                <a:gd name="connsiteY468" fmla="*/ 684068 h 1050628"/>
                <a:gd name="connsiteX469" fmla="*/ 730653 w 2449768"/>
                <a:gd name="connsiteY469" fmla="*/ 677992 h 1050628"/>
                <a:gd name="connsiteX470" fmla="*/ 743945 w 2449768"/>
                <a:gd name="connsiteY470" fmla="*/ 686726 h 1050628"/>
                <a:gd name="connsiteX471" fmla="*/ 737869 w 2449768"/>
                <a:gd name="connsiteY471" fmla="*/ 711031 h 1050628"/>
                <a:gd name="connsiteX472" fmla="*/ 713564 w 2449768"/>
                <a:gd name="connsiteY472" fmla="*/ 704955 h 1050628"/>
                <a:gd name="connsiteX473" fmla="*/ 719640 w 2449768"/>
                <a:gd name="connsiteY473" fmla="*/ 680650 h 1050628"/>
                <a:gd name="connsiteX474" fmla="*/ 730653 w 2449768"/>
                <a:gd name="connsiteY474" fmla="*/ 677992 h 1050628"/>
                <a:gd name="connsiteX475" fmla="*/ 2228418 w 2449768"/>
                <a:gd name="connsiteY475" fmla="*/ 671916 h 1050628"/>
                <a:gd name="connsiteX476" fmla="*/ 2241710 w 2449768"/>
                <a:gd name="connsiteY476" fmla="*/ 680650 h 1050628"/>
                <a:gd name="connsiteX477" fmla="*/ 2235634 w 2449768"/>
                <a:gd name="connsiteY477" fmla="*/ 704955 h 1050628"/>
                <a:gd name="connsiteX478" fmla="*/ 2211329 w 2449768"/>
                <a:gd name="connsiteY478" fmla="*/ 698879 h 1050628"/>
                <a:gd name="connsiteX479" fmla="*/ 2217405 w 2449768"/>
                <a:gd name="connsiteY479" fmla="*/ 674574 h 1050628"/>
                <a:gd name="connsiteX480" fmla="*/ 2228418 w 2449768"/>
                <a:gd name="connsiteY480" fmla="*/ 671916 h 1050628"/>
                <a:gd name="connsiteX481" fmla="*/ 1839546 w 2449768"/>
                <a:gd name="connsiteY481" fmla="*/ 671916 h 1050628"/>
                <a:gd name="connsiteX482" fmla="*/ 1852838 w 2449768"/>
                <a:gd name="connsiteY482" fmla="*/ 680650 h 1050628"/>
                <a:gd name="connsiteX483" fmla="*/ 1846762 w 2449768"/>
                <a:gd name="connsiteY483" fmla="*/ 704955 h 1050628"/>
                <a:gd name="connsiteX484" fmla="*/ 1822457 w 2449768"/>
                <a:gd name="connsiteY484" fmla="*/ 698879 h 1050628"/>
                <a:gd name="connsiteX485" fmla="*/ 1828533 w 2449768"/>
                <a:gd name="connsiteY485" fmla="*/ 674574 h 1050628"/>
                <a:gd name="connsiteX486" fmla="*/ 1839546 w 2449768"/>
                <a:gd name="connsiteY486" fmla="*/ 671916 h 1050628"/>
                <a:gd name="connsiteX487" fmla="*/ 2109933 w 2449768"/>
                <a:gd name="connsiteY487" fmla="*/ 656726 h 1050628"/>
                <a:gd name="connsiteX488" fmla="*/ 2123225 w 2449768"/>
                <a:gd name="connsiteY488" fmla="*/ 665460 h 1050628"/>
                <a:gd name="connsiteX489" fmla="*/ 2117149 w 2449768"/>
                <a:gd name="connsiteY489" fmla="*/ 689765 h 1050628"/>
                <a:gd name="connsiteX490" fmla="*/ 2092844 w 2449768"/>
                <a:gd name="connsiteY490" fmla="*/ 683689 h 1050628"/>
                <a:gd name="connsiteX491" fmla="*/ 2098920 w 2449768"/>
                <a:gd name="connsiteY491" fmla="*/ 659384 h 1050628"/>
                <a:gd name="connsiteX492" fmla="*/ 2109933 w 2449768"/>
                <a:gd name="connsiteY492" fmla="*/ 656726 h 1050628"/>
                <a:gd name="connsiteX493" fmla="*/ 1632957 w 2449768"/>
                <a:gd name="connsiteY493" fmla="*/ 656726 h 1050628"/>
                <a:gd name="connsiteX494" fmla="*/ 1646249 w 2449768"/>
                <a:gd name="connsiteY494" fmla="*/ 665460 h 1050628"/>
                <a:gd name="connsiteX495" fmla="*/ 1640173 w 2449768"/>
                <a:gd name="connsiteY495" fmla="*/ 689765 h 1050628"/>
                <a:gd name="connsiteX496" fmla="*/ 1615868 w 2449768"/>
                <a:gd name="connsiteY496" fmla="*/ 683689 h 1050628"/>
                <a:gd name="connsiteX497" fmla="*/ 1621944 w 2449768"/>
                <a:gd name="connsiteY497" fmla="*/ 659384 h 1050628"/>
                <a:gd name="connsiteX498" fmla="*/ 1632957 w 2449768"/>
                <a:gd name="connsiteY498" fmla="*/ 656726 h 1050628"/>
                <a:gd name="connsiteX499" fmla="*/ 1165096 w 2449768"/>
                <a:gd name="connsiteY499" fmla="*/ 656726 h 1050628"/>
                <a:gd name="connsiteX500" fmla="*/ 1178387 w 2449768"/>
                <a:gd name="connsiteY500" fmla="*/ 665460 h 1050628"/>
                <a:gd name="connsiteX501" fmla="*/ 1172311 w 2449768"/>
                <a:gd name="connsiteY501" fmla="*/ 689765 h 1050628"/>
                <a:gd name="connsiteX502" fmla="*/ 1148007 w 2449768"/>
                <a:gd name="connsiteY502" fmla="*/ 683689 h 1050628"/>
                <a:gd name="connsiteX503" fmla="*/ 1154083 w 2449768"/>
                <a:gd name="connsiteY503" fmla="*/ 659384 h 1050628"/>
                <a:gd name="connsiteX504" fmla="*/ 1165096 w 2449768"/>
                <a:gd name="connsiteY504" fmla="*/ 656726 h 1050628"/>
                <a:gd name="connsiteX505" fmla="*/ 1948916 w 2449768"/>
                <a:gd name="connsiteY505" fmla="*/ 653688 h 1050628"/>
                <a:gd name="connsiteX506" fmla="*/ 1962208 w 2449768"/>
                <a:gd name="connsiteY506" fmla="*/ 662422 h 1050628"/>
                <a:gd name="connsiteX507" fmla="*/ 1956132 w 2449768"/>
                <a:gd name="connsiteY507" fmla="*/ 686727 h 1050628"/>
                <a:gd name="connsiteX508" fmla="*/ 1931827 w 2449768"/>
                <a:gd name="connsiteY508" fmla="*/ 680651 h 1050628"/>
                <a:gd name="connsiteX509" fmla="*/ 1937903 w 2449768"/>
                <a:gd name="connsiteY509" fmla="*/ 656346 h 1050628"/>
                <a:gd name="connsiteX510" fmla="*/ 1948916 w 2449768"/>
                <a:gd name="connsiteY510" fmla="*/ 653688 h 1050628"/>
                <a:gd name="connsiteX511" fmla="*/ 2328673 w 2449768"/>
                <a:gd name="connsiteY511" fmla="*/ 647611 h 1050628"/>
                <a:gd name="connsiteX512" fmla="*/ 2341965 w 2449768"/>
                <a:gd name="connsiteY512" fmla="*/ 656345 h 1050628"/>
                <a:gd name="connsiteX513" fmla="*/ 2335889 w 2449768"/>
                <a:gd name="connsiteY513" fmla="*/ 680650 h 1050628"/>
                <a:gd name="connsiteX514" fmla="*/ 2311584 w 2449768"/>
                <a:gd name="connsiteY514" fmla="*/ 674574 h 1050628"/>
                <a:gd name="connsiteX515" fmla="*/ 2317660 w 2449768"/>
                <a:gd name="connsiteY515" fmla="*/ 650269 h 1050628"/>
                <a:gd name="connsiteX516" fmla="*/ 2328673 w 2449768"/>
                <a:gd name="connsiteY516" fmla="*/ 647611 h 1050628"/>
                <a:gd name="connsiteX517" fmla="*/ 639512 w 2449768"/>
                <a:gd name="connsiteY517" fmla="*/ 641535 h 1050628"/>
                <a:gd name="connsiteX518" fmla="*/ 652804 w 2449768"/>
                <a:gd name="connsiteY518" fmla="*/ 650269 h 1050628"/>
                <a:gd name="connsiteX519" fmla="*/ 646728 w 2449768"/>
                <a:gd name="connsiteY519" fmla="*/ 674574 h 1050628"/>
                <a:gd name="connsiteX520" fmla="*/ 622423 w 2449768"/>
                <a:gd name="connsiteY520" fmla="*/ 668498 h 1050628"/>
                <a:gd name="connsiteX521" fmla="*/ 628499 w 2449768"/>
                <a:gd name="connsiteY521" fmla="*/ 644193 h 1050628"/>
                <a:gd name="connsiteX522" fmla="*/ 639512 w 2449768"/>
                <a:gd name="connsiteY522" fmla="*/ 641535 h 1050628"/>
                <a:gd name="connsiteX523" fmla="*/ 451152 w 2449768"/>
                <a:gd name="connsiteY523" fmla="*/ 641535 h 1050628"/>
                <a:gd name="connsiteX524" fmla="*/ 464444 w 2449768"/>
                <a:gd name="connsiteY524" fmla="*/ 650269 h 1050628"/>
                <a:gd name="connsiteX525" fmla="*/ 458368 w 2449768"/>
                <a:gd name="connsiteY525" fmla="*/ 674574 h 1050628"/>
                <a:gd name="connsiteX526" fmla="*/ 434063 w 2449768"/>
                <a:gd name="connsiteY526" fmla="*/ 668498 h 1050628"/>
                <a:gd name="connsiteX527" fmla="*/ 440139 w 2449768"/>
                <a:gd name="connsiteY527" fmla="*/ 644193 h 1050628"/>
                <a:gd name="connsiteX528" fmla="*/ 451152 w 2449768"/>
                <a:gd name="connsiteY528" fmla="*/ 641535 h 1050628"/>
                <a:gd name="connsiteX529" fmla="*/ 1739291 w 2449768"/>
                <a:gd name="connsiteY529" fmla="*/ 638497 h 1050628"/>
                <a:gd name="connsiteX530" fmla="*/ 1752582 w 2449768"/>
                <a:gd name="connsiteY530" fmla="*/ 647231 h 1050628"/>
                <a:gd name="connsiteX531" fmla="*/ 1746506 w 2449768"/>
                <a:gd name="connsiteY531" fmla="*/ 671536 h 1050628"/>
                <a:gd name="connsiteX532" fmla="*/ 1722201 w 2449768"/>
                <a:gd name="connsiteY532" fmla="*/ 665460 h 1050628"/>
                <a:gd name="connsiteX533" fmla="*/ 1728277 w 2449768"/>
                <a:gd name="connsiteY533" fmla="*/ 641155 h 1050628"/>
                <a:gd name="connsiteX534" fmla="*/ 1739291 w 2449768"/>
                <a:gd name="connsiteY534" fmla="*/ 638497 h 1050628"/>
                <a:gd name="connsiteX535" fmla="*/ 1429407 w 2449768"/>
                <a:gd name="connsiteY535" fmla="*/ 623307 h 1050628"/>
                <a:gd name="connsiteX536" fmla="*/ 1442699 w 2449768"/>
                <a:gd name="connsiteY536" fmla="*/ 632041 h 1050628"/>
                <a:gd name="connsiteX537" fmla="*/ 1436623 w 2449768"/>
                <a:gd name="connsiteY537" fmla="*/ 656346 h 1050628"/>
                <a:gd name="connsiteX538" fmla="*/ 1412318 w 2449768"/>
                <a:gd name="connsiteY538" fmla="*/ 650270 h 1050628"/>
                <a:gd name="connsiteX539" fmla="*/ 1418394 w 2449768"/>
                <a:gd name="connsiteY539" fmla="*/ 625965 h 1050628"/>
                <a:gd name="connsiteX540" fmla="*/ 1429407 w 2449768"/>
                <a:gd name="connsiteY540" fmla="*/ 623307 h 1050628"/>
                <a:gd name="connsiteX541" fmla="*/ 991927 w 2449768"/>
                <a:gd name="connsiteY541" fmla="*/ 614193 h 1050628"/>
                <a:gd name="connsiteX542" fmla="*/ 1005219 w 2449768"/>
                <a:gd name="connsiteY542" fmla="*/ 622927 h 1050628"/>
                <a:gd name="connsiteX543" fmla="*/ 999143 w 2449768"/>
                <a:gd name="connsiteY543" fmla="*/ 647232 h 1050628"/>
                <a:gd name="connsiteX544" fmla="*/ 974838 w 2449768"/>
                <a:gd name="connsiteY544" fmla="*/ 641156 h 1050628"/>
                <a:gd name="connsiteX545" fmla="*/ 980914 w 2449768"/>
                <a:gd name="connsiteY545" fmla="*/ 616851 h 1050628"/>
                <a:gd name="connsiteX546" fmla="*/ 991927 w 2449768"/>
                <a:gd name="connsiteY546" fmla="*/ 614193 h 1050628"/>
                <a:gd name="connsiteX547" fmla="*/ 1244086 w 2449768"/>
                <a:gd name="connsiteY547" fmla="*/ 589888 h 1050628"/>
                <a:gd name="connsiteX548" fmla="*/ 1257378 w 2449768"/>
                <a:gd name="connsiteY548" fmla="*/ 598622 h 1050628"/>
                <a:gd name="connsiteX549" fmla="*/ 1251302 w 2449768"/>
                <a:gd name="connsiteY549" fmla="*/ 622927 h 1050628"/>
                <a:gd name="connsiteX550" fmla="*/ 1226997 w 2449768"/>
                <a:gd name="connsiteY550" fmla="*/ 616851 h 1050628"/>
                <a:gd name="connsiteX551" fmla="*/ 1233073 w 2449768"/>
                <a:gd name="connsiteY551" fmla="*/ 592546 h 1050628"/>
                <a:gd name="connsiteX552" fmla="*/ 1244086 w 2449768"/>
                <a:gd name="connsiteY552" fmla="*/ 589888 h 1050628"/>
                <a:gd name="connsiteX553" fmla="*/ 1332189 w 2449768"/>
                <a:gd name="connsiteY553" fmla="*/ 586850 h 1050628"/>
                <a:gd name="connsiteX554" fmla="*/ 1345481 w 2449768"/>
                <a:gd name="connsiteY554" fmla="*/ 595584 h 1050628"/>
                <a:gd name="connsiteX555" fmla="*/ 1339405 w 2449768"/>
                <a:gd name="connsiteY555" fmla="*/ 619889 h 1050628"/>
                <a:gd name="connsiteX556" fmla="*/ 1315100 w 2449768"/>
                <a:gd name="connsiteY556" fmla="*/ 613813 h 1050628"/>
                <a:gd name="connsiteX557" fmla="*/ 1321176 w 2449768"/>
                <a:gd name="connsiteY557" fmla="*/ 589508 h 1050628"/>
                <a:gd name="connsiteX558" fmla="*/ 1332189 w 2449768"/>
                <a:gd name="connsiteY558" fmla="*/ 586850 h 1050628"/>
                <a:gd name="connsiteX559" fmla="*/ 867366 w 2449768"/>
                <a:gd name="connsiteY559" fmla="*/ 583812 h 1050628"/>
                <a:gd name="connsiteX560" fmla="*/ 880658 w 2449768"/>
                <a:gd name="connsiteY560" fmla="*/ 592546 h 1050628"/>
                <a:gd name="connsiteX561" fmla="*/ 874582 w 2449768"/>
                <a:gd name="connsiteY561" fmla="*/ 616851 h 1050628"/>
                <a:gd name="connsiteX562" fmla="*/ 850277 w 2449768"/>
                <a:gd name="connsiteY562" fmla="*/ 610775 h 1050628"/>
                <a:gd name="connsiteX563" fmla="*/ 856353 w 2449768"/>
                <a:gd name="connsiteY563" fmla="*/ 586470 h 1050628"/>
                <a:gd name="connsiteX564" fmla="*/ 867366 w 2449768"/>
                <a:gd name="connsiteY564" fmla="*/ 583812 h 1050628"/>
                <a:gd name="connsiteX565" fmla="*/ 2222342 w 2449768"/>
                <a:gd name="connsiteY565" fmla="*/ 576217 h 1050628"/>
                <a:gd name="connsiteX566" fmla="*/ 2235633 w 2449768"/>
                <a:gd name="connsiteY566" fmla="*/ 586470 h 1050628"/>
                <a:gd name="connsiteX567" fmla="*/ 2229557 w 2449768"/>
                <a:gd name="connsiteY567" fmla="*/ 610775 h 1050628"/>
                <a:gd name="connsiteX568" fmla="*/ 2205253 w 2449768"/>
                <a:gd name="connsiteY568" fmla="*/ 604698 h 1050628"/>
                <a:gd name="connsiteX569" fmla="*/ 2211329 w 2449768"/>
                <a:gd name="connsiteY569" fmla="*/ 577356 h 1050628"/>
                <a:gd name="connsiteX570" fmla="*/ 2222342 w 2449768"/>
                <a:gd name="connsiteY570" fmla="*/ 576217 h 1050628"/>
                <a:gd name="connsiteX571" fmla="*/ 1092183 w 2449768"/>
                <a:gd name="connsiteY571" fmla="*/ 571660 h 1050628"/>
                <a:gd name="connsiteX572" fmla="*/ 1105475 w 2449768"/>
                <a:gd name="connsiteY572" fmla="*/ 580394 h 1050628"/>
                <a:gd name="connsiteX573" fmla="*/ 1099399 w 2449768"/>
                <a:gd name="connsiteY573" fmla="*/ 604699 h 1050628"/>
                <a:gd name="connsiteX574" fmla="*/ 1075094 w 2449768"/>
                <a:gd name="connsiteY574" fmla="*/ 598623 h 1050628"/>
                <a:gd name="connsiteX575" fmla="*/ 1081170 w 2449768"/>
                <a:gd name="connsiteY575" fmla="*/ 574318 h 1050628"/>
                <a:gd name="connsiteX576" fmla="*/ 1092183 w 2449768"/>
                <a:gd name="connsiteY576" fmla="*/ 571660 h 1050628"/>
                <a:gd name="connsiteX577" fmla="*/ 2000563 w 2449768"/>
                <a:gd name="connsiteY577" fmla="*/ 568622 h 1050628"/>
                <a:gd name="connsiteX578" fmla="*/ 2013855 w 2449768"/>
                <a:gd name="connsiteY578" fmla="*/ 577356 h 1050628"/>
                <a:gd name="connsiteX579" fmla="*/ 2007779 w 2449768"/>
                <a:gd name="connsiteY579" fmla="*/ 601661 h 1050628"/>
                <a:gd name="connsiteX580" fmla="*/ 1983474 w 2449768"/>
                <a:gd name="connsiteY580" fmla="*/ 595585 h 1050628"/>
                <a:gd name="connsiteX581" fmla="*/ 1989550 w 2449768"/>
                <a:gd name="connsiteY581" fmla="*/ 571280 h 1050628"/>
                <a:gd name="connsiteX582" fmla="*/ 2000563 w 2449768"/>
                <a:gd name="connsiteY582" fmla="*/ 568622 h 1050628"/>
                <a:gd name="connsiteX583" fmla="*/ 745844 w 2449768"/>
                <a:gd name="connsiteY583" fmla="*/ 568622 h 1050628"/>
                <a:gd name="connsiteX584" fmla="*/ 759136 w 2449768"/>
                <a:gd name="connsiteY584" fmla="*/ 577356 h 1050628"/>
                <a:gd name="connsiteX585" fmla="*/ 753060 w 2449768"/>
                <a:gd name="connsiteY585" fmla="*/ 601661 h 1050628"/>
                <a:gd name="connsiteX586" fmla="*/ 728755 w 2449768"/>
                <a:gd name="connsiteY586" fmla="*/ 595585 h 1050628"/>
                <a:gd name="connsiteX587" fmla="*/ 734831 w 2449768"/>
                <a:gd name="connsiteY587" fmla="*/ 571280 h 1050628"/>
                <a:gd name="connsiteX588" fmla="*/ 745844 w 2449768"/>
                <a:gd name="connsiteY588" fmla="*/ 568622 h 1050628"/>
                <a:gd name="connsiteX589" fmla="*/ 533179 w 2449768"/>
                <a:gd name="connsiteY589" fmla="*/ 568622 h 1050628"/>
                <a:gd name="connsiteX590" fmla="*/ 546471 w 2449768"/>
                <a:gd name="connsiteY590" fmla="*/ 577356 h 1050628"/>
                <a:gd name="connsiteX591" fmla="*/ 540395 w 2449768"/>
                <a:gd name="connsiteY591" fmla="*/ 601661 h 1050628"/>
                <a:gd name="connsiteX592" fmla="*/ 516090 w 2449768"/>
                <a:gd name="connsiteY592" fmla="*/ 595585 h 1050628"/>
                <a:gd name="connsiteX593" fmla="*/ 522166 w 2449768"/>
                <a:gd name="connsiteY593" fmla="*/ 571280 h 1050628"/>
                <a:gd name="connsiteX594" fmla="*/ 533179 w 2449768"/>
                <a:gd name="connsiteY594" fmla="*/ 568622 h 1050628"/>
                <a:gd name="connsiteX595" fmla="*/ 1866889 w 2449768"/>
                <a:gd name="connsiteY595" fmla="*/ 565584 h 1050628"/>
                <a:gd name="connsiteX596" fmla="*/ 1880180 w 2449768"/>
                <a:gd name="connsiteY596" fmla="*/ 574318 h 1050628"/>
                <a:gd name="connsiteX597" fmla="*/ 1874104 w 2449768"/>
                <a:gd name="connsiteY597" fmla="*/ 598623 h 1050628"/>
                <a:gd name="connsiteX598" fmla="*/ 1849800 w 2449768"/>
                <a:gd name="connsiteY598" fmla="*/ 592547 h 1050628"/>
                <a:gd name="connsiteX599" fmla="*/ 1855876 w 2449768"/>
                <a:gd name="connsiteY599" fmla="*/ 568242 h 1050628"/>
                <a:gd name="connsiteX600" fmla="*/ 1866889 w 2449768"/>
                <a:gd name="connsiteY600" fmla="*/ 565584 h 1050628"/>
                <a:gd name="connsiteX601" fmla="*/ 1508397 w 2449768"/>
                <a:gd name="connsiteY601" fmla="*/ 565584 h 1050628"/>
                <a:gd name="connsiteX602" fmla="*/ 1521689 w 2449768"/>
                <a:gd name="connsiteY602" fmla="*/ 574318 h 1050628"/>
                <a:gd name="connsiteX603" fmla="*/ 1515613 w 2449768"/>
                <a:gd name="connsiteY603" fmla="*/ 598623 h 1050628"/>
                <a:gd name="connsiteX604" fmla="*/ 1491308 w 2449768"/>
                <a:gd name="connsiteY604" fmla="*/ 592547 h 1050628"/>
                <a:gd name="connsiteX605" fmla="*/ 1497384 w 2449768"/>
                <a:gd name="connsiteY605" fmla="*/ 568242 h 1050628"/>
                <a:gd name="connsiteX606" fmla="*/ 1508397 w 2449768"/>
                <a:gd name="connsiteY606" fmla="*/ 565584 h 1050628"/>
                <a:gd name="connsiteX607" fmla="*/ 2365130 w 2449768"/>
                <a:gd name="connsiteY607" fmla="*/ 556470 h 1050628"/>
                <a:gd name="connsiteX608" fmla="*/ 2378422 w 2449768"/>
                <a:gd name="connsiteY608" fmla="*/ 565204 h 1050628"/>
                <a:gd name="connsiteX609" fmla="*/ 2372346 w 2449768"/>
                <a:gd name="connsiteY609" fmla="*/ 589509 h 1050628"/>
                <a:gd name="connsiteX610" fmla="*/ 2348041 w 2449768"/>
                <a:gd name="connsiteY610" fmla="*/ 583433 h 1050628"/>
                <a:gd name="connsiteX611" fmla="*/ 2354117 w 2449768"/>
                <a:gd name="connsiteY611" fmla="*/ 559128 h 1050628"/>
                <a:gd name="connsiteX612" fmla="*/ 2365130 w 2449768"/>
                <a:gd name="connsiteY612" fmla="*/ 556470 h 1050628"/>
                <a:gd name="connsiteX613" fmla="*/ 1620805 w 2449768"/>
                <a:gd name="connsiteY613" fmla="*/ 550394 h 1050628"/>
                <a:gd name="connsiteX614" fmla="*/ 1634097 w 2449768"/>
                <a:gd name="connsiteY614" fmla="*/ 559128 h 1050628"/>
                <a:gd name="connsiteX615" fmla="*/ 1628021 w 2449768"/>
                <a:gd name="connsiteY615" fmla="*/ 583433 h 1050628"/>
                <a:gd name="connsiteX616" fmla="*/ 1603716 w 2449768"/>
                <a:gd name="connsiteY616" fmla="*/ 577357 h 1050628"/>
                <a:gd name="connsiteX617" fmla="*/ 1609792 w 2449768"/>
                <a:gd name="connsiteY617" fmla="*/ 553052 h 1050628"/>
                <a:gd name="connsiteX618" fmla="*/ 1620805 w 2449768"/>
                <a:gd name="connsiteY618" fmla="*/ 550394 h 1050628"/>
                <a:gd name="connsiteX619" fmla="*/ 2097781 w 2449768"/>
                <a:gd name="connsiteY619" fmla="*/ 544317 h 1050628"/>
                <a:gd name="connsiteX620" fmla="*/ 2111073 w 2449768"/>
                <a:gd name="connsiteY620" fmla="*/ 553051 h 1050628"/>
                <a:gd name="connsiteX621" fmla="*/ 2104997 w 2449768"/>
                <a:gd name="connsiteY621" fmla="*/ 577356 h 1050628"/>
                <a:gd name="connsiteX622" fmla="*/ 2080692 w 2449768"/>
                <a:gd name="connsiteY622" fmla="*/ 571280 h 1050628"/>
                <a:gd name="connsiteX623" fmla="*/ 2086768 w 2449768"/>
                <a:gd name="connsiteY623" fmla="*/ 546975 h 1050628"/>
                <a:gd name="connsiteX624" fmla="*/ 2097781 w 2449768"/>
                <a:gd name="connsiteY624" fmla="*/ 544317 h 1050628"/>
                <a:gd name="connsiteX625" fmla="*/ 1745366 w 2449768"/>
                <a:gd name="connsiteY625" fmla="*/ 538241 h 1050628"/>
                <a:gd name="connsiteX626" fmla="*/ 1758658 w 2449768"/>
                <a:gd name="connsiteY626" fmla="*/ 546975 h 1050628"/>
                <a:gd name="connsiteX627" fmla="*/ 1752582 w 2449768"/>
                <a:gd name="connsiteY627" fmla="*/ 571280 h 1050628"/>
                <a:gd name="connsiteX628" fmla="*/ 1728277 w 2449768"/>
                <a:gd name="connsiteY628" fmla="*/ 565204 h 1050628"/>
                <a:gd name="connsiteX629" fmla="*/ 1734353 w 2449768"/>
                <a:gd name="connsiteY629" fmla="*/ 540899 h 1050628"/>
                <a:gd name="connsiteX630" fmla="*/ 1745366 w 2449768"/>
                <a:gd name="connsiteY630" fmla="*/ 538241 h 1050628"/>
                <a:gd name="connsiteX631" fmla="*/ 624322 w 2449768"/>
                <a:gd name="connsiteY631" fmla="*/ 529127 h 1050628"/>
                <a:gd name="connsiteX632" fmla="*/ 637613 w 2449768"/>
                <a:gd name="connsiteY632" fmla="*/ 537861 h 1050628"/>
                <a:gd name="connsiteX633" fmla="*/ 631537 w 2449768"/>
                <a:gd name="connsiteY633" fmla="*/ 562166 h 1050628"/>
                <a:gd name="connsiteX634" fmla="*/ 607233 w 2449768"/>
                <a:gd name="connsiteY634" fmla="*/ 556090 h 1050628"/>
                <a:gd name="connsiteX635" fmla="*/ 613309 w 2449768"/>
                <a:gd name="connsiteY635" fmla="*/ 531785 h 1050628"/>
                <a:gd name="connsiteX636" fmla="*/ 624322 w 2449768"/>
                <a:gd name="connsiteY636" fmla="*/ 529127 h 1050628"/>
                <a:gd name="connsiteX637" fmla="*/ 958508 w 2449768"/>
                <a:gd name="connsiteY637" fmla="*/ 523051 h 1050628"/>
                <a:gd name="connsiteX638" fmla="*/ 971800 w 2449768"/>
                <a:gd name="connsiteY638" fmla="*/ 531785 h 1050628"/>
                <a:gd name="connsiteX639" fmla="*/ 965724 w 2449768"/>
                <a:gd name="connsiteY639" fmla="*/ 556090 h 1050628"/>
                <a:gd name="connsiteX640" fmla="*/ 941419 w 2449768"/>
                <a:gd name="connsiteY640" fmla="*/ 550014 h 1050628"/>
                <a:gd name="connsiteX641" fmla="*/ 947495 w 2449768"/>
                <a:gd name="connsiteY641" fmla="*/ 525709 h 1050628"/>
                <a:gd name="connsiteX642" fmla="*/ 958508 w 2449768"/>
                <a:gd name="connsiteY642" fmla="*/ 523051 h 1050628"/>
                <a:gd name="connsiteX643" fmla="*/ 1177248 w 2449768"/>
                <a:gd name="connsiteY643" fmla="*/ 507861 h 1050628"/>
                <a:gd name="connsiteX644" fmla="*/ 1190540 w 2449768"/>
                <a:gd name="connsiteY644" fmla="*/ 516595 h 1050628"/>
                <a:gd name="connsiteX645" fmla="*/ 1184464 w 2449768"/>
                <a:gd name="connsiteY645" fmla="*/ 540900 h 1050628"/>
                <a:gd name="connsiteX646" fmla="*/ 1160159 w 2449768"/>
                <a:gd name="connsiteY646" fmla="*/ 534824 h 1050628"/>
                <a:gd name="connsiteX647" fmla="*/ 1166235 w 2449768"/>
                <a:gd name="connsiteY647" fmla="*/ 510519 h 1050628"/>
                <a:gd name="connsiteX648" fmla="*/ 1177248 w 2449768"/>
                <a:gd name="connsiteY648" fmla="*/ 507861 h 1050628"/>
                <a:gd name="connsiteX649" fmla="*/ 1399027 w 2449768"/>
                <a:gd name="connsiteY649" fmla="*/ 504823 h 1050628"/>
                <a:gd name="connsiteX650" fmla="*/ 1412319 w 2449768"/>
                <a:gd name="connsiteY650" fmla="*/ 513557 h 1050628"/>
                <a:gd name="connsiteX651" fmla="*/ 1406243 w 2449768"/>
                <a:gd name="connsiteY651" fmla="*/ 537862 h 1050628"/>
                <a:gd name="connsiteX652" fmla="*/ 1381938 w 2449768"/>
                <a:gd name="connsiteY652" fmla="*/ 531786 h 1050628"/>
                <a:gd name="connsiteX653" fmla="*/ 1388014 w 2449768"/>
                <a:gd name="connsiteY653" fmla="*/ 507481 h 1050628"/>
                <a:gd name="connsiteX654" fmla="*/ 1399027 w 2449768"/>
                <a:gd name="connsiteY654" fmla="*/ 504823 h 1050628"/>
                <a:gd name="connsiteX655" fmla="*/ 2194999 w 2449768"/>
                <a:gd name="connsiteY655" fmla="*/ 492670 h 1050628"/>
                <a:gd name="connsiteX656" fmla="*/ 2208291 w 2449768"/>
                <a:gd name="connsiteY656" fmla="*/ 501404 h 1050628"/>
                <a:gd name="connsiteX657" fmla="*/ 2202214 w 2449768"/>
                <a:gd name="connsiteY657" fmla="*/ 525709 h 1050628"/>
                <a:gd name="connsiteX658" fmla="*/ 2177910 w 2449768"/>
                <a:gd name="connsiteY658" fmla="*/ 519633 h 1050628"/>
                <a:gd name="connsiteX659" fmla="*/ 2183986 w 2449768"/>
                <a:gd name="connsiteY659" fmla="*/ 495328 h 1050628"/>
                <a:gd name="connsiteX660" fmla="*/ 2194999 w 2449768"/>
                <a:gd name="connsiteY660" fmla="*/ 492670 h 1050628"/>
                <a:gd name="connsiteX661" fmla="*/ 1912459 w 2449768"/>
                <a:gd name="connsiteY661" fmla="*/ 480518 h 1050628"/>
                <a:gd name="connsiteX662" fmla="*/ 1925751 w 2449768"/>
                <a:gd name="connsiteY662" fmla="*/ 489252 h 1050628"/>
                <a:gd name="connsiteX663" fmla="*/ 1919675 w 2449768"/>
                <a:gd name="connsiteY663" fmla="*/ 513557 h 1050628"/>
                <a:gd name="connsiteX664" fmla="*/ 1895370 w 2449768"/>
                <a:gd name="connsiteY664" fmla="*/ 507481 h 1050628"/>
                <a:gd name="connsiteX665" fmla="*/ 1901446 w 2449768"/>
                <a:gd name="connsiteY665" fmla="*/ 483176 h 1050628"/>
                <a:gd name="connsiteX666" fmla="*/ 1912459 w 2449768"/>
                <a:gd name="connsiteY666" fmla="*/ 480518 h 1050628"/>
                <a:gd name="connsiteX667" fmla="*/ 803567 w 2449768"/>
                <a:gd name="connsiteY667" fmla="*/ 480518 h 1050628"/>
                <a:gd name="connsiteX668" fmla="*/ 816859 w 2449768"/>
                <a:gd name="connsiteY668" fmla="*/ 489252 h 1050628"/>
                <a:gd name="connsiteX669" fmla="*/ 810783 w 2449768"/>
                <a:gd name="connsiteY669" fmla="*/ 513557 h 1050628"/>
                <a:gd name="connsiteX670" fmla="*/ 786478 w 2449768"/>
                <a:gd name="connsiteY670" fmla="*/ 507481 h 1050628"/>
                <a:gd name="connsiteX671" fmla="*/ 792554 w 2449768"/>
                <a:gd name="connsiteY671" fmla="*/ 483176 h 1050628"/>
                <a:gd name="connsiteX672" fmla="*/ 803567 w 2449768"/>
                <a:gd name="connsiteY672" fmla="*/ 480518 h 1050628"/>
                <a:gd name="connsiteX673" fmla="*/ 1550930 w 2449768"/>
                <a:gd name="connsiteY673" fmla="*/ 471404 h 1050628"/>
                <a:gd name="connsiteX674" fmla="*/ 1564222 w 2449768"/>
                <a:gd name="connsiteY674" fmla="*/ 480138 h 1050628"/>
                <a:gd name="connsiteX675" fmla="*/ 1558146 w 2449768"/>
                <a:gd name="connsiteY675" fmla="*/ 504443 h 1050628"/>
                <a:gd name="connsiteX676" fmla="*/ 1533841 w 2449768"/>
                <a:gd name="connsiteY676" fmla="*/ 498367 h 1050628"/>
                <a:gd name="connsiteX677" fmla="*/ 1539917 w 2449768"/>
                <a:gd name="connsiteY677" fmla="*/ 474062 h 1050628"/>
                <a:gd name="connsiteX678" fmla="*/ 1550930 w 2449768"/>
                <a:gd name="connsiteY678" fmla="*/ 471404 h 1050628"/>
                <a:gd name="connsiteX679" fmla="*/ 2307407 w 2449768"/>
                <a:gd name="connsiteY679" fmla="*/ 465328 h 1050628"/>
                <a:gd name="connsiteX680" fmla="*/ 2320698 w 2449768"/>
                <a:gd name="connsiteY680" fmla="*/ 474062 h 1050628"/>
                <a:gd name="connsiteX681" fmla="*/ 2314622 w 2449768"/>
                <a:gd name="connsiteY681" fmla="*/ 498367 h 1050628"/>
                <a:gd name="connsiteX682" fmla="*/ 2290318 w 2449768"/>
                <a:gd name="connsiteY682" fmla="*/ 492291 h 1050628"/>
                <a:gd name="connsiteX683" fmla="*/ 2296394 w 2449768"/>
                <a:gd name="connsiteY683" fmla="*/ 467986 h 1050628"/>
                <a:gd name="connsiteX684" fmla="*/ 2307407 w 2449768"/>
                <a:gd name="connsiteY684" fmla="*/ 465328 h 1050628"/>
                <a:gd name="connsiteX685" fmla="*/ 1076992 w 2449768"/>
                <a:gd name="connsiteY685" fmla="*/ 462290 h 1050628"/>
                <a:gd name="connsiteX686" fmla="*/ 1090284 w 2449768"/>
                <a:gd name="connsiteY686" fmla="*/ 471024 h 1050628"/>
                <a:gd name="connsiteX687" fmla="*/ 1084208 w 2449768"/>
                <a:gd name="connsiteY687" fmla="*/ 495329 h 1050628"/>
                <a:gd name="connsiteX688" fmla="*/ 1059903 w 2449768"/>
                <a:gd name="connsiteY688" fmla="*/ 489253 h 1050628"/>
                <a:gd name="connsiteX689" fmla="*/ 1065979 w 2449768"/>
                <a:gd name="connsiteY689" fmla="*/ 464948 h 1050628"/>
                <a:gd name="connsiteX690" fmla="*/ 1076992 w 2449768"/>
                <a:gd name="connsiteY690" fmla="*/ 462290 h 1050628"/>
                <a:gd name="connsiteX691" fmla="*/ 2030944 w 2449768"/>
                <a:gd name="connsiteY691" fmla="*/ 456214 h 1050628"/>
                <a:gd name="connsiteX692" fmla="*/ 2044236 w 2449768"/>
                <a:gd name="connsiteY692" fmla="*/ 464948 h 1050628"/>
                <a:gd name="connsiteX693" fmla="*/ 2038160 w 2449768"/>
                <a:gd name="connsiteY693" fmla="*/ 489253 h 1050628"/>
                <a:gd name="connsiteX694" fmla="*/ 2013855 w 2449768"/>
                <a:gd name="connsiteY694" fmla="*/ 483177 h 1050628"/>
                <a:gd name="connsiteX695" fmla="*/ 2019931 w 2449768"/>
                <a:gd name="connsiteY695" fmla="*/ 458872 h 1050628"/>
                <a:gd name="connsiteX696" fmla="*/ 2030944 w 2449768"/>
                <a:gd name="connsiteY696" fmla="*/ 456214 h 1050628"/>
                <a:gd name="connsiteX697" fmla="*/ 1280542 w 2449768"/>
                <a:gd name="connsiteY697" fmla="*/ 453176 h 1050628"/>
                <a:gd name="connsiteX698" fmla="*/ 1293834 w 2449768"/>
                <a:gd name="connsiteY698" fmla="*/ 461910 h 1050628"/>
                <a:gd name="connsiteX699" fmla="*/ 1287758 w 2449768"/>
                <a:gd name="connsiteY699" fmla="*/ 486215 h 1050628"/>
                <a:gd name="connsiteX700" fmla="*/ 1263453 w 2449768"/>
                <a:gd name="connsiteY700" fmla="*/ 480139 h 1050628"/>
                <a:gd name="connsiteX701" fmla="*/ 1269529 w 2449768"/>
                <a:gd name="connsiteY701" fmla="*/ 455834 h 1050628"/>
                <a:gd name="connsiteX702" fmla="*/ 1280542 w 2449768"/>
                <a:gd name="connsiteY702" fmla="*/ 453176 h 1050628"/>
                <a:gd name="connsiteX703" fmla="*/ 679006 w 2449768"/>
                <a:gd name="connsiteY703" fmla="*/ 450138 h 1050628"/>
                <a:gd name="connsiteX704" fmla="*/ 692298 w 2449768"/>
                <a:gd name="connsiteY704" fmla="*/ 458872 h 1050628"/>
                <a:gd name="connsiteX705" fmla="*/ 686222 w 2449768"/>
                <a:gd name="connsiteY705" fmla="*/ 483177 h 1050628"/>
                <a:gd name="connsiteX706" fmla="*/ 661917 w 2449768"/>
                <a:gd name="connsiteY706" fmla="*/ 477101 h 1050628"/>
                <a:gd name="connsiteX707" fmla="*/ 667993 w 2449768"/>
                <a:gd name="connsiteY707" fmla="*/ 452796 h 1050628"/>
                <a:gd name="connsiteX708" fmla="*/ 679006 w 2449768"/>
                <a:gd name="connsiteY708" fmla="*/ 450138 h 1050628"/>
                <a:gd name="connsiteX709" fmla="*/ 1815242 w 2449768"/>
                <a:gd name="connsiteY709" fmla="*/ 447099 h 1050628"/>
                <a:gd name="connsiteX710" fmla="*/ 1828533 w 2449768"/>
                <a:gd name="connsiteY710" fmla="*/ 455833 h 1050628"/>
                <a:gd name="connsiteX711" fmla="*/ 1822457 w 2449768"/>
                <a:gd name="connsiteY711" fmla="*/ 480138 h 1050628"/>
                <a:gd name="connsiteX712" fmla="*/ 1798152 w 2449768"/>
                <a:gd name="connsiteY712" fmla="*/ 474062 h 1050628"/>
                <a:gd name="connsiteX713" fmla="*/ 1804228 w 2449768"/>
                <a:gd name="connsiteY713" fmla="*/ 449757 h 1050628"/>
                <a:gd name="connsiteX714" fmla="*/ 1815242 w 2449768"/>
                <a:gd name="connsiteY714" fmla="*/ 447099 h 1050628"/>
                <a:gd name="connsiteX715" fmla="*/ 1699795 w 2449768"/>
                <a:gd name="connsiteY715" fmla="*/ 444061 h 1050628"/>
                <a:gd name="connsiteX716" fmla="*/ 1713087 w 2449768"/>
                <a:gd name="connsiteY716" fmla="*/ 452795 h 1050628"/>
                <a:gd name="connsiteX717" fmla="*/ 1707011 w 2449768"/>
                <a:gd name="connsiteY717" fmla="*/ 477100 h 1050628"/>
                <a:gd name="connsiteX718" fmla="*/ 1682706 w 2449768"/>
                <a:gd name="connsiteY718" fmla="*/ 471024 h 1050628"/>
                <a:gd name="connsiteX719" fmla="*/ 1688782 w 2449768"/>
                <a:gd name="connsiteY719" fmla="*/ 446719 h 1050628"/>
                <a:gd name="connsiteX720" fmla="*/ 1699795 w 2449768"/>
                <a:gd name="connsiteY720" fmla="*/ 444061 h 1050628"/>
                <a:gd name="connsiteX721" fmla="*/ 888633 w 2449768"/>
                <a:gd name="connsiteY721" fmla="*/ 434947 h 1050628"/>
                <a:gd name="connsiteX722" fmla="*/ 901925 w 2449768"/>
                <a:gd name="connsiteY722" fmla="*/ 443681 h 1050628"/>
                <a:gd name="connsiteX723" fmla="*/ 895849 w 2449768"/>
                <a:gd name="connsiteY723" fmla="*/ 467986 h 1050628"/>
                <a:gd name="connsiteX724" fmla="*/ 871544 w 2449768"/>
                <a:gd name="connsiteY724" fmla="*/ 461910 h 1050628"/>
                <a:gd name="connsiteX725" fmla="*/ 877620 w 2449768"/>
                <a:gd name="connsiteY725" fmla="*/ 437605 h 1050628"/>
                <a:gd name="connsiteX726" fmla="*/ 888633 w 2449768"/>
                <a:gd name="connsiteY726" fmla="*/ 434947 h 1050628"/>
                <a:gd name="connsiteX727" fmla="*/ 2158542 w 2449768"/>
                <a:gd name="connsiteY727" fmla="*/ 407605 h 1050628"/>
                <a:gd name="connsiteX728" fmla="*/ 2171833 w 2449768"/>
                <a:gd name="connsiteY728" fmla="*/ 416339 h 1050628"/>
                <a:gd name="connsiteX729" fmla="*/ 2165757 w 2449768"/>
                <a:gd name="connsiteY729" fmla="*/ 440644 h 1050628"/>
                <a:gd name="connsiteX730" fmla="*/ 2141453 w 2449768"/>
                <a:gd name="connsiteY730" fmla="*/ 434568 h 1050628"/>
                <a:gd name="connsiteX731" fmla="*/ 2147529 w 2449768"/>
                <a:gd name="connsiteY731" fmla="*/ 410263 h 1050628"/>
                <a:gd name="connsiteX732" fmla="*/ 2158542 w 2449768"/>
                <a:gd name="connsiteY732" fmla="*/ 407605 h 1050628"/>
                <a:gd name="connsiteX733" fmla="*/ 1484092 w 2449768"/>
                <a:gd name="connsiteY733" fmla="*/ 407605 h 1050628"/>
                <a:gd name="connsiteX734" fmla="*/ 1497384 w 2449768"/>
                <a:gd name="connsiteY734" fmla="*/ 416339 h 1050628"/>
                <a:gd name="connsiteX735" fmla="*/ 1491308 w 2449768"/>
                <a:gd name="connsiteY735" fmla="*/ 440644 h 1050628"/>
                <a:gd name="connsiteX736" fmla="*/ 1467003 w 2449768"/>
                <a:gd name="connsiteY736" fmla="*/ 434568 h 1050628"/>
                <a:gd name="connsiteX737" fmla="*/ 1473079 w 2449768"/>
                <a:gd name="connsiteY737" fmla="*/ 410263 h 1050628"/>
                <a:gd name="connsiteX738" fmla="*/ 1484092 w 2449768"/>
                <a:gd name="connsiteY738" fmla="*/ 407605 h 1050628"/>
                <a:gd name="connsiteX739" fmla="*/ 1365608 w 2449768"/>
                <a:gd name="connsiteY739" fmla="*/ 404567 h 1050628"/>
                <a:gd name="connsiteX740" fmla="*/ 1378900 w 2449768"/>
                <a:gd name="connsiteY740" fmla="*/ 413301 h 1050628"/>
                <a:gd name="connsiteX741" fmla="*/ 1372824 w 2449768"/>
                <a:gd name="connsiteY741" fmla="*/ 437606 h 1050628"/>
                <a:gd name="connsiteX742" fmla="*/ 1348519 w 2449768"/>
                <a:gd name="connsiteY742" fmla="*/ 431530 h 1050628"/>
                <a:gd name="connsiteX743" fmla="*/ 1354595 w 2449768"/>
                <a:gd name="connsiteY743" fmla="*/ 407225 h 1050628"/>
                <a:gd name="connsiteX744" fmla="*/ 1365608 w 2449768"/>
                <a:gd name="connsiteY744" fmla="*/ 404567 h 1050628"/>
                <a:gd name="connsiteX745" fmla="*/ 988889 w 2449768"/>
                <a:gd name="connsiteY745" fmla="*/ 404567 h 1050628"/>
                <a:gd name="connsiteX746" fmla="*/ 1002180 w 2449768"/>
                <a:gd name="connsiteY746" fmla="*/ 413301 h 1050628"/>
                <a:gd name="connsiteX747" fmla="*/ 996104 w 2449768"/>
                <a:gd name="connsiteY747" fmla="*/ 437606 h 1050628"/>
                <a:gd name="connsiteX748" fmla="*/ 971800 w 2449768"/>
                <a:gd name="connsiteY748" fmla="*/ 431530 h 1050628"/>
                <a:gd name="connsiteX749" fmla="*/ 977876 w 2449768"/>
                <a:gd name="connsiteY749" fmla="*/ 407225 h 1050628"/>
                <a:gd name="connsiteX750" fmla="*/ 988889 w 2449768"/>
                <a:gd name="connsiteY750" fmla="*/ 404567 h 1050628"/>
                <a:gd name="connsiteX751" fmla="*/ 1182565 w 2449768"/>
                <a:gd name="connsiteY751" fmla="*/ 394312 h 1050628"/>
                <a:gd name="connsiteX752" fmla="*/ 1193578 w 2449768"/>
                <a:gd name="connsiteY752" fmla="*/ 404186 h 1050628"/>
                <a:gd name="connsiteX753" fmla="*/ 1187502 w 2449768"/>
                <a:gd name="connsiteY753" fmla="*/ 428491 h 1050628"/>
                <a:gd name="connsiteX754" fmla="*/ 1163197 w 2449768"/>
                <a:gd name="connsiteY754" fmla="*/ 422415 h 1050628"/>
                <a:gd name="connsiteX755" fmla="*/ 1169273 w 2449768"/>
                <a:gd name="connsiteY755" fmla="*/ 398110 h 1050628"/>
                <a:gd name="connsiteX756" fmla="*/ 1182565 w 2449768"/>
                <a:gd name="connsiteY756" fmla="*/ 394312 h 1050628"/>
                <a:gd name="connsiteX757" fmla="*/ 1620805 w 2449768"/>
                <a:gd name="connsiteY757" fmla="*/ 389376 h 1050628"/>
                <a:gd name="connsiteX758" fmla="*/ 1634097 w 2449768"/>
                <a:gd name="connsiteY758" fmla="*/ 398110 h 1050628"/>
                <a:gd name="connsiteX759" fmla="*/ 1628021 w 2449768"/>
                <a:gd name="connsiteY759" fmla="*/ 422415 h 1050628"/>
                <a:gd name="connsiteX760" fmla="*/ 1603716 w 2449768"/>
                <a:gd name="connsiteY760" fmla="*/ 416339 h 1050628"/>
                <a:gd name="connsiteX761" fmla="*/ 1609792 w 2449768"/>
                <a:gd name="connsiteY761" fmla="*/ 392034 h 1050628"/>
                <a:gd name="connsiteX762" fmla="*/ 1620805 w 2449768"/>
                <a:gd name="connsiteY762" fmla="*/ 389376 h 1050628"/>
                <a:gd name="connsiteX763" fmla="*/ 1961068 w 2449768"/>
                <a:gd name="connsiteY763" fmla="*/ 380262 h 1050628"/>
                <a:gd name="connsiteX764" fmla="*/ 1974360 w 2449768"/>
                <a:gd name="connsiteY764" fmla="*/ 388996 h 1050628"/>
                <a:gd name="connsiteX765" fmla="*/ 1968284 w 2449768"/>
                <a:gd name="connsiteY765" fmla="*/ 413301 h 1050628"/>
                <a:gd name="connsiteX766" fmla="*/ 1943979 w 2449768"/>
                <a:gd name="connsiteY766" fmla="*/ 407225 h 1050628"/>
                <a:gd name="connsiteX767" fmla="*/ 1950055 w 2449768"/>
                <a:gd name="connsiteY767" fmla="*/ 382920 h 1050628"/>
                <a:gd name="connsiteX768" fmla="*/ 1961068 w 2449768"/>
                <a:gd name="connsiteY768" fmla="*/ 380262 h 1050628"/>
                <a:gd name="connsiteX769" fmla="*/ 770148 w 2449768"/>
                <a:gd name="connsiteY769" fmla="*/ 380262 h 1050628"/>
                <a:gd name="connsiteX770" fmla="*/ 783440 w 2449768"/>
                <a:gd name="connsiteY770" fmla="*/ 388996 h 1050628"/>
                <a:gd name="connsiteX771" fmla="*/ 777364 w 2449768"/>
                <a:gd name="connsiteY771" fmla="*/ 413301 h 1050628"/>
                <a:gd name="connsiteX772" fmla="*/ 753059 w 2449768"/>
                <a:gd name="connsiteY772" fmla="*/ 407225 h 1050628"/>
                <a:gd name="connsiteX773" fmla="*/ 759135 w 2449768"/>
                <a:gd name="connsiteY773" fmla="*/ 382920 h 1050628"/>
                <a:gd name="connsiteX774" fmla="*/ 770148 w 2449768"/>
                <a:gd name="connsiteY774" fmla="*/ 380262 h 1050628"/>
                <a:gd name="connsiteX775" fmla="*/ 2240571 w 2449768"/>
                <a:gd name="connsiteY775" fmla="*/ 352920 h 1050628"/>
                <a:gd name="connsiteX776" fmla="*/ 2253862 w 2449768"/>
                <a:gd name="connsiteY776" fmla="*/ 361654 h 1050628"/>
                <a:gd name="connsiteX777" fmla="*/ 2247786 w 2449768"/>
                <a:gd name="connsiteY777" fmla="*/ 385959 h 1050628"/>
                <a:gd name="connsiteX778" fmla="*/ 2223481 w 2449768"/>
                <a:gd name="connsiteY778" fmla="*/ 379883 h 1050628"/>
                <a:gd name="connsiteX779" fmla="*/ 2229557 w 2449768"/>
                <a:gd name="connsiteY779" fmla="*/ 355578 h 1050628"/>
                <a:gd name="connsiteX780" fmla="*/ 2240571 w 2449768"/>
                <a:gd name="connsiteY780" fmla="*/ 352920 h 1050628"/>
                <a:gd name="connsiteX781" fmla="*/ 2082590 w 2449768"/>
                <a:gd name="connsiteY781" fmla="*/ 352920 h 1050628"/>
                <a:gd name="connsiteX782" fmla="*/ 2095882 w 2449768"/>
                <a:gd name="connsiteY782" fmla="*/ 361654 h 1050628"/>
                <a:gd name="connsiteX783" fmla="*/ 2089806 w 2449768"/>
                <a:gd name="connsiteY783" fmla="*/ 385959 h 1050628"/>
                <a:gd name="connsiteX784" fmla="*/ 2065501 w 2449768"/>
                <a:gd name="connsiteY784" fmla="*/ 379883 h 1050628"/>
                <a:gd name="connsiteX785" fmla="*/ 2071577 w 2449768"/>
                <a:gd name="connsiteY785" fmla="*/ 355578 h 1050628"/>
                <a:gd name="connsiteX786" fmla="*/ 2082590 w 2449768"/>
                <a:gd name="connsiteY786" fmla="*/ 352920 h 1050628"/>
                <a:gd name="connsiteX787" fmla="*/ 1080030 w 2449768"/>
                <a:gd name="connsiteY787" fmla="*/ 337729 h 1050628"/>
                <a:gd name="connsiteX788" fmla="*/ 1093322 w 2449768"/>
                <a:gd name="connsiteY788" fmla="*/ 346463 h 1050628"/>
                <a:gd name="connsiteX789" fmla="*/ 1087246 w 2449768"/>
                <a:gd name="connsiteY789" fmla="*/ 370768 h 1050628"/>
                <a:gd name="connsiteX790" fmla="*/ 1062941 w 2449768"/>
                <a:gd name="connsiteY790" fmla="*/ 364692 h 1050628"/>
                <a:gd name="connsiteX791" fmla="*/ 1069017 w 2449768"/>
                <a:gd name="connsiteY791" fmla="*/ 340387 h 1050628"/>
                <a:gd name="connsiteX792" fmla="*/ 1080030 w 2449768"/>
                <a:gd name="connsiteY792" fmla="*/ 337729 h 1050628"/>
                <a:gd name="connsiteX793" fmla="*/ 1787899 w 2449768"/>
                <a:gd name="connsiteY793" fmla="*/ 331653 h 1050628"/>
                <a:gd name="connsiteX794" fmla="*/ 1801191 w 2449768"/>
                <a:gd name="connsiteY794" fmla="*/ 340387 h 1050628"/>
                <a:gd name="connsiteX795" fmla="*/ 1795115 w 2449768"/>
                <a:gd name="connsiteY795" fmla="*/ 364692 h 1050628"/>
                <a:gd name="connsiteX796" fmla="*/ 1770810 w 2449768"/>
                <a:gd name="connsiteY796" fmla="*/ 358616 h 1050628"/>
                <a:gd name="connsiteX797" fmla="*/ 1776886 w 2449768"/>
                <a:gd name="connsiteY797" fmla="*/ 334311 h 1050628"/>
                <a:gd name="connsiteX798" fmla="*/ 1787899 w 2449768"/>
                <a:gd name="connsiteY798" fmla="*/ 331653 h 1050628"/>
                <a:gd name="connsiteX799" fmla="*/ 1879040 w 2449768"/>
                <a:gd name="connsiteY799" fmla="*/ 328615 h 1050628"/>
                <a:gd name="connsiteX800" fmla="*/ 1892332 w 2449768"/>
                <a:gd name="connsiteY800" fmla="*/ 337349 h 1050628"/>
                <a:gd name="connsiteX801" fmla="*/ 1886256 w 2449768"/>
                <a:gd name="connsiteY801" fmla="*/ 361654 h 1050628"/>
                <a:gd name="connsiteX802" fmla="*/ 1861951 w 2449768"/>
                <a:gd name="connsiteY802" fmla="*/ 355578 h 1050628"/>
                <a:gd name="connsiteX803" fmla="*/ 1868027 w 2449768"/>
                <a:gd name="connsiteY803" fmla="*/ 331273 h 1050628"/>
                <a:gd name="connsiteX804" fmla="*/ 1879040 w 2449768"/>
                <a:gd name="connsiteY804" fmla="*/ 328615 h 1050628"/>
                <a:gd name="connsiteX805" fmla="*/ 1265352 w 2449768"/>
                <a:gd name="connsiteY805" fmla="*/ 325577 h 1050628"/>
                <a:gd name="connsiteX806" fmla="*/ 1278644 w 2449768"/>
                <a:gd name="connsiteY806" fmla="*/ 334311 h 1050628"/>
                <a:gd name="connsiteX807" fmla="*/ 1272568 w 2449768"/>
                <a:gd name="connsiteY807" fmla="*/ 358616 h 1050628"/>
                <a:gd name="connsiteX808" fmla="*/ 1248263 w 2449768"/>
                <a:gd name="connsiteY808" fmla="*/ 352540 h 1050628"/>
                <a:gd name="connsiteX809" fmla="*/ 1254339 w 2449768"/>
                <a:gd name="connsiteY809" fmla="*/ 328235 h 1050628"/>
                <a:gd name="connsiteX810" fmla="*/ 1265352 w 2449768"/>
                <a:gd name="connsiteY810" fmla="*/ 325577 h 1050628"/>
                <a:gd name="connsiteX811" fmla="*/ 864328 w 2449768"/>
                <a:gd name="connsiteY811" fmla="*/ 319501 h 1050628"/>
                <a:gd name="connsiteX812" fmla="*/ 877620 w 2449768"/>
                <a:gd name="connsiteY812" fmla="*/ 328235 h 1050628"/>
                <a:gd name="connsiteX813" fmla="*/ 871544 w 2449768"/>
                <a:gd name="connsiteY813" fmla="*/ 352540 h 1050628"/>
                <a:gd name="connsiteX814" fmla="*/ 847239 w 2449768"/>
                <a:gd name="connsiteY814" fmla="*/ 346464 h 1050628"/>
                <a:gd name="connsiteX815" fmla="*/ 853315 w 2449768"/>
                <a:gd name="connsiteY815" fmla="*/ 322159 h 1050628"/>
                <a:gd name="connsiteX816" fmla="*/ 864328 w 2449768"/>
                <a:gd name="connsiteY816" fmla="*/ 319501 h 1050628"/>
                <a:gd name="connsiteX817" fmla="*/ 1459788 w 2449768"/>
                <a:gd name="connsiteY817" fmla="*/ 316463 h 1050628"/>
                <a:gd name="connsiteX818" fmla="*/ 1473080 w 2449768"/>
                <a:gd name="connsiteY818" fmla="*/ 325197 h 1050628"/>
                <a:gd name="connsiteX819" fmla="*/ 1467004 w 2449768"/>
                <a:gd name="connsiteY819" fmla="*/ 349502 h 1050628"/>
                <a:gd name="connsiteX820" fmla="*/ 1442699 w 2449768"/>
                <a:gd name="connsiteY820" fmla="*/ 343426 h 1050628"/>
                <a:gd name="connsiteX821" fmla="*/ 1448775 w 2449768"/>
                <a:gd name="connsiteY821" fmla="*/ 319121 h 1050628"/>
                <a:gd name="connsiteX822" fmla="*/ 1459788 w 2449768"/>
                <a:gd name="connsiteY822" fmla="*/ 316463 h 1050628"/>
                <a:gd name="connsiteX823" fmla="*/ 1702833 w 2449768"/>
                <a:gd name="connsiteY823" fmla="*/ 310387 h 1050628"/>
                <a:gd name="connsiteX824" fmla="*/ 1716125 w 2449768"/>
                <a:gd name="connsiteY824" fmla="*/ 319121 h 1050628"/>
                <a:gd name="connsiteX825" fmla="*/ 1710049 w 2449768"/>
                <a:gd name="connsiteY825" fmla="*/ 343426 h 1050628"/>
                <a:gd name="connsiteX826" fmla="*/ 1685744 w 2449768"/>
                <a:gd name="connsiteY826" fmla="*/ 337350 h 1050628"/>
                <a:gd name="connsiteX827" fmla="*/ 1691820 w 2449768"/>
                <a:gd name="connsiteY827" fmla="*/ 313045 h 1050628"/>
                <a:gd name="connsiteX828" fmla="*/ 1702833 w 2449768"/>
                <a:gd name="connsiteY828" fmla="*/ 310387 h 1050628"/>
                <a:gd name="connsiteX829" fmla="*/ 1577893 w 2449768"/>
                <a:gd name="connsiteY829" fmla="*/ 297095 h 1050628"/>
                <a:gd name="connsiteX830" fmla="*/ 1591565 w 2449768"/>
                <a:gd name="connsiteY830" fmla="*/ 306969 h 1050628"/>
                <a:gd name="connsiteX831" fmla="*/ 1585489 w 2449768"/>
                <a:gd name="connsiteY831" fmla="*/ 331274 h 1050628"/>
                <a:gd name="connsiteX832" fmla="*/ 1561184 w 2449768"/>
                <a:gd name="connsiteY832" fmla="*/ 325198 h 1050628"/>
                <a:gd name="connsiteX833" fmla="*/ 1564222 w 2449768"/>
                <a:gd name="connsiteY833" fmla="*/ 300893 h 1050628"/>
                <a:gd name="connsiteX834" fmla="*/ 1577893 w 2449768"/>
                <a:gd name="connsiteY834" fmla="*/ 297095 h 1050628"/>
                <a:gd name="connsiteX835" fmla="*/ 955470 w 2449768"/>
                <a:gd name="connsiteY835" fmla="*/ 295196 h 1050628"/>
                <a:gd name="connsiteX836" fmla="*/ 968762 w 2449768"/>
                <a:gd name="connsiteY836" fmla="*/ 303930 h 1050628"/>
                <a:gd name="connsiteX837" fmla="*/ 962686 w 2449768"/>
                <a:gd name="connsiteY837" fmla="*/ 328235 h 1050628"/>
                <a:gd name="connsiteX838" fmla="*/ 938381 w 2449768"/>
                <a:gd name="connsiteY838" fmla="*/ 322159 h 1050628"/>
                <a:gd name="connsiteX839" fmla="*/ 944457 w 2449768"/>
                <a:gd name="connsiteY839" fmla="*/ 297854 h 1050628"/>
                <a:gd name="connsiteX840" fmla="*/ 955470 w 2449768"/>
                <a:gd name="connsiteY840" fmla="*/ 295196 h 1050628"/>
                <a:gd name="connsiteX841" fmla="*/ 1365608 w 2449768"/>
                <a:gd name="connsiteY841" fmla="*/ 283044 h 1050628"/>
                <a:gd name="connsiteX842" fmla="*/ 1378900 w 2449768"/>
                <a:gd name="connsiteY842" fmla="*/ 291778 h 1050628"/>
                <a:gd name="connsiteX843" fmla="*/ 1372824 w 2449768"/>
                <a:gd name="connsiteY843" fmla="*/ 316083 h 1050628"/>
                <a:gd name="connsiteX844" fmla="*/ 1348519 w 2449768"/>
                <a:gd name="connsiteY844" fmla="*/ 310007 h 1050628"/>
                <a:gd name="connsiteX845" fmla="*/ 1354595 w 2449768"/>
                <a:gd name="connsiteY845" fmla="*/ 285702 h 1050628"/>
                <a:gd name="connsiteX846" fmla="*/ 1365608 w 2449768"/>
                <a:gd name="connsiteY846" fmla="*/ 283044 h 1050628"/>
                <a:gd name="connsiteX847" fmla="*/ 1979296 w 2449768"/>
                <a:gd name="connsiteY847" fmla="*/ 267854 h 1050628"/>
                <a:gd name="connsiteX848" fmla="*/ 1992588 w 2449768"/>
                <a:gd name="connsiteY848" fmla="*/ 276588 h 1050628"/>
                <a:gd name="connsiteX849" fmla="*/ 1986512 w 2449768"/>
                <a:gd name="connsiteY849" fmla="*/ 300893 h 1050628"/>
                <a:gd name="connsiteX850" fmla="*/ 1962207 w 2449768"/>
                <a:gd name="connsiteY850" fmla="*/ 294817 h 1050628"/>
                <a:gd name="connsiteX851" fmla="*/ 1968283 w 2449768"/>
                <a:gd name="connsiteY851" fmla="*/ 270512 h 1050628"/>
                <a:gd name="connsiteX852" fmla="*/ 1979296 w 2449768"/>
                <a:gd name="connsiteY852" fmla="*/ 267854 h 1050628"/>
                <a:gd name="connsiteX853" fmla="*/ 1173830 w 2449768"/>
                <a:gd name="connsiteY853" fmla="*/ 266714 h 1050628"/>
                <a:gd name="connsiteX854" fmla="*/ 1187502 w 2449768"/>
                <a:gd name="connsiteY854" fmla="*/ 276588 h 1050628"/>
                <a:gd name="connsiteX855" fmla="*/ 1181425 w 2449768"/>
                <a:gd name="connsiteY855" fmla="*/ 300893 h 1050628"/>
                <a:gd name="connsiteX856" fmla="*/ 1157121 w 2449768"/>
                <a:gd name="connsiteY856" fmla="*/ 294817 h 1050628"/>
                <a:gd name="connsiteX857" fmla="*/ 1160159 w 2449768"/>
                <a:gd name="connsiteY857" fmla="*/ 270512 h 1050628"/>
                <a:gd name="connsiteX858" fmla="*/ 1173830 w 2449768"/>
                <a:gd name="connsiteY858" fmla="*/ 266714 h 1050628"/>
                <a:gd name="connsiteX859" fmla="*/ 2167656 w 2449768"/>
                <a:gd name="connsiteY859" fmla="*/ 246587 h 1050628"/>
                <a:gd name="connsiteX860" fmla="*/ 2180948 w 2449768"/>
                <a:gd name="connsiteY860" fmla="*/ 255321 h 1050628"/>
                <a:gd name="connsiteX861" fmla="*/ 2174872 w 2449768"/>
                <a:gd name="connsiteY861" fmla="*/ 279626 h 1050628"/>
                <a:gd name="connsiteX862" fmla="*/ 2150567 w 2449768"/>
                <a:gd name="connsiteY862" fmla="*/ 273550 h 1050628"/>
                <a:gd name="connsiteX863" fmla="*/ 2156643 w 2449768"/>
                <a:gd name="connsiteY863" fmla="*/ 249245 h 1050628"/>
                <a:gd name="connsiteX864" fmla="*/ 2167656 w 2449768"/>
                <a:gd name="connsiteY864" fmla="*/ 246587 h 1050628"/>
                <a:gd name="connsiteX865" fmla="*/ 2073477 w 2449768"/>
                <a:gd name="connsiteY865" fmla="*/ 240511 h 1050628"/>
                <a:gd name="connsiteX866" fmla="*/ 2086768 w 2449768"/>
                <a:gd name="connsiteY866" fmla="*/ 249245 h 1050628"/>
                <a:gd name="connsiteX867" fmla="*/ 2080692 w 2449768"/>
                <a:gd name="connsiteY867" fmla="*/ 273550 h 1050628"/>
                <a:gd name="connsiteX868" fmla="*/ 2056387 w 2449768"/>
                <a:gd name="connsiteY868" fmla="*/ 267474 h 1050628"/>
                <a:gd name="connsiteX869" fmla="*/ 2062463 w 2449768"/>
                <a:gd name="connsiteY869" fmla="*/ 243169 h 1050628"/>
                <a:gd name="connsiteX870" fmla="*/ 2073477 w 2449768"/>
                <a:gd name="connsiteY870" fmla="*/ 240511 h 1050628"/>
                <a:gd name="connsiteX871" fmla="*/ 1505359 w 2449768"/>
                <a:gd name="connsiteY871" fmla="*/ 222283 h 1050628"/>
                <a:gd name="connsiteX872" fmla="*/ 1518651 w 2449768"/>
                <a:gd name="connsiteY872" fmla="*/ 231017 h 1050628"/>
                <a:gd name="connsiteX873" fmla="*/ 1512575 w 2449768"/>
                <a:gd name="connsiteY873" fmla="*/ 255322 h 1050628"/>
                <a:gd name="connsiteX874" fmla="*/ 1488270 w 2449768"/>
                <a:gd name="connsiteY874" fmla="*/ 249246 h 1050628"/>
                <a:gd name="connsiteX875" fmla="*/ 1494346 w 2449768"/>
                <a:gd name="connsiteY875" fmla="*/ 224941 h 1050628"/>
                <a:gd name="connsiteX876" fmla="*/ 1505359 w 2449768"/>
                <a:gd name="connsiteY876" fmla="*/ 222283 h 1050628"/>
                <a:gd name="connsiteX877" fmla="*/ 1007117 w 2449768"/>
                <a:gd name="connsiteY877" fmla="*/ 222283 h 1050628"/>
                <a:gd name="connsiteX878" fmla="*/ 1020409 w 2449768"/>
                <a:gd name="connsiteY878" fmla="*/ 231017 h 1050628"/>
                <a:gd name="connsiteX879" fmla="*/ 1014333 w 2449768"/>
                <a:gd name="connsiteY879" fmla="*/ 255322 h 1050628"/>
                <a:gd name="connsiteX880" fmla="*/ 990028 w 2449768"/>
                <a:gd name="connsiteY880" fmla="*/ 249246 h 1050628"/>
                <a:gd name="connsiteX881" fmla="*/ 996104 w 2449768"/>
                <a:gd name="connsiteY881" fmla="*/ 224941 h 1050628"/>
                <a:gd name="connsiteX882" fmla="*/ 1007117 w 2449768"/>
                <a:gd name="connsiteY882" fmla="*/ 222283 h 1050628"/>
                <a:gd name="connsiteX883" fmla="*/ 1298771 w 2449768"/>
                <a:gd name="connsiteY883" fmla="*/ 210131 h 1050628"/>
                <a:gd name="connsiteX884" fmla="*/ 1312063 w 2449768"/>
                <a:gd name="connsiteY884" fmla="*/ 218865 h 1050628"/>
                <a:gd name="connsiteX885" fmla="*/ 1305987 w 2449768"/>
                <a:gd name="connsiteY885" fmla="*/ 243170 h 1050628"/>
                <a:gd name="connsiteX886" fmla="*/ 1281682 w 2449768"/>
                <a:gd name="connsiteY886" fmla="*/ 237094 h 1050628"/>
                <a:gd name="connsiteX887" fmla="*/ 1287758 w 2449768"/>
                <a:gd name="connsiteY887" fmla="*/ 212789 h 1050628"/>
                <a:gd name="connsiteX888" fmla="*/ 1298771 w 2449768"/>
                <a:gd name="connsiteY888" fmla="*/ 210131 h 1050628"/>
                <a:gd name="connsiteX889" fmla="*/ 1881700 w 2449768"/>
                <a:gd name="connsiteY889" fmla="*/ 207472 h 1050628"/>
                <a:gd name="connsiteX890" fmla="*/ 1895371 w 2449768"/>
                <a:gd name="connsiteY890" fmla="*/ 218865 h 1050628"/>
                <a:gd name="connsiteX891" fmla="*/ 1889295 w 2449768"/>
                <a:gd name="connsiteY891" fmla="*/ 243170 h 1050628"/>
                <a:gd name="connsiteX892" fmla="*/ 1864990 w 2449768"/>
                <a:gd name="connsiteY892" fmla="*/ 237094 h 1050628"/>
                <a:gd name="connsiteX893" fmla="*/ 1868028 w 2449768"/>
                <a:gd name="connsiteY893" fmla="*/ 209751 h 1050628"/>
                <a:gd name="connsiteX894" fmla="*/ 1881700 w 2449768"/>
                <a:gd name="connsiteY894" fmla="*/ 207472 h 1050628"/>
                <a:gd name="connsiteX895" fmla="*/ 1657262 w 2449768"/>
                <a:gd name="connsiteY895" fmla="*/ 207093 h 1050628"/>
                <a:gd name="connsiteX896" fmla="*/ 1670554 w 2449768"/>
                <a:gd name="connsiteY896" fmla="*/ 215827 h 1050628"/>
                <a:gd name="connsiteX897" fmla="*/ 1664478 w 2449768"/>
                <a:gd name="connsiteY897" fmla="*/ 240132 h 1050628"/>
                <a:gd name="connsiteX898" fmla="*/ 1637135 w 2449768"/>
                <a:gd name="connsiteY898" fmla="*/ 234056 h 1050628"/>
                <a:gd name="connsiteX899" fmla="*/ 1646249 w 2449768"/>
                <a:gd name="connsiteY899" fmla="*/ 209751 h 1050628"/>
                <a:gd name="connsiteX900" fmla="*/ 1657262 w 2449768"/>
                <a:gd name="connsiteY900" fmla="*/ 207093 h 1050628"/>
                <a:gd name="connsiteX901" fmla="*/ 1769671 w 2449768"/>
                <a:gd name="connsiteY901" fmla="*/ 201017 h 1050628"/>
                <a:gd name="connsiteX902" fmla="*/ 1782962 w 2449768"/>
                <a:gd name="connsiteY902" fmla="*/ 209751 h 1050628"/>
                <a:gd name="connsiteX903" fmla="*/ 1776886 w 2449768"/>
                <a:gd name="connsiteY903" fmla="*/ 234056 h 1050628"/>
                <a:gd name="connsiteX904" fmla="*/ 1752581 w 2449768"/>
                <a:gd name="connsiteY904" fmla="*/ 227980 h 1050628"/>
                <a:gd name="connsiteX905" fmla="*/ 1758657 w 2449768"/>
                <a:gd name="connsiteY905" fmla="*/ 203675 h 1050628"/>
                <a:gd name="connsiteX906" fmla="*/ 1769671 w 2449768"/>
                <a:gd name="connsiteY906" fmla="*/ 201017 h 1050628"/>
                <a:gd name="connsiteX907" fmla="*/ 1089145 w 2449768"/>
                <a:gd name="connsiteY907" fmla="*/ 197978 h 1050628"/>
                <a:gd name="connsiteX908" fmla="*/ 1102437 w 2449768"/>
                <a:gd name="connsiteY908" fmla="*/ 206712 h 1050628"/>
                <a:gd name="connsiteX909" fmla="*/ 1096361 w 2449768"/>
                <a:gd name="connsiteY909" fmla="*/ 231017 h 1050628"/>
                <a:gd name="connsiteX910" fmla="*/ 1072056 w 2449768"/>
                <a:gd name="connsiteY910" fmla="*/ 224941 h 1050628"/>
                <a:gd name="connsiteX911" fmla="*/ 1078132 w 2449768"/>
                <a:gd name="connsiteY911" fmla="*/ 200636 h 1050628"/>
                <a:gd name="connsiteX912" fmla="*/ 1089145 w 2449768"/>
                <a:gd name="connsiteY912" fmla="*/ 197978 h 1050628"/>
                <a:gd name="connsiteX913" fmla="*/ 1395989 w 2449768"/>
                <a:gd name="connsiteY913" fmla="*/ 161522 h 1050628"/>
                <a:gd name="connsiteX914" fmla="*/ 1409281 w 2449768"/>
                <a:gd name="connsiteY914" fmla="*/ 170256 h 1050628"/>
                <a:gd name="connsiteX915" fmla="*/ 1403205 w 2449768"/>
                <a:gd name="connsiteY915" fmla="*/ 194561 h 1050628"/>
                <a:gd name="connsiteX916" fmla="*/ 1378900 w 2449768"/>
                <a:gd name="connsiteY916" fmla="*/ 188485 h 1050628"/>
                <a:gd name="connsiteX917" fmla="*/ 1384976 w 2449768"/>
                <a:gd name="connsiteY917" fmla="*/ 164180 h 1050628"/>
                <a:gd name="connsiteX918" fmla="*/ 1395989 w 2449768"/>
                <a:gd name="connsiteY918" fmla="*/ 161522 h 1050628"/>
                <a:gd name="connsiteX919" fmla="*/ 1967145 w 2449768"/>
                <a:gd name="connsiteY919" fmla="*/ 140255 h 1050628"/>
                <a:gd name="connsiteX920" fmla="*/ 1980436 w 2449768"/>
                <a:gd name="connsiteY920" fmla="*/ 148989 h 1050628"/>
                <a:gd name="connsiteX921" fmla="*/ 1974360 w 2449768"/>
                <a:gd name="connsiteY921" fmla="*/ 173294 h 1050628"/>
                <a:gd name="connsiteX922" fmla="*/ 1950055 w 2449768"/>
                <a:gd name="connsiteY922" fmla="*/ 170256 h 1050628"/>
                <a:gd name="connsiteX923" fmla="*/ 1956131 w 2449768"/>
                <a:gd name="connsiteY923" fmla="*/ 142913 h 1050628"/>
                <a:gd name="connsiteX924" fmla="*/ 1967145 w 2449768"/>
                <a:gd name="connsiteY924" fmla="*/ 140255 h 1050628"/>
                <a:gd name="connsiteX925" fmla="*/ 1234971 w 2449768"/>
                <a:gd name="connsiteY925" fmla="*/ 131141 h 1050628"/>
                <a:gd name="connsiteX926" fmla="*/ 1248263 w 2449768"/>
                <a:gd name="connsiteY926" fmla="*/ 139875 h 1050628"/>
                <a:gd name="connsiteX927" fmla="*/ 1242187 w 2449768"/>
                <a:gd name="connsiteY927" fmla="*/ 164180 h 1050628"/>
                <a:gd name="connsiteX928" fmla="*/ 1217882 w 2449768"/>
                <a:gd name="connsiteY928" fmla="*/ 158104 h 1050628"/>
                <a:gd name="connsiteX929" fmla="*/ 1223958 w 2449768"/>
                <a:gd name="connsiteY929" fmla="*/ 133799 h 1050628"/>
                <a:gd name="connsiteX930" fmla="*/ 1234971 w 2449768"/>
                <a:gd name="connsiteY930" fmla="*/ 131141 h 1050628"/>
                <a:gd name="connsiteX931" fmla="*/ 1149906 w 2449768"/>
                <a:gd name="connsiteY931" fmla="*/ 131141 h 1050628"/>
                <a:gd name="connsiteX932" fmla="*/ 1163198 w 2449768"/>
                <a:gd name="connsiteY932" fmla="*/ 139875 h 1050628"/>
                <a:gd name="connsiteX933" fmla="*/ 1157122 w 2449768"/>
                <a:gd name="connsiteY933" fmla="*/ 164180 h 1050628"/>
                <a:gd name="connsiteX934" fmla="*/ 1132817 w 2449768"/>
                <a:gd name="connsiteY934" fmla="*/ 158104 h 1050628"/>
                <a:gd name="connsiteX935" fmla="*/ 1138893 w 2449768"/>
                <a:gd name="connsiteY935" fmla="*/ 133799 h 1050628"/>
                <a:gd name="connsiteX936" fmla="*/ 1149906 w 2449768"/>
                <a:gd name="connsiteY936" fmla="*/ 131141 h 1050628"/>
                <a:gd name="connsiteX937" fmla="*/ 2064362 w 2449768"/>
                <a:gd name="connsiteY937" fmla="*/ 128103 h 1050628"/>
                <a:gd name="connsiteX938" fmla="*/ 2077654 w 2449768"/>
                <a:gd name="connsiteY938" fmla="*/ 136837 h 1050628"/>
                <a:gd name="connsiteX939" fmla="*/ 2071578 w 2449768"/>
                <a:gd name="connsiteY939" fmla="*/ 161142 h 1050628"/>
                <a:gd name="connsiteX940" fmla="*/ 2047273 w 2449768"/>
                <a:gd name="connsiteY940" fmla="*/ 155066 h 1050628"/>
                <a:gd name="connsiteX941" fmla="*/ 2053349 w 2449768"/>
                <a:gd name="connsiteY941" fmla="*/ 130761 h 1050628"/>
                <a:gd name="connsiteX942" fmla="*/ 2064362 w 2449768"/>
                <a:gd name="connsiteY942" fmla="*/ 128103 h 1050628"/>
                <a:gd name="connsiteX943" fmla="*/ 1496245 w 2449768"/>
                <a:gd name="connsiteY943" fmla="*/ 120887 h 1050628"/>
                <a:gd name="connsiteX944" fmla="*/ 1509537 w 2449768"/>
                <a:gd name="connsiteY944" fmla="*/ 130761 h 1050628"/>
                <a:gd name="connsiteX945" fmla="*/ 1503461 w 2449768"/>
                <a:gd name="connsiteY945" fmla="*/ 155066 h 1050628"/>
                <a:gd name="connsiteX946" fmla="*/ 1479156 w 2449768"/>
                <a:gd name="connsiteY946" fmla="*/ 148990 h 1050628"/>
                <a:gd name="connsiteX947" fmla="*/ 1485232 w 2449768"/>
                <a:gd name="connsiteY947" fmla="*/ 124685 h 1050628"/>
                <a:gd name="connsiteX948" fmla="*/ 1496245 w 2449768"/>
                <a:gd name="connsiteY948" fmla="*/ 120887 h 1050628"/>
                <a:gd name="connsiteX949" fmla="*/ 1599539 w 2449768"/>
                <a:gd name="connsiteY949" fmla="*/ 112913 h 1050628"/>
                <a:gd name="connsiteX950" fmla="*/ 1612831 w 2449768"/>
                <a:gd name="connsiteY950" fmla="*/ 121647 h 1050628"/>
                <a:gd name="connsiteX951" fmla="*/ 1606754 w 2449768"/>
                <a:gd name="connsiteY951" fmla="*/ 145952 h 1050628"/>
                <a:gd name="connsiteX952" fmla="*/ 1582450 w 2449768"/>
                <a:gd name="connsiteY952" fmla="*/ 139876 h 1050628"/>
                <a:gd name="connsiteX953" fmla="*/ 1588526 w 2449768"/>
                <a:gd name="connsiteY953" fmla="*/ 115571 h 1050628"/>
                <a:gd name="connsiteX954" fmla="*/ 1599539 w 2449768"/>
                <a:gd name="connsiteY954" fmla="*/ 112913 h 1050628"/>
                <a:gd name="connsiteX955" fmla="*/ 1836508 w 2449768"/>
                <a:gd name="connsiteY955" fmla="*/ 109875 h 1050628"/>
                <a:gd name="connsiteX956" fmla="*/ 1849800 w 2449768"/>
                <a:gd name="connsiteY956" fmla="*/ 118609 h 1050628"/>
                <a:gd name="connsiteX957" fmla="*/ 1843724 w 2449768"/>
                <a:gd name="connsiteY957" fmla="*/ 142914 h 1050628"/>
                <a:gd name="connsiteX958" fmla="*/ 1819419 w 2449768"/>
                <a:gd name="connsiteY958" fmla="*/ 136838 h 1050628"/>
                <a:gd name="connsiteX959" fmla="*/ 1825495 w 2449768"/>
                <a:gd name="connsiteY959" fmla="*/ 112533 h 1050628"/>
                <a:gd name="connsiteX960" fmla="*/ 1836508 w 2449768"/>
                <a:gd name="connsiteY960" fmla="*/ 109875 h 1050628"/>
                <a:gd name="connsiteX961" fmla="*/ 1708529 w 2449768"/>
                <a:gd name="connsiteY961" fmla="*/ 106837 h 1050628"/>
                <a:gd name="connsiteX962" fmla="*/ 1722201 w 2449768"/>
                <a:gd name="connsiteY962" fmla="*/ 115571 h 1050628"/>
                <a:gd name="connsiteX963" fmla="*/ 1716124 w 2449768"/>
                <a:gd name="connsiteY963" fmla="*/ 139876 h 1050628"/>
                <a:gd name="connsiteX964" fmla="*/ 1691820 w 2449768"/>
                <a:gd name="connsiteY964" fmla="*/ 133800 h 1050628"/>
                <a:gd name="connsiteX965" fmla="*/ 1694858 w 2449768"/>
                <a:gd name="connsiteY965" fmla="*/ 109495 h 1050628"/>
                <a:gd name="connsiteX966" fmla="*/ 1708529 w 2449768"/>
                <a:gd name="connsiteY966" fmla="*/ 106837 h 1050628"/>
                <a:gd name="connsiteX967" fmla="*/ 1301429 w 2449768"/>
                <a:gd name="connsiteY967" fmla="*/ 60126 h 1050628"/>
                <a:gd name="connsiteX968" fmla="*/ 1315101 w 2449768"/>
                <a:gd name="connsiteY968" fmla="*/ 70000 h 1050628"/>
                <a:gd name="connsiteX969" fmla="*/ 1309024 w 2449768"/>
                <a:gd name="connsiteY969" fmla="*/ 94305 h 1050628"/>
                <a:gd name="connsiteX970" fmla="*/ 1284720 w 2449768"/>
                <a:gd name="connsiteY970" fmla="*/ 88229 h 1050628"/>
                <a:gd name="connsiteX971" fmla="*/ 1287758 w 2449768"/>
                <a:gd name="connsiteY971" fmla="*/ 63924 h 1050628"/>
                <a:gd name="connsiteX972" fmla="*/ 1301429 w 2449768"/>
                <a:gd name="connsiteY972" fmla="*/ 60126 h 1050628"/>
                <a:gd name="connsiteX973" fmla="*/ 1930687 w 2449768"/>
                <a:gd name="connsiteY973" fmla="*/ 49113 h 1050628"/>
                <a:gd name="connsiteX974" fmla="*/ 1943979 w 2449768"/>
                <a:gd name="connsiteY974" fmla="*/ 57847 h 1050628"/>
                <a:gd name="connsiteX975" fmla="*/ 1937903 w 2449768"/>
                <a:gd name="connsiteY975" fmla="*/ 82152 h 1050628"/>
                <a:gd name="connsiteX976" fmla="*/ 1913598 w 2449768"/>
                <a:gd name="connsiteY976" fmla="*/ 76076 h 1050628"/>
                <a:gd name="connsiteX977" fmla="*/ 1919674 w 2449768"/>
                <a:gd name="connsiteY977" fmla="*/ 51771 h 1050628"/>
                <a:gd name="connsiteX978" fmla="*/ 1930687 w 2449768"/>
                <a:gd name="connsiteY978" fmla="*/ 49113 h 1050628"/>
                <a:gd name="connsiteX979" fmla="*/ 1402065 w 2449768"/>
                <a:gd name="connsiteY979" fmla="*/ 43037 h 1050628"/>
                <a:gd name="connsiteX980" fmla="*/ 1415357 w 2449768"/>
                <a:gd name="connsiteY980" fmla="*/ 51771 h 1050628"/>
                <a:gd name="connsiteX981" fmla="*/ 1409281 w 2449768"/>
                <a:gd name="connsiteY981" fmla="*/ 76076 h 1050628"/>
                <a:gd name="connsiteX982" fmla="*/ 1384976 w 2449768"/>
                <a:gd name="connsiteY982" fmla="*/ 70000 h 1050628"/>
                <a:gd name="connsiteX983" fmla="*/ 1391052 w 2449768"/>
                <a:gd name="connsiteY983" fmla="*/ 45695 h 1050628"/>
                <a:gd name="connsiteX984" fmla="*/ 1402065 w 2449768"/>
                <a:gd name="connsiteY984" fmla="*/ 43037 h 1050628"/>
                <a:gd name="connsiteX985" fmla="*/ 1806127 w 2449768"/>
                <a:gd name="connsiteY985" fmla="*/ 15695 h 1050628"/>
                <a:gd name="connsiteX986" fmla="*/ 1819419 w 2449768"/>
                <a:gd name="connsiteY986" fmla="*/ 24429 h 1050628"/>
                <a:gd name="connsiteX987" fmla="*/ 1813343 w 2449768"/>
                <a:gd name="connsiteY987" fmla="*/ 48734 h 1050628"/>
                <a:gd name="connsiteX988" fmla="*/ 1789038 w 2449768"/>
                <a:gd name="connsiteY988" fmla="*/ 42658 h 1050628"/>
                <a:gd name="connsiteX989" fmla="*/ 1795114 w 2449768"/>
                <a:gd name="connsiteY989" fmla="*/ 18353 h 1050628"/>
                <a:gd name="connsiteX990" fmla="*/ 1806127 w 2449768"/>
                <a:gd name="connsiteY990" fmla="*/ 15695 h 1050628"/>
                <a:gd name="connsiteX991" fmla="*/ 1499283 w 2449768"/>
                <a:gd name="connsiteY991" fmla="*/ 9619 h 1050628"/>
                <a:gd name="connsiteX992" fmla="*/ 1512575 w 2449768"/>
                <a:gd name="connsiteY992" fmla="*/ 18353 h 1050628"/>
                <a:gd name="connsiteX993" fmla="*/ 1506499 w 2449768"/>
                <a:gd name="connsiteY993" fmla="*/ 45696 h 1050628"/>
                <a:gd name="connsiteX994" fmla="*/ 1482194 w 2449768"/>
                <a:gd name="connsiteY994" fmla="*/ 39620 h 1050628"/>
                <a:gd name="connsiteX995" fmla="*/ 1488270 w 2449768"/>
                <a:gd name="connsiteY995" fmla="*/ 12277 h 1050628"/>
                <a:gd name="connsiteX996" fmla="*/ 1499283 w 2449768"/>
                <a:gd name="connsiteY996" fmla="*/ 9619 h 1050628"/>
                <a:gd name="connsiteX997" fmla="*/ 1699795 w 2449768"/>
                <a:gd name="connsiteY997" fmla="*/ 3543 h 1050628"/>
                <a:gd name="connsiteX998" fmla="*/ 1713087 w 2449768"/>
                <a:gd name="connsiteY998" fmla="*/ 12277 h 1050628"/>
                <a:gd name="connsiteX999" fmla="*/ 1707011 w 2449768"/>
                <a:gd name="connsiteY999" fmla="*/ 36582 h 1050628"/>
                <a:gd name="connsiteX1000" fmla="*/ 1682706 w 2449768"/>
                <a:gd name="connsiteY1000" fmla="*/ 30506 h 1050628"/>
                <a:gd name="connsiteX1001" fmla="*/ 1688782 w 2449768"/>
                <a:gd name="connsiteY1001" fmla="*/ 6201 h 1050628"/>
                <a:gd name="connsiteX1002" fmla="*/ 1699795 w 2449768"/>
                <a:gd name="connsiteY1002" fmla="*/ 3543 h 1050628"/>
                <a:gd name="connsiteX1003" fmla="*/ 1599539 w 2449768"/>
                <a:gd name="connsiteY1003" fmla="*/ 504 h 1050628"/>
                <a:gd name="connsiteX1004" fmla="*/ 1612831 w 2449768"/>
                <a:gd name="connsiteY1004" fmla="*/ 9238 h 1050628"/>
                <a:gd name="connsiteX1005" fmla="*/ 1606754 w 2449768"/>
                <a:gd name="connsiteY1005" fmla="*/ 33543 h 1050628"/>
                <a:gd name="connsiteX1006" fmla="*/ 1582450 w 2449768"/>
                <a:gd name="connsiteY1006" fmla="*/ 27467 h 1050628"/>
                <a:gd name="connsiteX1007" fmla="*/ 1588526 w 2449768"/>
                <a:gd name="connsiteY1007" fmla="*/ 3162 h 1050628"/>
                <a:gd name="connsiteX1008" fmla="*/ 1599539 w 2449768"/>
                <a:gd name="connsiteY1008" fmla="*/ 504 h 1050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</a:cxnLst>
              <a:rect l="l" t="t" r="r" b="b"/>
              <a:pathLst>
                <a:path w="2449768" h="1050628">
                  <a:moveTo>
                    <a:pt x="1553968" y="1045598"/>
                  </a:moveTo>
                  <a:lnTo>
                    <a:pt x="1561623" y="1050628"/>
                  </a:lnTo>
                  <a:lnTo>
                    <a:pt x="1540857" y="1050628"/>
                  </a:lnTo>
                  <a:lnTo>
                    <a:pt x="1542955" y="1048256"/>
                  </a:lnTo>
                  <a:cubicBezTo>
                    <a:pt x="1545993" y="1045218"/>
                    <a:pt x="1549791" y="1044458"/>
                    <a:pt x="1553968" y="1045598"/>
                  </a:cubicBezTo>
                  <a:close/>
                  <a:moveTo>
                    <a:pt x="490647" y="1036483"/>
                  </a:moveTo>
                  <a:cubicBezTo>
                    <a:pt x="494825" y="1037622"/>
                    <a:pt x="499382" y="1040660"/>
                    <a:pt x="503939" y="1045217"/>
                  </a:cubicBezTo>
                  <a:lnTo>
                    <a:pt x="505485" y="1050628"/>
                  </a:lnTo>
                  <a:lnTo>
                    <a:pt x="470645" y="1050628"/>
                  </a:lnTo>
                  <a:lnTo>
                    <a:pt x="469761" y="1046736"/>
                  </a:lnTo>
                  <a:cubicBezTo>
                    <a:pt x="470520" y="1042939"/>
                    <a:pt x="473558" y="1040660"/>
                    <a:pt x="479634" y="1039141"/>
                  </a:cubicBezTo>
                  <a:cubicBezTo>
                    <a:pt x="482672" y="1036103"/>
                    <a:pt x="486470" y="1035343"/>
                    <a:pt x="490647" y="1036483"/>
                  </a:cubicBezTo>
                  <a:close/>
                  <a:moveTo>
                    <a:pt x="326591" y="1030407"/>
                  </a:moveTo>
                  <a:cubicBezTo>
                    <a:pt x="330769" y="1031546"/>
                    <a:pt x="335326" y="1034584"/>
                    <a:pt x="339883" y="1039141"/>
                  </a:cubicBezTo>
                  <a:lnTo>
                    <a:pt x="341999" y="1050628"/>
                  </a:lnTo>
                  <a:lnTo>
                    <a:pt x="308260" y="1050628"/>
                  </a:lnTo>
                  <a:lnTo>
                    <a:pt x="306844" y="1042939"/>
                  </a:lnTo>
                  <a:cubicBezTo>
                    <a:pt x="307983" y="1039141"/>
                    <a:pt x="311021" y="1036103"/>
                    <a:pt x="315578" y="1033065"/>
                  </a:cubicBezTo>
                  <a:cubicBezTo>
                    <a:pt x="318616" y="1030027"/>
                    <a:pt x="322414" y="1029267"/>
                    <a:pt x="326591" y="1030407"/>
                  </a:cubicBezTo>
                  <a:close/>
                  <a:moveTo>
                    <a:pt x="20886" y="1026229"/>
                  </a:moveTo>
                  <a:cubicBezTo>
                    <a:pt x="24684" y="1026989"/>
                    <a:pt x="28482" y="1030027"/>
                    <a:pt x="33039" y="1036103"/>
                  </a:cubicBezTo>
                  <a:cubicBezTo>
                    <a:pt x="37596" y="1040660"/>
                    <a:pt x="38356" y="1045218"/>
                    <a:pt x="36837" y="1049395"/>
                  </a:cubicBezTo>
                  <a:lnTo>
                    <a:pt x="35731" y="1050628"/>
                  </a:lnTo>
                  <a:lnTo>
                    <a:pt x="1976" y="1050628"/>
                  </a:lnTo>
                  <a:lnTo>
                    <a:pt x="0" y="1039901"/>
                  </a:lnTo>
                  <a:cubicBezTo>
                    <a:pt x="1139" y="1036103"/>
                    <a:pt x="4177" y="1033065"/>
                    <a:pt x="8734" y="1030027"/>
                  </a:cubicBezTo>
                  <a:cubicBezTo>
                    <a:pt x="13291" y="1026989"/>
                    <a:pt x="17089" y="1025470"/>
                    <a:pt x="20886" y="1026229"/>
                  </a:cubicBezTo>
                  <a:close/>
                  <a:moveTo>
                    <a:pt x="2100819" y="1024331"/>
                  </a:moveTo>
                  <a:cubicBezTo>
                    <a:pt x="2104997" y="1025470"/>
                    <a:pt x="2109554" y="1028508"/>
                    <a:pt x="2114111" y="1033065"/>
                  </a:cubicBezTo>
                  <a:cubicBezTo>
                    <a:pt x="2118668" y="1037622"/>
                    <a:pt x="2119428" y="1042180"/>
                    <a:pt x="2117909" y="1046357"/>
                  </a:cubicBezTo>
                  <a:lnTo>
                    <a:pt x="2114079" y="1050628"/>
                  </a:lnTo>
                  <a:lnTo>
                    <a:pt x="2083616" y="1050628"/>
                  </a:lnTo>
                  <a:lnTo>
                    <a:pt x="2081072" y="1035724"/>
                  </a:lnTo>
                  <a:cubicBezTo>
                    <a:pt x="2082211" y="1031546"/>
                    <a:pt x="2085249" y="1028508"/>
                    <a:pt x="2089806" y="1026989"/>
                  </a:cubicBezTo>
                  <a:cubicBezTo>
                    <a:pt x="2092844" y="1023951"/>
                    <a:pt x="2096642" y="1023191"/>
                    <a:pt x="2100819" y="1024331"/>
                  </a:cubicBezTo>
                  <a:close/>
                  <a:moveTo>
                    <a:pt x="1192439" y="1024331"/>
                  </a:moveTo>
                  <a:cubicBezTo>
                    <a:pt x="1196617" y="1025470"/>
                    <a:pt x="1201174" y="1028508"/>
                    <a:pt x="1205731" y="1033065"/>
                  </a:cubicBezTo>
                  <a:cubicBezTo>
                    <a:pt x="1210288" y="1037622"/>
                    <a:pt x="1211048" y="1042180"/>
                    <a:pt x="1209529" y="1046357"/>
                  </a:cubicBezTo>
                  <a:lnTo>
                    <a:pt x="1205699" y="1050628"/>
                  </a:lnTo>
                  <a:lnTo>
                    <a:pt x="1175227" y="1050628"/>
                  </a:lnTo>
                  <a:lnTo>
                    <a:pt x="1172692" y="1036863"/>
                  </a:lnTo>
                  <a:cubicBezTo>
                    <a:pt x="1173831" y="1033065"/>
                    <a:pt x="1176869" y="1030027"/>
                    <a:pt x="1181426" y="1026989"/>
                  </a:cubicBezTo>
                  <a:cubicBezTo>
                    <a:pt x="1184464" y="1023951"/>
                    <a:pt x="1188262" y="1023191"/>
                    <a:pt x="1192439" y="1024331"/>
                  </a:cubicBezTo>
                  <a:close/>
                  <a:moveTo>
                    <a:pt x="788376" y="1024331"/>
                  </a:moveTo>
                  <a:cubicBezTo>
                    <a:pt x="792554" y="1025470"/>
                    <a:pt x="797111" y="1028508"/>
                    <a:pt x="801668" y="1033065"/>
                  </a:cubicBezTo>
                  <a:cubicBezTo>
                    <a:pt x="806225" y="1037622"/>
                    <a:pt x="806985" y="1042180"/>
                    <a:pt x="805466" y="1046357"/>
                  </a:cubicBezTo>
                  <a:lnTo>
                    <a:pt x="801636" y="1050628"/>
                  </a:lnTo>
                  <a:lnTo>
                    <a:pt x="771181" y="1050628"/>
                  </a:lnTo>
                  <a:lnTo>
                    <a:pt x="768629" y="1034584"/>
                  </a:lnTo>
                  <a:cubicBezTo>
                    <a:pt x="769768" y="1030787"/>
                    <a:pt x="772806" y="1028508"/>
                    <a:pt x="777363" y="1026989"/>
                  </a:cubicBezTo>
                  <a:cubicBezTo>
                    <a:pt x="780401" y="1023951"/>
                    <a:pt x="784199" y="1023191"/>
                    <a:pt x="788376" y="1024331"/>
                  </a:cubicBezTo>
                  <a:close/>
                  <a:moveTo>
                    <a:pt x="138231" y="1024331"/>
                  </a:moveTo>
                  <a:cubicBezTo>
                    <a:pt x="142409" y="1025470"/>
                    <a:pt x="146966" y="1028508"/>
                    <a:pt x="151523" y="1033065"/>
                  </a:cubicBezTo>
                  <a:cubicBezTo>
                    <a:pt x="156080" y="1037622"/>
                    <a:pt x="156080" y="1042939"/>
                    <a:pt x="154181" y="1047496"/>
                  </a:cubicBezTo>
                  <a:lnTo>
                    <a:pt x="151411" y="1050628"/>
                  </a:lnTo>
                  <a:lnTo>
                    <a:pt x="121019" y="1050628"/>
                  </a:lnTo>
                  <a:lnTo>
                    <a:pt x="118484" y="1036863"/>
                  </a:lnTo>
                  <a:cubicBezTo>
                    <a:pt x="119623" y="1033065"/>
                    <a:pt x="122661" y="1030027"/>
                    <a:pt x="127218" y="1026989"/>
                  </a:cubicBezTo>
                  <a:cubicBezTo>
                    <a:pt x="130256" y="1023951"/>
                    <a:pt x="134054" y="1023191"/>
                    <a:pt x="138231" y="1024331"/>
                  </a:cubicBezTo>
                  <a:close/>
                  <a:moveTo>
                    <a:pt x="894709" y="1021293"/>
                  </a:moveTo>
                  <a:cubicBezTo>
                    <a:pt x="898887" y="1022432"/>
                    <a:pt x="903444" y="1025470"/>
                    <a:pt x="908001" y="1030027"/>
                  </a:cubicBezTo>
                  <a:cubicBezTo>
                    <a:pt x="912558" y="1034584"/>
                    <a:pt x="913318" y="1039142"/>
                    <a:pt x="911799" y="1043319"/>
                  </a:cubicBezTo>
                  <a:lnTo>
                    <a:pt x="905246" y="1050628"/>
                  </a:lnTo>
                  <a:lnTo>
                    <a:pt x="880920" y="1050628"/>
                  </a:lnTo>
                  <a:lnTo>
                    <a:pt x="877620" y="1048256"/>
                  </a:lnTo>
                  <a:cubicBezTo>
                    <a:pt x="871544" y="1033065"/>
                    <a:pt x="871544" y="1026989"/>
                    <a:pt x="883696" y="1023951"/>
                  </a:cubicBezTo>
                  <a:cubicBezTo>
                    <a:pt x="886734" y="1020913"/>
                    <a:pt x="890532" y="1020153"/>
                    <a:pt x="894709" y="1021293"/>
                  </a:cubicBezTo>
                  <a:close/>
                  <a:moveTo>
                    <a:pt x="694197" y="1021293"/>
                  </a:moveTo>
                  <a:cubicBezTo>
                    <a:pt x="698374" y="1022432"/>
                    <a:pt x="702931" y="1025470"/>
                    <a:pt x="707488" y="1030027"/>
                  </a:cubicBezTo>
                  <a:cubicBezTo>
                    <a:pt x="712046" y="1034584"/>
                    <a:pt x="712805" y="1039142"/>
                    <a:pt x="711286" y="1043319"/>
                  </a:cubicBezTo>
                  <a:lnTo>
                    <a:pt x="704733" y="1050628"/>
                  </a:lnTo>
                  <a:lnTo>
                    <a:pt x="680408" y="1050628"/>
                  </a:lnTo>
                  <a:lnTo>
                    <a:pt x="677108" y="1048256"/>
                  </a:lnTo>
                  <a:cubicBezTo>
                    <a:pt x="671032" y="1036103"/>
                    <a:pt x="677108" y="1030027"/>
                    <a:pt x="683184" y="1023951"/>
                  </a:cubicBezTo>
                  <a:cubicBezTo>
                    <a:pt x="686222" y="1020913"/>
                    <a:pt x="690020" y="1020153"/>
                    <a:pt x="694197" y="1021293"/>
                  </a:cubicBezTo>
                  <a:close/>
                  <a:moveTo>
                    <a:pt x="596979" y="1021293"/>
                  </a:moveTo>
                  <a:cubicBezTo>
                    <a:pt x="601157" y="1022432"/>
                    <a:pt x="605714" y="1025470"/>
                    <a:pt x="610271" y="1030027"/>
                  </a:cubicBezTo>
                  <a:cubicBezTo>
                    <a:pt x="614828" y="1034584"/>
                    <a:pt x="615588" y="1039142"/>
                    <a:pt x="614069" y="1043319"/>
                  </a:cubicBezTo>
                  <a:lnTo>
                    <a:pt x="607516" y="1050628"/>
                  </a:lnTo>
                  <a:lnTo>
                    <a:pt x="583190" y="1050628"/>
                  </a:lnTo>
                  <a:lnTo>
                    <a:pt x="579890" y="1048256"/>
                  </a:lnTo>
                  <a:cubicBezTo>
                    <a:pt x="573814" y="1033065"/>
                    <a:pt x="576852" y="1026989"/>
                    <a:pt x="585966" y="1023951"/>
                  </a:cubicBezTo>
                  <a:cubicBezTo>
                    <a:pt x="589004" y="1020913"/>
                    <a:pt x="592802" y="1020153"/>
                    <a:pt x="596979" y="1021293"/>
                  </a:cubicBezTo>
                  <a:close/>
                  <a:moveTo>
                    <a:pt x="1086106" y="1015217"/>
                  </a:moveTo>
                  <a:cubicBezTo>
                    <a:pt x="1090284" y="1016356"/>
                    <a:pt x="1094841" y="1019394"/>
                    <a:pt x="1099398" y="1023951"/>
                  </a:cubicBezTo>
                  <a:cubicBezTo>
                    <a:pt x="1108512" y="1033065"/>
                    <a:pt x="1099398" y="1045218"/>
                    <a:pt x="1093322" y="1048256"/>
                  </a:cubicBezTo>
                  <a:lnTo>
                    <a:pt x="1082478" y="1050628"/>
                  </a:lnTo>
                  <a:lnTo>
                    <a:pt x="1080771" y="1050628"/>
                  </a:lnTo>
                  <a:lnTo>
                    <a:pt x="1069017" y="1042180"/>
                  </a:lnTo>
                  <a:cubicBezTo>
                    <a:pt x="1062941" y="1030027"/>
                    <a:pt x="1065979" y="1023951"/>
                    <a:pt x="1075093" y="1017875"/>
                  </a:cubicBezTo>
                  <a:cubicBezTo>
                    <a:pt x="1078131" y="1014837"/>
                    <a:pt x="1081929" y="1014077"/>
                    <a:pt x="1086106" y="1015217"/>
                  </a:cubicBezTo>
                  <a:close/>
                  <a:moveTo>
                    <a:pt x="1313961" y="1009141"/>
                  </a:moveTo>
                  <a:cubicBezTo>
                    <a:pt x="1318139" y="1010280"/>
                    <a:pt x="1322696" y="1013318"/>
                    <a:pt x="1327253" y="1017875"/>
                  </a:cubicBezTo>
                  <a:cubicBezTo>
                    <a:pt x="1336367" y="1026989"/>
                    <a:pt x="1327253" y="1039142"/>
                    <a:pt x="1321177" y="1042180"/>
                  </a:cubicBezTo>
                  <a:cubicBezTo>
                    <a:pt x="1315101" y="1045218"/>
                    <a:pt x="1302948" y="1048256"/>
                    <a:pt x="1296872" y="1036104"/>
                  </a:cubicBezTo>
                  <a:cubicBezTo>
                    <a:pt x="1290796" y="1023951"/>
                    <a:pt x="1293834" y="1017875"/>
                    <a:pt x="1302948" y="1011799"/>
                  </a:cubicBezTo>
                  <a:cubicBezTo>
                    <a:pt x="1305986" y="1008761"/>
                    <a:pt x="1309784" y="1008001"/>
                    <a:pt x="1313961" y="1009141"/>
                  </a:cubicBezTo>
                  <a:close/>
                  <a:moveTo>
                    <a:pt x="2337788" y="996989"/>
                  </a:moveTo>
                  <a:cubicBezTo>
                    <a:pt x="2341966" y="998128"/>
                    <a:pt x="2346523" y="1001166"/>
                    <a:pt x="2351080" y="1005723"/>
                  </a:cubicBezTo>
                  <a:cubicBezTo>
                    <a:pt x="2360194" y="1014837"/>
                    <a:pt x="2354118" y="1023952"/>
                    <a:pt x="2345004" y="1030028"/>
                  </a:cubicBezTo>
                  <a:cubicBezTo>
                    <a:pt x="2338927" y="1033066"/>
                    <a:pt x="2326775" y="1036104"/>
                    <a:pt x="2320699" y="1023952"/>
                  </a:cubicBezTo>
                  <a:cubicBezTo>
                    <a:pt x="2314623" y="1008761"/>
                    <a:pt x="2317661" y="1002685"/>
                    <a:pt x="2326775" y="999647"/>
                  </a:cubicBezTo>
                  <a:cubicBezTo>
                    <a:pt x="2329813" y="996609"/>
                    <a:pt x="2333611" y="995849"/>
                    <a:pt x="2337788" y="996989"/>
                  </a:cubicBezTo>
                  <a:close/>
                  <a:moveTo>
                    <a:pt x="1429407" y="990912"/>
                  </a:moveTo>
                  <a:cubicBezTo>
                    <a:pt x="1433585" y="992051"/>
                    <a:pt x="1438142" y="995089"/>
                    <a:pt x="1442699" y="999646"/>
                  </a:cubicBezTo>
                  <a:cubicBezTo>
                    <a:pt x="1451813" y="1008760"/>
                    <a:pt x="1445737" y="1017875"/>
                    <a:pt x="1436623" y="1023951"/>
                  </a:cubicBezTo>
                  <a:cubicBezTo>
                    <a:pt x="1430547" y="1026989"/>
                    <a:pt x="1418394" y="1030027"/>
                    <a:pt x="1412318" y="1017875"/>
                  </a:cubicBezTo>
                  <a:cubicBezTo>
                    <a:pt x="1406242" y="1005722"/>
                    <a:pt x="1409280" y="996608"/>
                    <a:pt x="1418394" y="993570"/>
                  </a:cubicBezTo>
                  <a:cubicBezTo>
                    <a:pt x="1421432" y="990532"/>
                    <a:pt x="1425230" y="989772"/>
                    <a:pt x="1429407" y="990912"/>
                  </a:cubicBezTo>
                  <a:close/>
                  <a:moveTo>
                    <a:pt x="1672452" y="987874"/>
                  </a:moveTo>
                  <a:cubicBezTo>
                    <a:pt x="1676630" y="989013"/>
                    <a:pt x="1681187" y="992051"/>
                    <a:pt x="1685744" y="996608"/>
                  </a:cubicBezTo>
                  <a:cubicBezTo>
                    <a:pt x="1694858" y="1005722"/>
                    <a:pt x="1688782" y="1014837"/>
                    <a:pt x="1679668" y="1020913"/>
                  </a:cubicBezTo>
                  <a:cubicBezTo>
                    <a:pt x="1673592" y="1023951"/>
                    <a:pt x="1661439" y="1026989"/>
                    <a:pt x="1655363" y="1014837"/>
                  </a:cubicBezTo>
                  <a:cubicBezTo>
                    <a:pt x="1649287" y="1002684"/>
                    <a:pt x="1649287" y="993570"/>
                    <a:pt x="1661439" y="990532"/>
                  </a:cubicBezTo>
                  <a:cubicBezTo>
                    <a:pt x="1664477" y="987494"/>
                    <a:pt x="1668275" y="986734"/>
                    <a:pt x="1672452" y="987874"/>
                  </a:cubicBezTo>
                  <a:close/>
                  <a:moveTo>
                    <a:pt x="1803089" y="975722"/>
                  </a:moveTo>
                  <a:cubicBezTo>
                    <a:pt x="1807266" y="976861"/>
                    <a:pt x="1811824" y="979899"/>
                    <a:pt x="1816381" y="984456"/>
                  </a:cubicBezTo>
                  <a:cubicBezTo>
                    <a:pt x="1825495" y="993570"/>
                    <a:pt x="1819419" y="1002685"/>
                    <a:pt x="1810305" y="1008761"/>
                  </a:cubicBezTo>
                  <a:cubicBezTo>
                    <a:pt x="1804228" y="1011799"/>
                    <a:pt x="1792076" y="1014837"/>
                    <a:pt x="1786000" y="1002685"/>
                  </a:cubicBezTo>
                  <a:cubicBezTo>
                    <a:pt x="1779924" y="987494"/>
                    <a:pt x="1782962" y="981418"/>
                    <a:pt x="1792076" y="978380"/>
                  </a:cubicBezTo>
                  <a:cubicBezTo>
                    <a:pt x="1795114" y="975342"/>
                    <a:pt x="1798912" y="974582"/>
                    <a:pt x="1803089" y="975722"/>
                  </a:cubicBezTo>
                  <a:close/>
                  <a:moveTo>
                    <a:pt x="2030944" y="969646"/>
                  </a:moveTo>
                  <a:cubicBezTo>
                    <a:pt x="2035121" y="970785"/>
                    <a:pt x="2039679" y="973823"/>
                    <a:pt x="2044236" y="978380"/>
                  </a:cubicBezTo>
                  <a:cubicBezTo>
                    <a:pt x="2053350" y="987494"/>
                    <a:pt x="2047274" y="996609"/>
                    <a:pt x="2038160" y="1002685"/>
                  </a:cubicBezTo>
                  <a:cubicBezTo>
                    <a:pt x="2032083" y="1005723"/>
                    <a:pt x="2019931" y="1008761"/>
                    <a:pt x="2013855" y="996609"/>
                  </a:cubicBezTo>
                  <a:cubicBezTo>
                    <a:pt x="2007779" y="981418"/>
                    <a:pt x="2010817" y="975342"/>
                    <a:pt x="2019931" y="972304"/>
                  </a:cubicBezTo>
                  <a:cubicBezTo>
                    <a:pt x="2022969" y="969266"/>
                    <a:pt x="2026767" y="968506"/>
                    <a:pt x="2030944" y="969646"/>
                  </a:cubicBezTo>
                  <a:close/>
                  <a:moveTo>
                    <a:pt x="405581" y="966608"/>
                  </a:moveTo>
                  <a:cubicBezTo>
                    <a:pt x="409759" y="967747"/>
                    <a:pt x="414316" y="970785"/>
                    <a:pt x="418873" y="975342"/>
                  </a:cubicBezTo>
                  <a:cubicBezTo>
                    <a:pt x="427987" y="984456"/>
                    <a:pt x="418873" y="996609"/>
                    <a:pt x="412797" y="999647"/>
                  </a:cubicBezTo>
                  <a:cubicBezTo>
                    <a:pt x="406721" y="1002685"/>
                    <a:pt x="394568" y="1005723"/>
                    <a:pt x="388492" y="993571"/>
                  </a:cubicBezTo>
                  <a:cubicBezTo>
                    <a:pt x="382416" y="978380"/>
                    <a:pt x="385454" y="972304"/>
                    <a:pt x="394568" y="969266"/>
                  </a:cubicBezTo>
                  <a:cubicBezTo>
                    <a:pt x="397606" y="966228"/>
                    <a:pt x="401404" y="965468"/>
                    <a:pt x="405581" y="966608"/>
                  </a:cubicBezTo>
                  <a:close/>
                  <a:moveTo>
                    <a:pt x="2225380" y="957494"/>
                  </a:moveTo>
                  <a:cubicBezTo>
                    <a:pt x="2229557" y="958633"/>
                    <a:pt x="2234114" y="961671"/>
                    <a:pt x="2238671" y="966228"/>
                  </a:cubicBezTo>
                  <a:cubicBezTo>
                    <a:pt x="2247785" y="975342"/>
                    <a:pt x="2241709" y="984457"/>
                    <a:pt x="2232595" y="990533"/>
                  </a:cubicBezTo>
                  <a:cubicBezTo>
                    <a:pt x="2226519" y="993571"/>
                    <a:pt x="2214366" y="996609"/>
                    <a:pt x="2208290" y="984457"/>
                  </a:cubicBezTo>
                  <a:cubicBezTo>
                    <a:pt x="2202214" y="969266"/>
                    <a:pt x="2202214" y="963190"/>
                    <a:pt x="2214366" y="960152"/>
                  </a:cubicBezTo>
                  <a:cubicBezTo>
                    <a:pt x="2217405" y="957114"/>
                    <a:pt x="2221202" y="956354"/>
                    <a:pt x="2225380" y="957494"/>
                  </a:cubicBezTo>
                  <a:close/>
                  <a:moveTo>
                    <a:pt x="1927649" y="954456"/>
                  </a:moveTo>
                  <a:cubicBezTo>
                    <a:pt x="1931827" y="955595"/>
                    <a:pt x="1936384" y="958633"/>
                    <a:pt x="1940941" y="963190"/>
                  </a:cubicBezTo>
                  <a:cubicBezTo>
                    <a:pt x="1950055" y="972304"/>
                    <a:pt x="1940941" y="984457"/>
                    <a:pt x="1934865" y="987495"/>
                  </a:cubicBezTo>
                  <a:cubicBezTo>
                    <a:pt x="1928788" y="990533"/>
                    <a:pt x="1916636" y="993571"/>
                    <a:pt x="1910560" y="981419"/>
                  </a:cubicBezTo>
                  <a:cubicBezTo>
                    <a:pt x="1904484" y="969266"/>
                    <a:pt x="1907522" y="963190"/>
                    <a:pt x="1916636" y="957114"/>
                  </a:cubicBezTo>
                  <a:cubicBezTo>
                    <a:pt x="1919674" y="954076"/>
                    <a:pt x="1923472" y="953316"/>
                    <a:pt x="1927649" y="954456"/>
                  </a:cubicBezTo>
                  <a:close/>
                  <a:moveTo>
                    <a:pt x="244564" y="954456"/>
                  </a:moveTo>
                  <a:cubicBezTo>
                    <a:pt x="248742" y="955595"/>
                    <a:pt x="253299" y="958633"/>
                    <a:pt x="257856" y="963190"/>
                  </a:cubicBezTo>
                  <a:cubicBezTo>
                    <a:pt x="266970" y="972304"/>
                    <a:pt x="257856" y="984457"/>
                    <a:pt x="251780" y="987495"/>
                  </a:cubicBezTo>
                  <a:cubicBezTo>
                    <a:pt x="245703" y="990533"/>
                    <a:pt x="233551" y="993571"/>
                    <a:pt x="227475" y="981419"/>
                  </a:cubicBezTo>
                  <a:cubicBezTo>
                    <a:pt x="221399" y="969266"/>
                    <a:pt x="224437" y="963190"/>
                    <a:pt x="233551" y="957114"/>
                  </a:cubicBezTo>
                  <a:cubicBezTo>
                    <a:pt x="236589" y="954076"/>
                    <a:pt x="240387" y="953316"/>
                    <a:pt x="244564" y="954456"/>
                  </a:cubicBezTo>
                  <a:close/>
                  <a:moveTo>
                    <a:pt x="2431968" y="951418"/>
                  </a:moveTo>
                  <a:cubicBezTo>
                    <a:pt x="2436146" y="952557"/>
                    <a:pt x="2440703" y="955595"/>
                    <a:pt x="2445260" y="960152"/>
                  </a:cubicBezTo>
                  <a:cubicBezTo>
                    <a:pt x="2454374" y="969266"/>
                    <a:pt x="2448298" y="978381"/>
                    <a:pt x="2439184" y="984457"/>
                  </a:cubicBezTo>
                  <a:cubicBezTo>
                    <a:pt x="2433108" y="987495"/>
                    <a:pt x="2420955" y="990533"/>
                    <a:pt x="2414879" y="978381"/>
                  </a:cubicBezTo>
                  <a:cubicBezTo>
                    <a:pt x="2408803" y="963190"/>
                    <a:pt x="2411841" y="957114"/>
                    <a:pt x="2420955" y="954076"/>
                  </a:cubicBezTo>
                  <a:cubicBezTo>
                    <a:pt x="2423993" y="951038"/>
                    <a:pt x="2427791" y="950278"/>
                    <a:pt x="2431968" y="951418"/>
                  </a:cubicBezTo>
                  <a:close/>
                  <a:moveTo>
                    <a:pt x="1553968" y="948380"/>
                  </a:moveTo>
                  <a:cubicBezTo>
                    <a:pt x="1558145" y="949519"/>
                    <a:pt x="1562702" y="952557"/>
                    <a:pt x="1567259" y="957114"/>
                  </a:cubicBezTo>
                  <a:cubicBezTo>
                    <a:pt x="1576374" y="966228"/>
                    <a:pt x="1570298" y="975343"/>
                    <a:pt x="1561183" y="981419"/>
                  </a:cubicBezTo>
                  <a:cubicBezTo>
                    <a:pt x="1555107" y="984457"/>
                    <a:pt x="1542955" y="987495"/>
                    <a:pt x="1536879" y="975343"/>
                  </a:cubicBezTo>
                  <a:cubicBezTo>
                    <a:pt x="1530803" y="963190"/>
                    <a:pt x="1536879" y="957114"/>
                    <a:pt x="1542955" y="951038"/>
                  </a:cubicBezTo>
                  <a:cubicBezTo>
                    <a:pt x="1545993" y="948000"/>
                    <a:pt x="1549791" y="947240"/>
                    <a:pt x="1553968" y="948380"/>
                  </a:cubicBezTo>
                  <a:close/>
                  <a:moveTo>
                    <a:pt x="1222819" y="933189"/>
                  </a:moveTo>
                  <a:cubicBezTo>
                    <a:pt x="1226997" y="934328"/>
                    <a:pt x="1231554" y="937366"/>
                    <a:pt x="1236111" y="941923"/>
                  </a:cubicBezTo>
                  <a:cubicBezTo>
                    <a:pt x="1245225" y="951037"/>
                    <a:pt x="1239149" y="960152"/>
                    <a:pt x="1230035" y="966228"/>
                  </a:cubicBezTo>
                  <a:cubicBezTo>
                    <a:pt x="1223959" y="969266"/>
                    <a:pt x="1211806" y="972304"/>
                    <a:pt x="1205730" y="960152"/>
                  </a:cubicBezTo>
                  <a:cubicBezTo>
                    <a:pt x="1199654" y="947999"/>
                    <a:pt x="1202692" y="938885"/>
                    <a:pt x="1211806" y="935847"/>
                  </a:cubicBezTo>
                  <a:cubicBezTo>
                    <a:pt x="1214844" y="932809"/>
                    <a:pt x="1218642" y="932049"/>
                    <a:pt x="1222819" y="933189"/>
                  </a:cubicBezTo>
                  <a:close/>
                  <a:moveTo>
                    <a:pt x="1031421" y="930151"/>
                  </a:moveTo>
                  <a:cubicBezTo>
                    <a:pt x="1035599" y="931290"/>
                    <a:pt x="1040156" y="934328"/>
                    <a:pt x="1044713" y="938885"/>
                  </a:cubicBezTo>
                  <a:cubicBezTo>
                    <a:pt x="1053827" y="947999"/>
                    <a:pt x="1047751" y="957114"/>
                    <a:pt x="1038637" y="963190"/>
                  </a:cubicBezTo>
                  <a:cubicBezTo>
                    <a:pt x="1032561" y="966228"/>
                    <a:pt x="1020408" y="969266"/>
                    <a:pt x="1014332" y="957114"/>
                  </a:cubicBezTo>
                  <a:cubicBezTo>
                    <a:pt x="1008256" y="941923"/>
                    <a:pt x="1011294" y="935847"/>
                    <a:pt x="1020408" y="932809"/>
                  </a:cubicBezTo>
                  <a:cubicBezTo>
                    <a:pt x="1023446" y="929771"/>
                    <a:pt x="1027244" y="929011"/>
                    <a:pt x="1031421" y="930151"/>
                  </a:cubicBezTo>
                  <a:close/>
                  <a:moveTo>
                    <a:pt x="931165" y="930151"/>
                  </a:moveTo>
                  <a:cubicBezTo>
                    <a:pt x="935343" y="931290"/>
                    <a:pt x="939900" y="934328"/>
                    <a:pt x="944457" y="938885"/>
                  </a:cubicBezTo>
                  <a:cubicBezTo>
                    <a:pt x="953571" y="947999"/>
                    <a:pt x="947495" y="957114"/>
                    <a:pt x="938381" y="963190"/>
                  </a:cubicBezTo>
                  <a:cubicBezTo>
                    <a:pt x="932305" y="966228"/>
                    <a:pt x="920152" y="969266"/>
                    <a:pt x="914076" y="957114"/>
                  </a:cubicBezTo>
                  <a:cubicBezTo>
                    <a:pt x="908000" y="944961"/>
                    <a:pt x="911038" y="935847"/>
                    <a:pt x="920152" y="932809"/>
                  </a:cubicBezTo>
                  <a:cubicBezTo>
                    <a:pt x="923190" y="929771"/>
                    <a:pt x="926988" y="929011"/>
                    <a:pt x="931165" y="930151"/>
                  </a:cubicBezTo>
                  <a:close/>
                  <a:moveTo>
                    <a:pt x="123041" y="930151"/>
                  </a:moveTo>
                  <a:cubicBezTo>
                    <a:pt x="127219" y="931290"/>
                    <a:pt x="131776" y="934328"/>
                    <a:pt x="136333" y="938885"/>
                  </a:cubicBezTo>
                  <a:cubicBezTo>
                    <a:pt x="145447" y="947999"/>
                    <a:pt x="139371" y="957114"/>
                    <a:pt x="130257" y="963190"/>
                  </a:cubicBezTo>
                  <a:cubicBezTo>
                    <a:pt x="124181" y="966228"/>
                    <a:pt x="112028" y="969266"/>
                    <a:pt x="105952" y="957114"/>
                  </a:cubicBezTo>
                  <a:cubicBezTo>
                    <a:pt x="99876" y="944961"/>
                    <a:pt x="99876" y="935847"/>
                    <a:pt x="112028" y="932809"/>
                  </a:cubicBezTo>
                  <a:cubicBezTo>
                    <a:pt x="115066" y="929771"/>
                    <a:pt x="118864" y="929011"/>
                    <a:pt x="123041" y="930151"/>
                  </a:cubicBezTo>
                  <a:close/>
                  <a:moveTo>
                    <a:pt x="524065" y="917999"/>
                  </a:moveTo>
                  <a:cubicBezTo>
                    <a:pt x="528243" y="919138"/>
                    <a:pt x="532800" y="922176"/>
                    <a:pt x="537357" y="926733"/>
                  </a:cubicBezTo>
                  <a:cubicBezTo>
                    <a:pt x="546471" y="935847"/>
                    <a:pt x="540395" y="944962"/>
                    <a:pt x="531281" y="951038"/>
                  </a:cubicBezTo>
                  <a:cubicBezTo>
                    <a:pt x="525204" y="954076"/>
                    <a:pt x="513052" y="957114"/>
                    <a:pt x="506976" y="944962"/>
                  </a:cubicBezTo>
                  <a:cubicBezTo>
                    <a:pt x="500900" y="932809"/>
                    <a:pt x="500900" y="926733"/>
                    <a:pt x="513052" y="920657"/>
                  </a:cubicBezTo>
                  <a:cubicBezTo>
                    <a:pt x="516090" y="917619"/>
                    <a:pt x="519888" y="916859"/>
                    <a:pt x="524065" y="917999"/>
                  </a:cubicBezTo>
                  <a:close/>
                  <a:moveTo>
                    <a:pt x="824833" y="911923"/>
                  </a:moveTo>
                  <a:cubicBezTo>
                    <a:pt x="829011" y="913062"/>
                    <a:pt x="833568" y="916100"/>
                    <a:pt x="838125" y="920657"/>
                  </a:cubicBezTo>
                  <a:cubicBezTo>
                    <a:pt x="847239" y="929771"/>
                    <a:pt x="841163" y="938886"/>
                    <a:pt x="832049" y="944962"/>
                  </a:cubicBezTo>
                  <a:cubicBezTo>
                    <a:pt x="825973" y="948000"/>
                    <a:pt x="813820" y="951038"/>
                    <a:pt x="807744" y="938886"/>
                  </a:cubicBezTo>
                  <a:cubicBezTo>
                    <a:pt x="801668" y="926733"/>
                    <a:pt x="801668" y="920657"/>
                    <a:pt x="813820" y="914581"/>
                  </a:cubicBezTo>
                  <a:cubicBezTo>
                    <a:pt x="816858" y="911543"/>
                    <a:pt x="820656" y="910783"/>
                    <a:pt x="824833" y="911923"/>
                  </a:cubicBezTo>
                  <a:close/>
                  <a:moveTo>
                    <a:pt x="2137276" y="905847"/>
                  </a:moveTo>
                  <a:cubicBezTo>
                    <a:pt x="2141453" y="906986"/>
                    <a:pt x="2146010" y="910024"/>
                    <a:pt x="2150567" y="914581"/>
                  </a:cubicBezTo>
                  <a:cubicBezTo>
                    <a:pt x="2159682" y="923695"/>
                    <a:pt x="2153605" y="932810"/>
                    <a:pt x="2144491" y="938886"/>
                  </a:cubicBezTo>
                  <a:cubicBezTo>
                    <a:pt x="2138415" y="941924"/>
                    <a:pt x="2126263" y="944962"/>
                    <a:pt x="2120187" y="932810"/>
                  </a:cubicBezTo>
                  <a:cubicBezTo>
                    <a:pt x="2114111" y="917619"/>
                    <a:pt x="2120187" y="914581"/>
                    <a:pt x="2126263" y="908505"/>
                  </a:cubicBezTo>
                  <a:cubicBezTo>
                    <a:pt x="2129301" y="905467"/>
                    <a:pt x="2133099" y="904707"/>
                    <a:pt x="2137276" y="905847"/>
                  </a:cubicBezTo>
                  <a:close/>
                  <a:moveTo>
                    <a:pt x="630397" y="905847"/>
                  </a:moveTo>
                  <a:cubicBezTo>
                    <a:pt x="634575" y="906986"/>
                    <a:pt x="639132" y="910024"/>
                    <a:pt x="643689" y="914581"/>
                  </a:cubicBezTo>
                  <a:cubicBezTo>
                    <a:pt x="652803" y="923695"/>
                    <a:pt x="646727" y="932810"/>
                    <a:pt x="637613" y="938886"/>
                  </a:cubicBezTo>
                  <a:cubicBezTo>
                    <a:pt x="631537" y="941924"/>
                    <a:pt x="619384" y="944962"/>
                    <a:pt x="613308" y="932810"/>
                  </a:cubicBezTo>
                  <a:cubicBezTo>
                    <a:pt x="607232" y="917619"/>
                    <a:pt x="610270" y="911543"/>
                    <a:pt x="619384" y="908505"/>
                  </a:cubicBezTo>
                  <a:cubicBezTo>
                    <a:pt x="622422" y="905467"/>
                    <a:pt x="626220" y="904707"/>
                    <a:pt x="630397" y="905847"/>
                  </a:cubicBezTo>
                  <a:close/>
                  <a:moveTo>
                    <a:pt x="1332189" y="896733"/>
                  </a:moveTo>
                  <a:cubicBezTo>
                    <a:pt x="1336367" y="897872"/>
                    <a:pt x="1340924" y="900910"/>
                    <a:pt x="1345481" y="905467"/>
                  </a:cubicBezTo>
                  <a:cubicBezTo>
                    <a:pt x="1354595" y="914581"/>
                    <a:pt x="1348519" y="923696"/>
                    <a:pt x="1339405" y="929772"/>
                  </a:cubicBezTo>
                  <a:cubicBezTo>
                    <a:pt x="1333328" y="932810"/>
                    <a:pt x="1321176" y="935848"/>
                    <a:pt x="1315100" y="923696"/>
                  </a:cubicBezTo>
                  <a:cubicBezTo>
                    <a:pt x="1309024" y="911543"/>
                    <a:pt x="1312062" y="902429"/>
                    <a:pt x="1321176" y="899391"/>
                  </a:cubicBezTo>
                  <a:cubicBezTo>
                    <a:pt x="1324214" y="896353"/>
                    <a:pt x="1328012" y="895593"/>
                    <a:pt x="1332189" y="896733"/>
                  </a:cubicBezTo>
                  <a:close/>
                  <a:moveTo>
                    <a:pt x="724577" y="890656"/>
                  </a:moveTo>
                  <a:cubicBezTo>
                    <a:pt x="728755" y="891795"/>
                    <a:pt x="733312" y="894833"/>
                    <a:pt x="737869" y="899390"/>
                  </a:cubicBezTo>
                  <a:cubicBezTo>
                    <a:pt x="746983" y="908504"/>
                    <a:pt x="740907" y="917619"/>
                    <a:pt x="731793" y="923695"/>
                  </a:cubicBezTo>
                  <a:cubicBezTo>
                    <a:pt x="725716" y="926733"/>
                    <a:pt x="713564" y="929771"/>
                    <a:pt x="707488" y="917619"/>
                  </a:cubicBezTo>
                  <a:cubicBezTo>
                    <a:pt x="701412" y="902428"/>
                    <a:pt x="704450" y="896352"/>
                    <a:pt x="713564" y="893314"/>
                  </a:cubicBezTo>
                  <a:cubicBezTo>
                    <a:pt x="716602" y="890276"/>
                    <a:pt x="720400" y="889516"/>
                    <a:pt x="724577" y="890656"/>
                  </a:cubicBezTo>
                  <a:close/>
                  <a:moveTo>
                    <a:pt x="1435484" y="884580"/>
                  </a:moveTo>
                  <a:cubicBezTo>
                    <a:pt x="1439662" y="885719"/>
                    <a:pt x="1444219" y="888757"/>
                    <a:pt x="1448776" y="893314"/>
                  </a:cubicBezTo>
                  <a:cubicBezTo>
                    <a:pt x="1457890" y="902428"/>
                    <a:pt x="1451814" y="911543"/>
                    <a:pt x="1442700" y="917619"/>
                  </a:cubicBezTo>
                  <a:cubicBezTo>
                    <a:pt x="1436624" y="920657"/>
                    <a:pt x="1424471" y="923695"/>
                    <a:pt x="1418395" y="911543"/>
                  </a:cubicBezTo>
                  <a:cubicBezTo>
                    <a:pt x="1412319" y="899390"/>
                    <a:pt x="1415357" y="890276"/>
                    <a:pt x="1424471" y="887238"/>
                  </a:cubicBezTo>
                  <a:cubicBezTo>
                    <a:pt x="1427509" y="884200"/>
                    <a:pt x="1431307" y="883440"/>
                    <a:pt x="1435484" y="884580"/>
                  </a:cubicBezTo>
                  <a:close/>
                  <a:moveTo>
                    <a:pt x="1131677" y="884580"/>
                  </a:moveTo>
                  <a:cubicBezTo>
                    <a:pt x="1135855" y="885719"/>
                    <a:pt x="1140412" y="888757"/>
                    <a:pt x="1144969" y="893314"/>
                  </a:cubicBezTo>
                  <a:cubicBezTo>
                    <a:pt x="1154083" y="902428"/>
                    <a:pt x="1144969" y="914581"/>
                    <a:pt x="1138893" y="917619"/>
                  </a:cubicBezTo>
                  <a:cubicBezTo>
                    <a:pt x="1132817" y="920657"/>
                    <a:pt x="1120664" y="923695"/>
                    <a:pt x="1114588" y="911543"/>
                  </a:cubicBezTo>
                  <a:cubicBezTo>
                    <a:pt x="1108512" y="896352"/>
                    <a:pt x="1111550" y="890276"/>
                    <a:pt x="1120664" y="887238"/>
                  </a:cubicBezTo>
                  <a:cubicBezTo>
                    <a:pt x="1123702" y="884200"/>
                    <a:pt x="1127500" y="883440"/>
                    <a:pt x="1131677" y="884580"/>
                  </a:cubicBezTo>
                  <a:close/>
                  <a:moveTo>
                    <a:pt x="1757518" y="881542"/>
                  </a:moveTo>
                  <a:cubicBezTo>
                    <a:pt x="1761695" y="882681"/>
                    <a:pt x="1766253" y="885719"/>
                    <a:pt x="1770810" y="890276"/>
                  </a:cubicBezTo>
                  <a:cubicBezTo>
                    <a:pt x="1779924" y="899390"/>
                    <a:pt x="1773848" y="908505"/>
                    <a:pt x="1764734" y="914581"/>
                  </a:cubicBezTo>
                  <a:cubicBezTo>
                    <a:pt x="1758657" y="917619"/>
                    <a:pt x="1746505" y="920657"/>
                    <a:pt x="1740429" y="908505"/>
                  </a:cubicBezTo>
                  <a:cubicBezTo>
                    <a:pt x="1734353" y="896352"/>
                    <a:pt x="1734353" y="890276"/>
                    <a:pt x="1746505" y="884200"/>
                  </a:cubicBezTo>
                  <a:cubicBezTo>
                    <a:pt x="1749543" y="881162"/>
                    <a:pt x="1753341" y="880402"/>
                    <a:pt x="1757518" y="881542"/>
                  </a:cubicBezTo>
                  <a:close/>
                  <a:moveTo>
                    <a:pt x="1654224" y="881542"/>
                  </a:moveTo>
                  <a:cubicBezTo>
                    <a:pt x="1658402" y="882681"/>
                    <a:pt x="1662959" y="885719"/>
                    <a:pt x="1667516" y="890276"/>
                  </a:cubicBezTo>
                  <a:cubicBezTo>
                    <a:pt x="1676630" y="899390"/>
                    <a:pt x="1670554" y="908505"/>
                    <a:pt x="1661440" y="914581"/>
                  </a:cubicBezTo>
                  <a:cubicBezTo>
                    <a:pt x="1655364" y="917619"/>
                    <a:pt x="1643211" y="920657"/>
                    <a:pt x="1637135" y="908505"/>
                  </a:cubicBezTo>
                  <a:cubicBezTo>
                    <a:pt x="1631059" y="896352"/>
                    <a:pt x="1634097" y="890276"/>
                    <a:pt x="1643211" y="884200"/>
                  </a:cubicBezTo>
                  <a:cubicBezTo>
                    <a:pt x="1646249" y="881162"/>
                    <a:pt x="1650047" y="880402"/>
                    <a:pt x="1654224" y="881542"/>
                  </a:cubicBezTo>
                  <a:close/>
                  <a:moveTo>
                    <a:pt x="2346903" y="878504"/>
                  </a:moveTo>
                  <a:cubicBezTo>
                    <a:pt x="2351080" y="879643"/>
                    <a:pt x="2355637" y="882681"/>
                    <a:pt x="2360194" y="887238"/>
                  </a:cubicBezTo>
                  <a:cubicBezTo>
                    <a:pt x="2369308" y="896352"/>
                    <a:pt x="2363232" y="905467"/>
                    <a:pt x="2354118" y="911543"/>
                  </a:cubicBezTo>
                  <a:cubicBezTo>
                    <a:pt x="2348042" y="914581"/>
                    <a:pt x="2335889" y="917619"/>
                    <a:pt x="2329813" y="905467"/>
                  </a:cubicBezTo>
                  <a:cubicBezTo>
                    <a:pt x="2323737" y="893314"/>
                    <a:pt x="2326775" y="887238"/>
                    <a:pt x="2335889" y="881162"/>
                  </a:cubicBezTo>
                  <a:cubicBezTo>
                    <a:pt x="2338928" y="878124"/>
                    <a:pt x="2342725" y="877364"/>
                    <a:pt x="2346903" y="878504"/>
                  </a:cubicBezTo>
                  <a:close/>
                  <a:moveTo>
                    <a:pt x="320515" y="872428"/>
                  </a:moveTo>
                  <a:cubicBezTo>
                    <a:pt x="324693" y="873567"/>
                    <a:pt x="329250" y="876605"/>
                    <a:pt x="333807" y="881162"/>
                  </a:cubicBezTo>
                  <a:cubicBezTo>
                    <a:pt x="342921" y="890276"/>
                    <a:pt x="336845" y="899391"/>
                    <a:pt x="327731" y="905467"/>
                  </a:cubicBezTo>
                  <a:cubicBezTo>
                    <a:pt x="321654" y="908505"/>
                    <a:pt x="309502" y="911543"/>
                    <a:pt x="303426" y="899391"/>
                  </a:cubicBezTo>
                  <a:cubicBezTo>
                    <a:pt x="297350" y="887238"/>
                    <a:pt x="300388" y="881162"/>
                    <a:pt x="309502" y="875086"/>
                  </a:cubicBezTo>
                  <a:cubicBezTo>
                    <a:pt x="312540" y="872048"/>
                    <a:pt x="316338" y="871288"/>
                    <a:pt x="320515" y="872428"/>
                  </a:cubicBezTo>
                  <a:close/>
                  <a:moveTo>
                    <a:pt x="1876003" y="866352"/>
                  </a:moveTo>
                  <a:cubicBezTo>
                    <a:pt x="1880180" y="867491"/>
                    <a:pt x="1884737" y="870529"/>
                    <a:pt x="1889294" y="875086"/>
                  </a:cubicBezTo>
                  <a:cubicBezTo>
                    <a:pt x="1898408" y="884200"/>
                    <a:pt x="1889294" y="896353"/>
                    <a:pt x="1883218" y="899391"/>
                  </a:cubicBezTo>
                  <a:cubicBezTo>
                    <a:pt x="1877142" y="902429"/>
                    <a:pt x="1864989" y="905467"/>
                    <a:pt x="1858913" y="893315"/>
                  </a:cubicBezTo>
                  <a:cubicBezTo>
                    <a:pt x="1852837" y="878124"/>
                    <a:pt x="1855875" y="872048"/>
                    <a:pt x="1864989" y="869010"/>
                  </a:cubicBezTo>
                  <a:cubicBezTo>
                    <a:pt x="1868028" y="865972"/>
                    <a:pt x="1871825" y="865212"/>
                    <a:pt x="1876003" y="866352"/>
                  </a:cubicBezTo>
                  <a:close/>
                  <a:moveTo>
                    <a:pt x="2000563" y="857238"/>
                  </a:moveTo>
                  <a:cubicBezTo>
                    <a:pt x="2004740" y="858377"/>
                    <a:pt x="2009298" y="861415"/>
                    <a:pt x="2013855" y="865972"/>
                  </a:cubicBezTo>
                  <a:cubicBezTo>
                    <a:pt x="2022969" y="875086"/>
                    <a:pt x="2013855" y="887239"/>
                    <a:pt x="2007779" y="890277"/>
                  </a:cubicBezTo>
                  <a:cubicBezTo>
                    <a:pt x="2001702" y="893315"/>
                    <a:pt x="1989550" y="896353"/>
                    <a:pt x="1983474" y="884201"/>
                  </a:cubicBezTo>
                  <a:cubicBezTo>
                    <a:pt x="1977398" y="872048"/>
                    <a:pt x="1980436" y="865972"/>
                    <a:pt x="1989550" y="859896"/>
                  </a:cubicBezTo>
                  <a:cubicBezTo>
                    <a:pt x="1992588" y="856858"/>
                    <a:pt x="1996386" y="856098"/>
                    <a:pt x="2000563" y="857238"/>
                  </a:cubicBezTo>
                  <a:close/>
                  <a:moveTo>
                    <a:pt x="420771" y="857238"/>
                  </a:moveTo>
                  <a:cubicBezTo>
                    <a:pt x="424948" y="858377"/>
                    <a:pt x="429505" y="861415"/>
                    <a:pt x="434062" y="865972"/>
                  </a:cubicBezTo>
                  <a:cubicBezTo>
                    <a:pt x="443177" y="875086"/>
                    <a:pt x="437101" y="884201"/>
                    <a:pt x="427986" y="890277"/>
                  </a:cubicBezTo>
                  <a:cubicBezTo>
                    <a:pt x="421910" y="893315"/>
                    <a:pt x="409758" y="896353"/>
                    <a:pt x="403682" y="884201"/>
                  </a:cubicBezTo>
                  <a:cubicBezTo>
                    <a:pt x="397606" y="872048"/>
                    <a:pt x="403682" y="865972"/>
                    <a:pt x="409758" y="859896"/>
                  </a:cubicBezTo>
                  <a:cubicBezTo>
                    <a:pt x="412796" y="856858"/>
                    <a:pt x="416594" y="856098"/>
                    <a:pt x="420771" y="857238"/>
                  </a:cubicBezTo>
                  <a:close/>
                  <a:moveTo>
                    <a:pt x="2237532" y="848124"/>
                  </a:moveTo>
                  <a:cubicBezTo>
                    <a:pt x="2241710" y="849263"/>
                    <a:pt x="2246267" y="852301"/>
                    <a:pt x="2250824" y="856858"/>
                  </a:cubicBezTo>
                  <a:cubicBezTo>
                    <a:pt x="2259938" y="865972"/>
                    <a:pt x="2250824" y="878125"/>
                    <a:pt x="2244748" y="881163"/>
                  </a:cubicBezTo>
                  <a:cubicBezTo>
                    <a:pt x="2238672" y="884201"/>
                    <a:pt x="2226519" y="887239"/>
                    <a:pt x="2220443" y="875087"/>
                  </a:cubicBezTo>
                  <a:cubicBezTo>
                    <a:pt x="2214367" y="859896"/>
                    <a:pt x="2217405" y="853820"/>
                    <a:pt x="2226519" y="850782"/>
                  </a:cubicBezTo>
                  <a:cubicBezTo>
                    <a:pt x="2229557" y="847744"/>
                    <a:pt x="2233355" y="846984"/>
                    <a:pt x="2237532" y="848124"/>
                  </a:cubicBezTo>
                  <a:close/>
                  <a:moveTo>
                    <a:pt x="211145" y="848124"/>
                  </a:moveTo>
                  <a:cubicBezTo>
                    <a:pt x="215322" y="849263"/>
                    <a:pt x="219879" y="852301"/>
                    <a:pt x="224436" y="856858"/>
                  </a:cubicBezTo>
                  <a:cubicBezTo>
                    <a:pt x="233551" y="865972"/>
                    <a:pt x="227475" y="875087"/>
                    <a:pt x="218360" y="881163"/>
                  </a:cubicBezTo>
                  <a:cubicBezTo>
                    <a:pt x="212284" y="884201"/>
                    <a:pt x="200132" y="887239"/>
                    <a:pt x="194056" y="875087"/>
                  </a:cubicBezTo>
                  <a:cubicBezTo>
                    <a:pt x="187980" y="859896"/>
                    <a:pt x="194056" y="856858"/>
                    <a:pt x="200132" y="850782"/>
                  </a:cubicBezTo>
                  <a:cubicBezTo>
                    <a:pt x="203170" y="847744"/>
                    <a:pt x="206967" y="846984"/>
                    <a:pt x="211145" y="848124"/>
                  </a:cubicBezTo>
                  <a:close/>
                  <a:moveTo>
                    <a:pt x="1511435" y="839009"/>
                  </a:moveTo>
                  <a:cubicBezTo>
                    <a:pt x="1515613" y="840148"/>
                    <a:pt x="1520170" y="843186"/>
                    <a:pt x="1524727" y="847743"/>
                  </a:cubicBezTo>
                  <a:cubicBezTo>
                    <a:pt x="1533841" y="856857"/>
                    <a:pt x="1527765" y="865972"/>
                    <a:pt x="1518651" y="872048"/>
                  </a:cubicBezTo>
                  <a:cubicBezTo>
                    <a:pt x="1512575" y="875086"/>
                    <a:pt x="1500422" y="878124"/>
                    <a:pt x="1494346" y="865972"/>
                  </a:cubicBezTo>
                  <a:cubicBezTo>
                    <a:pt x="1488270" y="850781"/>
                    <a:pt x="1491308" y="844705"/>
                    <a:pt x="1500422" y="841667"/>
                  </a:cubicBezTo>
                  <a:cubicBezTo>
                    <a:pt x="1503460" y="838629"/>
                    <a:pt x="1507258" y="837869"/>
                    <a:pt x="1511435" y="839009"/>
                  </a:cubicBezTo>
                  <a:close/>
                  <a:moveTo>
                    <a:pt x="1253200" y="826857"/>
                  </a:moveTo>
                  <a:cubicBezTo>
                    <a:pt x="1257378" y="827996"/>
                    <a:pt x="1261935" y="831034"/>
                    <a:pt x="1266492" y="835591"/>
                  </a:cubicBezTo>
                  <a:cubicBezTo>
                    <a:pt x="1275606" y="844705"/>
                    <a:pt x="1269530" y="853820"/>
                    <a:pt x="1260416" y="859896"/>
                  </a:cubicBezTo>
                  <a:cubicBezTo>
                    <a:pt x="1254340" y="862934"/>
                    <a:pt x="1242187" y="865972"/>
                    <a:pt x="1236111" y="853820"/>
                  </a:cubicBezTo>
                  <a:cubicBezTo>
                    <a:pt x="1230035" y="841667"/>
                    <a:pt x="1233073" y="832553"/>
                    <a:pt x="1242187" y="829515"/>
                  </a:cubicBezTo>
                  <a:cubicBezTo>
                    <a:pt x="1245225" y="826477"/>
                    <a:pt x="1249023" y="825717"/>
                    <a:pt x="1253200" y="826857"/>
                  </a:cubicBezTo>
                  <a:close/>
                  <a:moveTo>
                    <a:pt x="2428930" y="814705"/>
                  </a:moveTo>
                  <a:cubicBezTo>
                    <a:pt x="2433107" y="815844"/>
                    <a:pt x="2437664" y="818882"/>
                    <a:pt x="2442221" y="823439"/>
                  </a:cubicBezTo>
                  <a:cubicBezTo>
                    <a:pt x="2451336" y="832553"/>
                    <a:pt x="2445259" y="841668"/>
                    <a:pt x="2436145" y="847744"/>
                  </a:cubicBezTo>
                  <a:cubicBezTo>
                    <a:pt x="2430069" y="850782"/>
                    <a:pt x="2417917" y="853820"/>
                    <a:pt x="2411841" y="841668"/>
                  </a:cubicBezTo>
                  <a:cubicBezTo>
                    <a:pt x="2405765" y="829515"/>
                    <a:pt x="2411841" y="823439"/>
                    <a:pt x="2417917" y="817363"/>
                  </a:cubicBezTo>
                  <a:cubicBezTo>
                    <a:pt x="2420955" y="814325"/>
                    <a:pt x="2424753" y="813565"/>
                    <a:pt x="2428930" y="814705"/>
                  </a:cubicBezTo>
                  <a:close/>
                  <a:moveTo>
                    <a:pt x="991927" y="814705"/>
                  </a:moveTo>
                  <a:cubicBezTo>
                    <a:pt x="996104" y="815844"/>
                    <a:pt x="1000661" y="818882"/>
                    <a:pt x="1005218" y="823439"/>
                  </a:cubicBezTo>
                  <a:cubicBezTo>
                    <a:pt x="1014333" y="832553"/>
                    <a:pt x="1005218" y="844706"/>
                    <a:pt x="999142" y="847744"/>
                  </a:cubicBezTo>
                  <a:cubicBezTo>
                    <a:pt x="993066" y="850782"/>
                    <a:pt x="980914" y="853820"/>
                    <a:pt x="974838" y="841668"/>
                  </a:cubicBezTo>
                  <a:cubicBezTo>
                    <a:pt x="968762" y="829515"/>
                    <a:pt x="974838" y="823439"/>
                    <a:pt x="980914" y="817363"/>
                  </a:cubicBezTo>
                  <a:cubicBezTo>
                    <a:pt x="983952" y="814325"/>
                    <a:pt x="987750" y="813565"/>
                    <a:pt x="991927" y="814705"/>
                  </a:cubicBezTo>
                  <a:close/>
                  <a:moveTo>
                    <a:pt x="894709" y="814705"/>
                  </a:moveTo>
                  <a:cubicBezTo>
                    <a:pt x="898887" y="815844"/>
                    <a:pt x="903444" y="818882"/>
                    <a:pt x="908001" y="823439"/>
                  </a:cubicBezTo>
                  <a:cubicBezTo>
                    <a:pt x="917115" y="832553"/>
                    <a:pt x="911039" y="841668"/>
                    <a:pt x="901925" y="847744"/>
                  </a:cubicBezTo>
                  <a:cubicBezTo>
                    <a:pt x="895849" y="850782"/>
                    <a:pt x="883696" y="853820"/>
                    <a:pt x="877620" y="841668"/>
                  </a:cubicBezTo>
                  <a:cubicBezTo>
                    <a:pt x="871544" y="829515"/>
                    <a:pt x="874582" y="823439"/>
                    <a:pt x="883696" y="817363"/>
                  </a:cubicBezTo>
                  <a:cubicBezTo>
                    <a:pt x="886734" y="814325"/>
                    <a:pt x="890532" y="813565"/>
                    <a:pt x="894709" y="814705"/>
                  </a:cubicBezTo>
                  <a:close/>
                  <a:moveTo>
                    <a:pt x="2088668" y="805591"/>
                  </a:moveTo>
                  <a:cubicBezTo>
                    <a:pt x="2092845" y="806730"/>
                    <a:pt x="2097402" y="809768"/>
                    <a:pt x="2101959" y="814325"/>
                  </a:cubicBezTo>
                  <a:cubicBezTo>
                    <a:pt x="2111073" y="823439"/>
                    <a:pt x="2104997" y="832554"/>
                    <a:pt x="2095883" y="838630"/>
                  </a:cubicBezTo>
                  <a:cubicBezTo>
                    <a:pt x="2089807" y="841668"/>
                    <a:pt x="2077654" y="844706"/>
                    <a:pt x="2071578" y="832554"/>
                  </a:cubicBezTo>
                  <a:cubicBezTo>
                    <a:pt x="2065502" y="817363"/>
                    <a:pt x="2068540" y="811287"/>
                    <a:pt x="2077654" y="808249"/>
                  </a:cubicBezTo>
                  <a:cubicBezTo>
                    <a:pt x="2080693" y="805211"/>
                    <a:pt x="2084490" y="804451"/>
                    <a:pt x="2088668" y="805591"/>
                  </a:cubicBezTo>
                  <a:close/>
                  <a:moveTo>
                    <a:pt x="575712" y="802553"/>
                  </a:moveTo>
                  <a:cubicBezTo>
                    <a:pt x="579890" y="803692"/>
                    <a:pt x="584447" y="806730"/>
                    <a:pt x="589004" y="811287"/>
                  </a:cubicBezTo>
                  <a:cubicBezTo>
                    <a:pt x="598118" y="820401"/>
                    <a:pt x="589004" y="832554"/>
                    <a:pt x="582928" y="835592"/>
                  </a:cubicBezTo>
                  <a:cubicBezTo>
                    <a:pt x="576852" y="838630"/>
                    <a:pt x="564699" y="841668"/>
                    <a:pt x="558623" y="829516"/>
                  </a:cubicBezTo>
                  <a:cubicBezTo>
                    <a:pt x="552547" y="817363"/>
                    <a:pt x="555585" y="811287"/>
                    <a:pt x="564699" y="805211"/>
                  </a:cubicBezTo>
                  <a:cubicBezTo>
                    <a:pt x="567737" y="802173"/>
                    <a:pt x="571535" y="801413"/>
                    <a:pt x="575712" y="802553"/>
                  </a:cubicBezTo>
                  <a:close/>
                  <a:moveTo>
                    <a:pt x="1602577" y="796477"/>
                  </a:moveTo>
                  <a:cubicBezTo>
                    <a:pt x="1606755" y="797616"/>
                    <a:pt x="1611312" y="800654"/>
                    <a:pt x="1615869" y="805211"/>
                  </a:cubicBezTo>
                  <a:cubicBezTo>
                    <a:pt x="1624983" y="814325"/>
                    <a:pt x="1615869" y="826478"/>
                    <a:pt x="1609793" y="829516"/>
                  </a:cubicBezTo>
                  <a:cubicBezTo>
                    <a:pt x="1603717" y="832554"/>
                    <a:pt x="1591564" y="835592"/>
                    <a:pt x="1585488" y="823440"/>
                  </a:cubicBezTo>
                  <a:cubicBezTo>
                    <a:pt x="1579412" y="811287"/>
                    <a:pt x="1582450" y="805211"/>
                    <a:pt x="1591564" y="799135"/>
                  </a:cubicBezTo>
                  <a:cubicBezTo>
                    <a:pt x="1594602" y="796097"/>
                    <a:pt x="1598400" y="795337"/>
                    <a:pt x="1602577" y="796477"/>
                  </a:cubicBezTo>
                  <a:close/>
                  <a:moveTo>
                    <a:pt x="1104335" y="793438"/>
                  </a:moveTo>
                  <a:cubicBezTo>
                    <a:pt x="1108513" y="794577"/>
                    <a:pt x="1113070" y="797615"/>
                    <a:pt x="1117627" y="802172"/>
                  </a:cubicBezTo>
                  <a:cubicBezTo>
                    <a:pt x="1126741" y="811286"/>
                    <a:pt x="1117627" y="823439"/>
                    <a:pt x="1111551" y="826477"/>
                  </a:cubicBezTo>
                  <a:cubicBezTo>
                    <a:pt x="1105474" y="829515"/>
                    <a:pt x="1093322" y="832553"/>
                    <a:pt x="1087246" y="820401"/>
                  </a:cubicBezTo>
                  <a:cubicBezTo>
                    <a:pt x="1081170" y="805210"/>
                    <a:pt x="1084208" y="799134"/>
                    <a:pt x="1093322" y="796096"/>
                  </a:cubicBezTo>
                  <a:cubicBezTo>
                    <a:pt x="1096360" y="793058"/>
                    <a:pt x="1100158" y="792298"/>
                    <a:pt x="1104335" y="793438"/>
                  </a:cubicBezTo>
                  <a:close/>
                  <a:moveTo>
                    <a:pt x="791415" y="793438"/>
                  </a:moveTo>
                  <a:cubicBezTo>
                    <a:pt x="795593" y="794577"/>
                    <a:pt x="800150" y="797615"/>
                    <a:pt x="804707" y="802172"/>
                  </a:cubicBezTo>
                  <a:cubicBezTo>
                    <a:pt x="813821" y="811286"/>
                    <a:pt x="807745" y="820401"/>
                    <a:pt x="798631" y="826477"/>
                  </a:cubicBezTo>
                  <a:cubicBezTo>
                    <a:pt x="792555" y="829515"/>
                    <a:pt x="780402" y="832553"/>
                    <a:pt x="774326" y="820401"/>
                  </a:cubicBezTo>
                  <a:cubicBezTo>
                    <a:pt x="768250" y="805210"/>
                    <a:pt x="771288" y="799134"/>
                    <a:pt x="780402" y="796096"/>
                  </a:cubicBezTo>
                  <a:cubicBezTo>
                    <a:pt x="783440" y="793058"/>
                    <a:pt x="787238" y="792298"/>
                    <a:pt x="791415" y="793438"/>
                  </a:cubicBezTo>
                  <a:close/>
                  <a:moveTo>
                    <a:pt x="1371684" y="784324"/>
                  </a:moveTo>
                  <a:cubicBezTo>
                    <a:pt x="1375862" y="785463"/>
                    <a:pt x="1380419" y="788501"/>
                    <a:pt x="1384976" y="793058"/>
                  </a:cubicBezTo>
                  <a:cubicBezTo>
                    <a:pt x="1394090" y="802172"/>
                    <a:pt x="1384976" y="814325"/>
                    <a:pt x="1378900" y="817363"/>
                  </a:cubicBezTo>
                  <a:cubicBezTo>
                    <a:pt x="1372824" y="820401"/>
                    <a:pt x="1360671" y="823439"/>
                    <a:pt x="1354595" y="811287"/>
                  </a:cubicBezTo>
                  <a:cubicBezTo>
                    <a:pt x="1348519" y="796096"/>
                    <a:pt x="1351557" y="790020"/>
                    <a:pt x="1360671" y="786982"/>
                  </a:cubicBezTo>
                  <a:cubicBezTo>
                    <a:pt x="1363709" y="783944"/>
                    <a:pt x="1367507" y="783184"/>
                    <a:pt x="1371684" y="784324"/>
                  </a:cubicBezTo>
                  <a:close/>
                  <a:moveTo>
                    <a:pt x="472418" y="781286"/>
                  </a:moveTo>
                  <a:cubicBezTo>
                    <a:pt x="476596" y="782425"/>
                    <a:pt x="481153" y="785463"/>
                    <a:pt x="485710" y="790020"/>
                  </a:cubicBezTo>
                  <a:cubicBezTo>
                    <a:pt x="494824" y="799134"/>
                    <a:pt x="488748" y="808249"/>
                    <a:pt x="479634" y="814325"/>
                  </a:cubicBezTo>
                  <a:cubicBezTo>
                    <a:pt x="473557" y="817363"/>
                    <a:pt x="461405" y="820401"/>
                    <a:pt x="455329" y="808249"/>
                  </a:cubicBezTo>
                  <a:cubicBezTo>
                    <a:pt x="449253" y="796096"/>
                    <a:pt x="452291" y="790020"/>
                    <a:pt x="461405" y="783944"/>
                  </a:cubicBezTo>
                  <a:cubicBezTo>
                    <a:pt x="464443" y="780906"/>
                    <a:pt x="468241" y="780146"/>
                    <a:pt x="472418" y="781286"/>
                  </a:cubicBezTo>
                  <a:close/>
                  <a:moveTo>
                    <a:pt x="1803089" y="778248"/>
                  </a:moveTo>
                  <a:cubicBezTo>
                    <a:pt x="1807266" y="779387"/>
                    <a:pt x="1811824" y="782425"/>
                    <a:pt x="1816381" y="786982"/>
                  </a:cubicBezTo>
                  <a:cubicBezTo>
                    <a:pt x="1825495" y="796096"/>
                    <a:pt x="1816381" y="808249"/>
                    <a:pt x="1810305" y="811287"/>
                  </a:cubicBezTo>
                  <a:cubicBezTo>
                    <a:pt x="1804228" y="814325"/>
                    <a:pt x="1792076" y="817363"/>
                    <a:pt x="1786000" y="805211"/>
                  </a:cubicBezTo>
                  <a:cubicBezTo>
                    <a:pt x="1779924" y="793058"/>
                    <a:pt x="1779924" y="786982"/>
                    <a:pt x="1792076" y="780906"/>
                  </a:cubicBezTo>
                  <a:cubicBezTo>
                    <a:pt x="1795114" y="777868"/>
                    <a:pt x="1798912" y="777108"/>
                    <a:pt x="1803089" y="778248"/>
                  </a:cubicBezTo>
                  <a:close/>
                  <a:moveTo>
                    <a:pt x="675968" y="772172"/>
                  </a:moveTo>
                  <a:cubicBezTo>
                    <a:pt x="680146" y="773311"/>
                    <a:pt x="684703" y="776349"/>
                    <a:pt x="689260" y="780906"/>
                  </a:cubicBezTo>
                  <a:cubicBezTo>
                    <a:pt x="698374" y="790020"/>
                    <a:pt x="689260" y="802173"/>
                    <a:pt x="683184" y="805211"/>
                  </a:cubicBezTo>
                  <a:cubicBezTo>
                    <a:pt x="677107" y="808249"/>
                    <a:pt x="664955" y="811287"/>
                    <a:pt x="658879" y="799135"/>
                  </a:cubicBezTo>
                  <a:cubicBezTo>
                    <a:pt x="652803" y="786982"/>
                    <a:pt x="652803" y="780906"/>
                    <a:pt x="664955" y="774830"/>
                  </a:cubicBezTo>
                  <a:cubicBezTo>
                    <a:pt x="667993" y="771792"/>
                    <a:pt x="671791" y="771032"/>
                    <a:pt x="675968" y="772172"/>
                  </a:cubicBezTo>
                  <a:close/>
                  <a:moveTo>
                    <a:pt x="302287" y="769134"/>
                  </a:moveTo>
                  <a:cubicBezTo>
                    <a:pt x="306465" y="770273"/>
                    <a:pt x="311022" y="773311"/>
                    <a:pt x="315579" y="777868"/>
                  </a:cubicBezTo>
                  <a:cubicBezTo>
                    <a:pt x="324693" y="786982"/>
                    <a:pt x="318617" y="796097"/>
                    <a:pt x="309503" y="802173"/>
                  </a:cubicBezTo>
                  <a:cubicBezTo>
                    <a:pt x="303427" y="805211"/>
                    <a:pt x="291274" y="808249"/>
                    <a:pt x="285198" y="796097"/>
                  </a:cubicBezTo>
                  <a:cubicBezTo>
                    <a:pt x="279122" y="780906"/>
                    <a:pt x="282160" y="774830"/>
                    <a:pt x="291274" y="771792"/>
                  </a:cubicBezTo>
                  <a:cubicBezTo>
                    <a:pt x="294312" y="768754"/>
                    <a:pt x="298110" y="767994"/>
                    <a:pt x="302287" y="769134"/>
                  </a:cubicBezTo>
                  <a:close/>
                  <a:moveTo>
                    <a:pt x="2313484" y="766096"/>
                  </a:moveTo>
                  <a:cubicBezTo>
                    <a:pt x="2317661" y="767235"/>
                    <a:pt x="2322218" y="770273"/>
                    <a:pt x="2326775" y="774830"/>
                  </a:cubicBezTo>
                  <a:cubicBezTo>
                    <a:pt x="2335890" y="783944"/>
                    <a:pt x="2329814" y="793059"/>
                    <a:pt x="2320699" y="799135"/>
                  </a:cubicBezTo>
                  <a:cubicBezTo>
                    <a:pt x="2314623" y="802173"/>
                    <a:pt x="2302471" y="805211"/>
                    <a:pt x="2296395" y="793059"/>
                  </a:cubicBezTo>
                  <a:cubicBezTo>
                    <a:pt x="2290319" y="780906"/>
                    <a:pt x="2296395" y="774830"/>
                    <a:pt x="2302471" y="768754"/>
                  </a:cubicBezTo>
                  <a:cubicBezTo>
                    <a:pt x="2305509" y="765716"/>
                    <a:pt x="2309307" y="764956"/>
                    <a:pt x="2313484" y="766096"/>
                  </a:cubicBezTo>
                  <a:close/>
                  <a:moveTo>
                    <a:pt x="1921574" y="766096"/>
                  </a:moveTo>
                  <a:cubicBezTo>
                    <a:pt x="1925751" y="767235"/>
                    <a:pt x="1930308" y="770273"/>
                    <a:pt x="1934865" y="774830"/>
                  </a:cubicBezTo>
                  <a:cubicBezTo>
                    <a:pt x="1943980" y="783944"/>
                    <a:pt x="1934865" y="796097"/>
                    <a:pt x="1928789" y="799135"/>
                  </a:cubicBezTo>
                  <a:cubicBezTo>
                    <a:pt x="1922713" y="802173"/>
                    <a:pt x="1910561" y="805211"/>
                    <a:pt x="1904485" y="793059"/>
                  </a:cubicBezTo>
                  <a:cubicBezTo>
                    <a:pt x="1898409" y="780906"/>
                    <a:pt x="1904485" y="774830"/>
                    <a:pt x="1910561" y="768754"/>
                  </a:cubicBezTo>
                  <a:cubicBezTo>
                    <a:pt x="1913599" y="765716"/>
                    <a:pt x="1917397" y="764956"/>
                    <a:pt x="1921574" y="766096"/>
                  </a:cubicBezTo>
                  <a:close/>
                  <a:moveTo>
                    <a:pt x="2176771" y="756982"/>
                  </a:moveTo>
                  <a:cubicBezTo>
                    <a:pt x="2180948" y="758121"/>
                    <a:pt x="2185505" y="761159"/>
                    <a:pt x="2190062" y="765716"/>
                  </a:cubicBezTo>
                  <a:cubicBezTo>
                    <a:pt x="2199177" y="774830"/>
                    <a:pt x="2190062" y="786983"/>
                    <a:pt x="2183986" y="790021"/>
                  </a:cubicBezTo>
                  <a:cubicBezTo>
                    <a:pt x="2177910" y="793059"/>
                    <a:pt x="2165758" y="796097"/>
                    <a:pt x="2159682" y="783945"/>
                  </a:cubicBezTo>
                  <a:cubicBezTo>
                    <a:pt x="2153606" y="771792"/>
                    <a:pt x="2159682" y="765716"/>
                    <a:pt x="2165758" y="759640"/>
                  </a:cubicBezTo>
                  <a:cubicBezTo>
                    <a:pt x="2168796" y="756602"/>
                    <a:pt x="2172594" y="755842"/>
                    <a:pt x="2176771" y="756982"/>
                  </a:cubicBezTo>
                  <a:close/>
                  <a:moveTo>
                    <a:pt x="1702833" y="750906"/>
                  </a:moveTo>
                  <a:cubicBezTo>
                    <a:pt x="1707011" y="752045"/>
                    <a:pt x="1711568" y="755083"/>
                    <a:pt x="1716125" y="759640"/>
                  </a:cubicBezTo>
                  <a:cubicBezTo>
                    <a:pt x="1725239" y="768754"/>
                    <a:pt x="1716125" y="780907"/>
                    <a:pt x="1710049" y="783945"/>
                  </a:cubicBezTo>
                  <a:cubicBezTo>
                    <a:pt x="1703973" y="786983"/>
                    <a:pt x="1691820" y="790021"/>
                    <a:pt x="1685744" y="777869"/>
                  </a:cubicBezTo>
                  <a:cubicBezTo>
                    <a:pt x="1679668" y="765716"/>
                    <a:pt x="1682706" y="759640"/>
                    <a:pt x="1691820" y="753564"/>
                  </a:cubicBezTo>
                  <a:cubicBezTo>
                    <a:pt x="1694858" y="750526"/>
                    <a:pt x="1698656" y="749766"/>
                    <a:pt x="1702833" y="750906"/>
                  </a:cubicBezTo>
                  <a:close/>
                  <a:moveTo>
                    <a:pt x="1210667" y="741791"/>
                  </a:moveTo>
                  <a:cubicBezTo>
                    <a:pt x="1214845" y="742930"/>
                    <a:pt x="1219402" y="745968"/>
                    <a:pt x="1223959" y="750525"/>
                  </a:cubicBezTo>
                  <a:cubicBezTo>
                    <a:pt x="1233073" y="759639"/>
                    <a:pt x="1226997" y="768754"/>
                    <a:pt x="1217883" y="774830"/>
                  </a:cubicBezTo>
                  <a:cubicBezTo>
                    <a:pt x="1211806" y="777868"/>
                    <a:pt x="1199654" y="780906"/>
                    <a:pt x="1193578" y="768754"/>
                  </a:cubicBezTo>
                  <a:cubicBezTo>
                    <a:pt x="1187502" y="753563"/>
                    <a:pt x="1190540" y="747487"/>
                    <a:pt x="1199654" y="744449"/>
                  </a:cubicBezTo>
                  <a:cubicBezTo>
                    <a:pt x="1202692" y="741411"/>
                    <a:pt x="1206490" y="740651"/>
                    <a:pt x="1210667" y="741791"/>
                  </a:cubicBezTo>
                  <a:close/>
                  <a:moveTo>
                    <a:pt x="1450674" y="723563"/>
                  </a:moveTo>
                  <a:cubicBezTo>
                    <a:pt x="1454852" y="724702"/>
                    <a:pt x="1459409" y="727740"/>
                    <a:pt x="1463966" y="732297"/>
                  </a:cubicBezTo>
                  <a:cubicBezTo>
                    <a:pt x="1473080" y="741411"/>
                    <a:pt x="1463966" y="753564"/>
                    <a:pt x="1457890" y="756602"/>
                  </a:cubicBezTo>
                  <a:cubicBezTo>
                    <a:pt x="1451814" y="759640"/>
                    <a:pt x="1439661" y="762678"/>
                    <a:pt x="1433585" y="750526"/>
                  </a:cubicBezTo>
                  <a:cubicBezTo>
                    <a:pt x="1427509" y="738373"/>
                    <a:pt x="1430547" y="732297"/>
                    <a:pt x="1439661" y="726221"/>
                  </a:cubicBezTo>
                  <a:cubicBezTo>
                    <a:pt x="1442699" y="723183"/>
                    <a:pt x="1446497" y="722423"/>
                    <a:pt x="1450674" y="723563"/>
                  </a:cubicBezTo>
                  <a:close/>
                  <a:moveTo>
                    <a:pt x="2021829" y="720525"/>
                  </a:moveTo>
                  <a:cubicBezTo>
                    <a:pt x="2026007" y="721664"/>
                    <a:pt x="2030564" y="724702"/>
                    <a:pt x="2035121" y="729259"/>
                  </a:cubicBezTo>
                  <a:cubicBezTo>
                    <a:pt x="2044235" y="738373"/>
                    <a:pt x="2038159" y="747488"/>
                    <a:pt x="2029045" y="753564"/>
                  </a:cubicBezTo>
                  <a:cubicBezTo>
                    <a:pt x="2022969" y="756602"/>
                    <a:pt x="2010816" y="759640"/>
                    <a:pt x="2004740" y="747488"/>
                  </a:cubicBezTo>
                  <a:cubicBezTo>
                    <a:pt x="1998664" y="735335"/>
                    <a:pt x="2001702" y="726221"/>
                    <a:pt x="2010816" y="723183"/>
                  </a:cubicBezTo>
                  <a:cubicBezTo>
                    <a:pt x="2013854" y="720145"/>
                    <a:pt x="2017652" y="719385"/>
                    <a:pt x="2021829" y="720525"/>
                  </a:cubicBezTo>
                  <a:close/>
                  <a:moveTo>
                    <a:pt x="387352" y="720525"/>
                  </a:moveTo>
                  <a:cubicBezTo>
                    <a:pt x="391530" y="721664"/>
                    <a:pt x="396087" y="724702"/>
                    <a:pt x="400644" y="729259"/>
                  </a:cubicBezTo>
                  <a:cubicBezTo>
                    <a:pt x="409758" y="738373"/>
                    <a:pt x="403682" y="747488"/>
                    <a:pt x="394568" y="753564"/>
                  </a:cubicBezTo>
                  <a:cubicBezTo>
                    <a:pt x="388492" y="756602"/>
                    <a:pt x="376339" y="759640"/>
                    <a:pt x="370263" y="747488"/>
                  </a:cubicBezTo>
                  <a:cubicBezTo>
                    <a:pt x="364187" y="732297"/>
                    <a:pt x="367225" y="726221"/>
                    <a:pt x="376339" y="723183"/>
                  </a:cubicBezTo>
                  <a:cubicBezTo>
                    <a:pt x="379377" y="720145"/>
                    <a:pt x="383175" y="719385"/>
                    <a:pt x="387352" y="720525"/>
                  </a:cubicBezTo>
                  <a:close/>
                  <a:moveTo>
                    <a:pt x="1049650" y="702297"/>
                  </a:moveTo>
                  <a:cubicBezTo>
                    <a:pt x="1053828" y="703436"/>
                    <a:pt x="1058385" y="706474"/>
                    <a:pt x="1062942" y="711031"/>
                  </a:cubicBezTo>
                  <a:cubicBezTo>
                    <a:pt x="1072056" y="720145"/>
                    <a:pt x="1062942" y="732298"/>
                    <a:pt x="1056866" y="735336"/>
                  </a:cubicBezTo>
                  <a:cubicBezTo>
                    <a:pt x="1050790" y="738374"/>
                    <a:pt x="1038637" y="741412"/>
                    <a:pt x="1032561" y="729260"/>
                  </a:cubicBezTo>
                  <a:cubicBezTo>
                    <a:pt x="1026485" y="717107"/>
                    <a:pt x="1029523" y="707993"/>
                    <a:pt x="1038637" y="704955"/>
                  </a:cubicBezTo>
                  <a:cubicBezTo>
                    <a:pt x="1041675" y="701917"/>
                    <a:pt x="1045473" y="701157"/>
                    <a:pt x="1049650" y="702297"/>
                  </a:cubicBezTo>
                  <a:close/>
                  <a:moveTo>
                    <a:pt x="931165" y="702297"/>
                  </a:moveTo>
                  <a:cubicBezTo>
                    <a:pt x="935343" y="703436"/>
                    <a:pt x="939900" y="706474"/>
                    <a:pt x="944457" y="711031"/>
                  </a:cubicBezTo>
                  <a:cubicBezTo>
                    <a:pt x="953571" y="720145"/>
                    <a:pt x="947495" y="729260"/>
                    <a:pt x="938381" y="735336"/>
                  </a:cubicBezTo>
                  <a:cubicBezTo>
                    <a:pt x="932305" y="738374"/>
                    <a:pt x="920152" y="741412"/>
                    <a:pt x="914076" y="729260"/>
                  </a:cubicBezTo>
                  <a:cubicBezTo>
                    <a:pt x="908000" y="717107"/>
                    <a:pt x="911038" y="711031"/>
                    <a:pt x="920152" y="704955"/>
                  </a:cubicBezTo>
                  <a:cubicBezTo>
                    <a:pt x="923190" y="701917"/>
                    <a:pt x="926988" y="701157"/>
                    <a:pt x="931165" y="702297"/>
                  </a:cubicBezTo>
                  <a:close/>
                  <a:moveTo>
                    <a:pt x="1547892" y="699259"/>
                  </a:moveTo>
                  <a:cubicBezTo>
                    <a:pt x="1552070" y="700398"/>
                    <a:pt x="1556627" y="703436"/>
                    <a:pt x="1561184" y="707993"/>
                  </a:cubicBezTo>
                  <a:cubicBezTo>
                    <a:pt x="1570298" y="717107"/>
                    <a:pt x="1561184" y="729260"/>
                    <a:pt x="1555108" y="732298"/>
                  </a:cubicBezTo>
                  <a:cubicBezTo>
                    <a:pt x="1549032" y="735336"/>
                    <a:pt x="1536879" y="738374"/>
                    <a:pt x="1530803" y="726222"/>
                  </a:cubicBezTo>
                  <a:cubicBezTo>
                    <a:pt x="1524727" y="711031"/>
                    <a:pt x="1527765" y="704955"/>
                    <a:pt x="1536879" y="701917"/>
                  </a:cubicBezTo>
                  <a:cubicBezTo>
                    <a:pt x="1539917" y="698879"/>
                    <a:pt x="1543715" y="698119"/>
                    <a:pt x="1547892" y="699259"/>
                  </a:cubicBezTo>
                  <a:close/>
                  <a:moveTo>
                    <a:pt x="1313961" y="699259"/>
                  </a:moveTo>
                  <a:cubicBezTo>
                    <a:pt x="1318139" y="700398"/>
                    <a:pt x="1322696" y="703436"/>
                    <a:pt x="1327253" y="707993"/>
                  </a:cubicBezTo>
                  <a:cubicBezTo>
                    <a:pt x="1336367" y="717107"/>
                    <a:pt x="1330291" y="726222"/>
                    <a:pt x="1321177" y="732298"/>
                  </a:cubicBezTo>
                  <a:cubicBezTo>
                    <a:pt x="1315101" y="735336"/>
                    <a:pt x="1302948" y="738374"/>
                    <a:pt x="1296872" y="726222"/>
                  </a:cubicBezTo>
                  <a:cubicBezTo>
                    <a:pt x="1290796" y="714069"/>
                    <a:pt x="1293834" y="707993"/>
                    <a:pt x="1302948" y="701917"/>
                  </a:cubicBezTo>
                  <a:cubicBezTo>
                    <a:pt x="1305986" y="698879"/>
                    <a:pt x="1309784" y="698119"/>
                    <a:pt x="1313961" y="699259"/>
                  </a:cubicBezTo>
                  <a:close/>
                  <a:moveTo>
                    <a:pt x="2413739" y="696220"/>
                  </a:moveTo>
                  <a:cubicBezTo>
                    <a:pt x="2417917" y="697359"/>
                    <a:pt x="2422474" y="700397"/>
                    <a:pt x="2427031" y="704954"/>
                  </a:cubicBezTo>
                  <a:cubicBezTo>
                    <a:pt x="2436145" y="714068"/>
                    <a:pt x="2430069" y="723183"/>
                    <a:pt x="2420955" y="729259"/>
                  </a:cubicBezTo>
                  <a:cubicBezTo>
                    <a:pt x="2414878" y="732297"/>
                    <a:pt x="2402726" y="735335"/>
                    <a:pt x="2396650" y="723183"/>
                  </a:cubicBezTo>
                  <a:cubicBezTo>
                    <a:pt x="2390574" y="711030"/>
                    <a:pt x="2390574" y="701916"/>
                    <a:pt x="2402726" y="698878"/>
                  </a:cubicBezTo>
                  <a:cubicBezTo>
                    <a:pt x="2405764" y="695840"/>
                    <a:pt x="2409562" y="695080"/>
                    <a:pt x="2413739" y="696220"/>
                  </a:cubicBezTo>
                  <a:close/>
                  <a:moveTo>
                    <a:pt x="551408" y="690144"/>
                  </a:moveTo>
                  <a:cubicBezTo>
                    <a:pt x="555585" y="691283"/>
                    <a:pt x="560142" y="694321"/>
                    <a:pt x="564699" y="698878"/>
                  </a:cubicBezTo>
                  <a:cubicBezTo>
                    <a:pt x="573814" y="707992"/>
                    <a:pt x="567737" y="717107"/>
                    <a:pt x="558623" y="723183"/>
                  </a:cubicBezTo>
                  <a:cubicBezTo>
                    <a:pt x="552547" y="726221"/>
                    <a:pt x="540395" y="729259"/>
                    <a:pt x="534319" y="717107"/>
                  </a:cubicBezTo>
                  <a:cubicBezTo>
                    <a:pt x="528243" y="704954"/>
                    <a:pt x="534319" y="698878"/>
                    <a:pt x="540395" y="692802"/>
                  </a:cubicBezTo>
                  <a:cubicBezTo>
                    <a:pt x="543433" y="689764"/>
                    <a:pt x="547231" y="689004"/>
                    <a:pt x="551408" y="690144"/>
                  </a:cubicBezTo>
                  <a:close/>
                  <a:moveTo>
                    <a:pt x="830909" y="684068"/>
                  </a:moveTo>
                  <a:cubicBezTo>
                    <a:pt x="835087" y="685207"/>
                    <a:pt x="839644" y="688245"/>
                    <a:pt x="844201" y="692802"/>
                  </a:cubicBezTo>
                  <a:cubicBezTo>
                    <a:pt x="853315" y="701916"/>
                    <a:pt x="844201" y="714069"/>
                    <a:pt x="838125" y="717107"/>
                  </a:cubicBezTo>
                  <a:cubicBezTo>
                    <a:pt x="832048" y="720145"/>
                    <a:pt x="819896" y="723183"/>
                    <a:pt x="813820" y="711031"/>
                  </a:cubicBezTo>
                  <a:cubicBezTo>
                    <a:pt x="807744" y="698878"/>
                    <a:pt x="810782" y="692802"/>
                    <a:pt x="819896" y="686726"/>
                  </a:cubicBezTo>
                  <a:cubicBezTo>
                    <a:pt x="822934" y="683688"/>
                    <a:pt x="826732" y="682928"/>
                    <a:pt x="830909" y="684068"/>
                  </a:cubicBezTo>
                  <a:close/>
                  <a:moveTo>
                    <a:pt x="730653" y="677992"/>
                  </a:moveTo>
                  <a:cubicBezTo>
                    <a:pt x="734831" y="679131"/>
                    <a:pt x="739388" y="682169"/>
                    <a:pt x="743945" y="686726"/>
                  </a:cubicBezTo>
                  <a:cubicBezTo>
                    <a:pt x="753059" y="695840"/>
                    <a:pt x="743945" y="707993"/>
                    <a:pt x="737869" y="711031"/>
                  </a:cubicBezTo>
                  <a:cubicBezTo>
                    <a:pt x="731793" y="714069"/>
                    <a:pt x="719640" y="717107"/>
                    <a:pt x="713564" y="704955"/>
                  </a:cubicBezTo>
                  <a:cubicBezTo>
                    <a:pt x="707488" y="692802"/>
                    <a:pt x="710526" y="686726"/>
                    <a:pt x="719640" y="680650"/>
                  </a:cubicBezTo>
                  <a:cubicBezTo>
                    <a:pt x="722678" y="677612"/>
                    <a:pt x="726476" y="676852"/>
                    <a:pt x="730653" y="677992"/>
                  </a:cubicBezTo>
                  <a:close/>
                  <a:moveTo>
                    <a:pt x="2228418" y="671916"/>
                  </a:moveTo>
                  <a:cubicBezTo>
                    <a:pt x="2232595" y="673055"/>
                    <a:pt x="2237153" y="676093"/>
                    <a:pt x="2241710" y="680650"/>
                  </a:cubicBezTo>
                  <a:cubicBezTo>
                    <a:pt x="2250824" y="689764"/>
                    <a:pt x="2244748" y="698879"/>
                    <a:pt x="2235634" y="704955"/>
                  </a:cubicBezTo>
                  <a:cubicBezTo>
                    <a:pt x="2229557" y="707993"/>
                    <a:pt x="2217405" y="711031"/>
                    <a:pt x="2211329" y="698879"/>
                  </a:cubicBezTo>
                  <a:cubicBezTo>
                    <a:pt x="2205253" y="686726"/>
                    <a:pt x="2208291" y="680650"/>
                    <a:pt x="2217405" y="674574"/>
                  </a:cubicBezTo>
                  <a:cubicBezTo>
                    <a:pt x="2220443" y="671536"/>
                    <a:pt x="2224241" y="670776"/>
                    <a:pt x="2228418" y="671916"/>
                  </a:cubicBezTo>
                  <a:close/>
                  <a:moveTo>
                    <a:pt x="1839546" y="671916"/>
                  </a:moveTo>
                  <a:cubicBezTo>
                    <a:pt x="1843724" y="673055"/>
                    <a:pt x="1848281" y="676093"/>
                    <a:pt x="1852838" y="680650"/>
                  </a:cubicBezTo>
                  <a:cubicBezTo>
                    <a:pt x="1861952" y="689764"/>
                    <a:pt x="1855876" y="698879"/>
                    <a:pt x="1846762" y="704955"/>
                  </a:cubicBezTo>
                  <a:cubicBezTo>
                    <a:pt x="1840686" y="707993"/>
                    <a:pt x="1828533" y="711031"/>
                    <a:pt x="1822457" y="698879"/>
                  </a:cubicBezTo>
                  <a:cubicBezTo>
                    <a:pt x="1816381" y="686726"/>
                    <a:pt x="1819419" y="677612"/>
                    <a:pt x="1828533" y="674574"/>
                  </a:cubicBezTo>
                  <a:cubicBezTo>
                    <a:pt x="1831571" y="671536"/>
                    <a:pt x="1835369" y="670776"/>
                    <a:pt x="1839546" y="671916"/>
                  </a:cubicBezTo>
                  <a:close/>
                  <a:moveTo>
                    <a:pt x="2109933" y="656726"/>
                  </a:moveTo>
                  <a:cubicBezTo>
                    <a:pt x="2114111" y="657865"/>
                    <a:pt x="2118668" y="660903"/>
                    <a:pt x="2123225" y="665460"/>
                  </a:cubicBezTo>
                  <a:cubicBezTo>
                    <a:pt x="2132339" y="674574"/>
                    <a:pt x="2126263" y="683689"/>
                    <a:pt x="2117149" y="689765"/>
                  </a:cubicBezTo>
                  <a:cubicBezTo>
                    <a:pt x="2111072" y="692803"/>
                    <a:pt x="2098920" y="695841"/>
                    <a:pt x="2092844" y="683689"/>
                  </a:cubicBezTo>
                  <a:cubicBezTo>
                    <a:pt x="2086768" y="671536"/>
                    <a:pt x="2089806" y="665460"/>
                    <a:pt x="2098920" y="659384"/>
                  </a:cubicBezTo>
                  <a:cubicBezTo>
                    <a:pt x="2101958" y="656346"/>
                    <a:pt x="2105756" y="655586"/>
                    <a:pt x="2109933" y="656726"/>
                  </a:cubicBezTo>
                  <a:close/>
                  <a:moveTo>
                    <a:pt x="1632957" y="656726"/>
                  </a:moveTo>
                  <a:cubicBezTo>
                    <a:pt x="1637135" y="657865"/>
                    <a:pt x="1641692" y="660903"/>
                    <a:pt x="1646249" y="665460"/>
                  </a:cubicBezTo>
                  <a:cubicBezTo>
                    <a:pt x="1655363" y="674574"/>
                    <a:pt x="1649287" y="683689"/>
                    <a:pt x="1640173" y="689765"/>
                  </a:cubicBezTo>
                  <a:cubicBezTo>
                    <a:pt x="1634097" y="692803"/>
                    <a:pt x="1621944" y="695841"/>
                    <a:pt x="1615868" y="683689"/>
                  </a:cubicBezTo>
                  <a:cubicBezTo>
                    <a:pt x="1609792" y="668498"/>
                    <a:pt x="1612830" y="662422"/>
                    <a:pt x="1621944" y="659384"/>
                  </a:cubicBezTo>
                  <a:cubicBezTo>
                    <a:pt x="1624982" y="656346"/>
                    <a:pt x="1628780" y="655586"/>
                    <a:pt x="1632957" y="656726"/>
                  </a:cubicBezTo>
                  <a:close/>
                  <a:moveTo>
                    <a:pt x="1165096" y="656726"/>
                  </a:moveTo>
                  <a:cubicBezTo>
                    <a:pt x="1169273" y="657865"/>
                    <a:pt x="1173830" y="660903"/>
                    <a:pt x="1178387" y="665460"/>
                  </a:cubicBezTo>
                  <a:cubicBezTo>
                    <a:pt x="1187502" y="674574"/>
                    <a:pt x="1178387" y="686727"/>
                    <a:pt x="1172311" y="689765"/>
                  </a:cubicBezTo>
                  <a:cubicBezTo>
                    <a:pt x="1166235" y="692803"/>
                    <a:pt x="1154083" y="695841"/>
                    <a:pt x="1148007" y="683689"/>
                  </a:cubicBezTo>
                  <a:cubicBezTo>
                    <a:pt x="1141931" y="671536"/>
                    <a:pt x="1148007" y="665460"/>
                    <a:pt x="1154083" y="659384"/>
                  </a:cubicBezTo>
                  <a:cubicBezTo>
                    <a:pt x="1157121" y="656346"/>
                    <a:pt x="1160919" y="655586"/>
                    <a:pt x="1165096" y="656726"/>
                  </a:cubicBezTo>
                  <a:close/>
                  <a:moveTo>
                    <a:pt x="1948916" y="653688"/>
                  </a:moveTo>
                  <a:cubicBezTo>
                    <a:pt x="1953094" y="654827"/>
                    <a:pt x="1957651" y="657865"/>
                    <a:pt x="1962208" y="662422"/>
                  </a:cubicBezTo>
                  <a:cubicBezTo>
                    <a:pt x="1971322" y="671536"/>
                    <a:pt x="1965246" y="680651"/>
                    <a:pt x="1956132" y="686727"/>
                  </a:cubicBezTo>
                  <a:cubicBezTo>
                    <a:pt x="1950056" y="689765"/>
                    <a:pt x="1937903" y="692803"/>
                    <a:pt x="1931827" y="680651"/>
                  </a:cubicBezTo>
                  <a:cubicBezTo>
                    <a:pt x="1925751" y="665460"/>
                    <a:pt x="1928789" y="659384"/>
                    <a:pt x="1937903" y="656346"/>
                  </a:cubicBezTo>
                  <a:cubicBezTo>
                    <a:pt x="1940941" y="653308"/>
                    <a:pt x="1944739" y="652548"/>
                    <a:pt x="1948916" y="653688"/>
                  </a:cubicBezTo>
                  <a:close/>
                  <a:moveTo>
                    <a:pt x="2328673" y="647611"/>
                  </a:moveTo>
                  <a:cubicBezTo>
                    <a:pt x="2332851" y="648750"/>
                    <a:pt x="2337408" y="651788"/>
                    <a:pt x="2341965" y="656345"/>
                  </a:cubicBezTo>
                  <a:cubicBezTo>
                    <a:pt x="2351079" y="665459"/>
                    <a:pt x="2345003" y="674574"/>
                    <a:pt x="2335889" y="680650"/>
                  </a:cubicBezTo>
                  <a:cubicBezTo>
                    <a:pt x="2329813" y="683688"/>
                    <a:pt x="2317660" y="686726"/>
                    <a:pt x="2311584" y="674574"/>
                  </a:cubicBezTo>
                  <a:cubicBezTo>
                    <a:pt x="2305508" y="662421"/>
                    <a:pt x="2308546" y="656345"/>
                    <a:pt x="2317660" y="650269"/>
                  </a:cubicBezTo>
                  <a:cubicBezTo>
                    <a:pt x="2320698" y="647231"/>
                    <a:pt x="2324496" y="646471"/>
                    <a:pt x="2328673" y="647611"/>
                  </a:cubicBezTo>
                  <a:close/>
                  <a:moveTo>
                    <a:pt x="639512" y="641535"/>
                  </a:moveTo>
                  <a:cubicBezTo>
                    <a:pt x="643690" y="642674"/>
                    <a:pt x="648247" y="645712"/>
                    <a:pt x="652804" y="650269"/>
                  </a:cubicBezTo>
                  <a:cubicBezTo>
                    <a:pt x="661918" y="659383"/>
                    <a:pt x="655842" y="668498"/>
                    <a:pt x="646728" y="674574"/>
                  </a:cubicBezTo>
                  <a:cubicBezTo>
                    <a:pt x="640651" y="677612"/>
                    <a:pt x="628499" y="680650"/>
                    <a:pt x="622423" y="668498"/>
                  </a:cubicBezTo>
                  <a:cubicBezTo>
                    <a:pt x="616347" y="653307"/>
                    <a:pt x="619385" y="647231"/>
                    <a:pt x="628499" y="644193"/>
                  </a:cubicBezTo>
                  <a:cubicBezTo>
                    <a:pt x="631537" y="641155"/>
                    <a:pt x="635335" y="640395"/>
                    <a:pt x="639512" y="641535"/>
                  </a:cubicBezTo>
                  <a:close/>
                  <a:moveTo>
                    <a:pt x="451152" y="641535"/>
                  </a:moveTo>
                  <a:cubicBezTo>
                    <a:pt x="455330" y="642674"/>
                    <a:pt x="459887" y="645712"/>
                    <a:pt x="464444" y="650269"/>
                  </a:cubicBezTo>
                  <a:cubicBezTo>
                    <a:pt x="473558" y="659383"/>
                    <a:pt x="464444" y="671536"/>
                    <a:pt x="458368" y="674574"/>
                  </a:cubicBezTo>
                  <a:cubicBezTo>
                    <a:pt x="452292" y="677612"/>
                    <a:pt x="440139" y="680650"/>
                    <a:pt x="434063" y="668498"/>
                  </a:cubicBezTo>
                  <a:cubicBezTo>
                    <a:pt x="427987" y="656345"/>
                    <a:pt x="431025" y="647231"/>
                    <a:pt x="440139" y="644193"/>
                  </a:cubicBezTo>
                  <a:cubicBezTo>
                    <a:pt x="443177" y="641155"/>
                    <a:pt x="446975" y="640395"/>
                    <a:pt x="451152" y="641535"/>
                  </a:cubicBezTo>
                  <a:close/>
                  <a:moveTo>
                    <a:pt x="1739291" y="638497"/>
                  </a:moveTo>
                  <a:cubicBezTo>
                    <a:pt x="1743468" y="639636"/>
                    <a:pt x="1748025" y="642674"/>
                    <a:pt x="1752582" y="647231"/>
                  </a:cubicBezTo>
                  <a:cubicBezTo>
                    <a:pt x="1761696" y="656345"/>
                    <a:pt x="1755620" y="665460"/>
                    <a:pt x="1746506" y="671536"/>
                  </a:cubicBezTo>
                  <a:cubicBezTo>
                    <a:pt x="1740430" y="674574"/>
                    <a:pt x="1728277" y="677612"/>
                    <a:pt x="1722201" y="665460"/>
                  </a:cubicBezTo>
                  <a:cubicBezTo>
                    <a:pt x="1716125" y="650269"/>
                    <a:pt x="1719163" y="644193"/>
                    <a:pt x="1728277" y="641155"/>
                  </a:cubicBezTo>
                  <a:cubicBezTo>
                    <a:pt x="1731316" y="638117"/>
                    <a:pt x="1735113" y="637357"/>
                    <a:pt x="1739291" y="638497"/>
                  </a:cubicBezTo>
                  <a:close/>
                  <a:moveTo>
                    <a:pt x="1429407" y="623307"/>
                  </a:moveTo>
                  <a:cubicBezTo>
                    <a:pt x="1433585" y="624446"/>
                    <a:pt x="1438142" y="627484"/>
                    <a:pt x="1442699" y="632041"/>
                  </a:cubicBezTo>
                  <a:cubicBezTo>
                    <a:pt x="1451813" y="641155"/>
                    <a:pt x="1445737" y="650270"/>
                    <a:pt x="1436623" y="656346"/>
                  </a:cubicBezTo>
                  <a:cubicBezTo>
                    <a:pt x="1430547" y="659384"/>
                    <a:pt x="1418394" y="662422"/>
                    <a:pt x="1412318" y="650270"/>
                  </a:cubicBezTo>
                  <a:cubicBezTo>
                    <a:pt x="1406242" y="638117"/>
                    <a:pt x="1409280" y="629003"/>
                    <a:pt x="1418394" y="625965"/>
                  </a:cubicBezTo>
                  <a:cubicBezTo>
                    <a:pt x="1421432" y="622927"/>
                    <a:pt x="1425230" y="622167"/>
                    <a:pt x="1429407" y="623307"/>
                  </a:cubicBezTo>
                  <a:close/>
                  <a:moveTo>
                    <a:pt x="991927" y="614193"/>
                  </a:moveTo>
                  <a:cubicBezTo>
                    <a:pt x="996105" y="615332"/>
                    <a:pt x="1000662" y="618370"/>
                    <a:pt x="1005219" y="622927"/>
                  </a:cubicBezTo>
                  <a:cubicBezTo>
                    <a:pt x="1014333" y="632041"/>
                    <a:pt x="1008257" y="641156"/>
                    <a:pt x="999143" y="647232"/>
                  </a:cubicBezTo>
                  <a:cubicBezTo>
                    <a:pt x="993067" y="650270"/>
                    <a:pt x="980914" y="653308"/>
                    <a:pt x="974838" y="641156"/>
                  </a:cubicBezTo>
                  <a:cubicBezTo>
                    <a:pt x="968762" y="629003"/>
                    <a:pt x="971800" y="619889"/>
                    <a:pt x="980914" y="616851"/>
                  </a:cubicBezTo>
                  <a:cubicBezTo>
                    <a:pt x="983952" y="613813"/>
                    <a:pt x="987750" y="613053"/>
                    <a:pt x="991927" y="614193"/>
                  </a:cubicBezTo>
                  <a:close/>
                  <a:moveTo>
                    <a:pt x="1244086" y="589888"/>
                  </a:moveTo>
                  <a:cubicBezTo>
                    <a:pt x="1248264" y="591027"/>
                    <a:pt x="1252821" y="594065"/>
                    <a:pt x="1257378" y="598622"/>
                  </a:cubicBezTo>
                  <a:cubicBezTo>
                    <a:pt x="1266492" y="607736"/>
                    <a:pt x="1260416" y="616851"/>
                    <a:pt x="1251302" y="622927"/>
                  </a:cubicBezTo>
                  <a:cubicBezTo>
                    <a:pt x="1245226" y="625965"/>
                    <a:pt x="1233073" y="629003"/>
                    <a:pt x="1226997" y="616851"/>
                  </a:cubicBezTo>
                  <a:cubicBezTo>
                    <a:pt x="1220921" y="601660"/>
                    <a:pt x="1223959" y="595584"/>
                    <a:pt x="1233073" y="592546"/>
                  </a:cubicBezTo>
                  <a:cubicBezTo>
                    <a:pt x="1236111" y="589508"/>
                    <a:pt x="1239909" y="588748"/>
                    <a:pt x="1244086" y="589888"/>
                  </a:cubicBezTo>
                  <a:close/>
                  <a:moveTo>
                    <a:pt x="1332189" y="586850"/>
                  </a:moveTo>
                  <a:cubicBezTo>
                    <a:pt x="1336367" y="587989"/>
                    <a:pt x="1340924" y="591027"/>
                    <a:pt x="1345481" y="595584"/>
                  </a:cubicBezTo>
                  <a:cubicBezTo>
                    <a:pt x="1354595" y="604698"/>
                    <a:pt x="1345481" y="616851"/>
                    <a:pt x="1339405" y="619889"/>
                  </a:cubicBezTo>
                  <a:cubicBezTo>
                    <a:pt x="1333328" y="622927"/>
                    <a:pt x="1321176" y="625965"/>
                    <a:pt x="1315100" y="613813"/>
                  </a:cubicBezTo>
                  <a:cubicBezTo>
                    <a:pt x="1309024" y="601660"/>
                    <a:pt x="1312062" y="595584"/>
                    <a:pt x="1321176" y="589508"/>
                  </a:cubicBezTo>
                  <a:cubicBezTo>
                    <a:pt x="1324214" y="586470"/>
                    <a:pt x="1328012" y="585710"/>
                    <a:pt x="1332189" y="586850"/>
                  </a:cubicBezTo>
                  <a:close/>
                  <a:moveTo>
                    <a:pt x="867366" y="583812"/>
                  </a:moveTo>
                  <a:cubicBezTo>
                    <a:pt x="871544" y="584951"/>
                    <a:pt x="876101" y="587989"/>
                    <a:pt x="880658" y="592546"/>
                  </a:cubicBezTo>
                  <a:cubicBezTo>
                    <a:pt x="889772" y="601660"/>
                    <a:pt x="880658" y="613813"/>
                    <a:pt x="874582" y="616851"/>
                  </a:cubicBezTo>
                  <a:cubicBezTo>
                    <a:pt x="868506" y="619889"/>
                    <a:pt x="856353" y="622927"/>
                    <a:pt x="850277" y="610775"/>
                  </a:cubicBezTo>
                  <a:cubicBezTo>
                    <a:pt x="844201" y="595584"/>
                    <a:pt x="847239" y="589508"/>
                    <a:pt x="856353" y="586470"/>
                  </a:cubicBezTo>
                  <a:cubicBezTo>
                    <a:pt x="859391" y="583432"/>
                    <a:pt x="863189" y="582672"/>
                    <a:pt x="867366" y="583812"/>
                  </a:cubicBezTo>
                  <a:close/>
                  <a:moveTo>
                    <a:pt x="2222342" y="576217"/>
                  </a:moveTo>
                  <a:cubicBezTo>
                    <a:pt x="2226519" y="577356"/>
                    <a:pt x="2231076" y="580394"/>
                    <a:pt x="2235633" y="586470"/>
                  </a:cubicBezTo>
                  <a:cubicBezTo>
                    <a:pt x="2244748" y="595584"/>
                    <a:pt x="2238672" y="604698"/>
                    <a:pt x="2229557" y="610775"/>
                  </a:cubicBezTo>
                  <a:cubicBezTo>
                    <a:pt x="2223481" y="613813"/>
                    <a:pt x="2211329" y="616851"/>
                    <a:pt x="2205253" y="604698"/>
                  </a:cubicBezTo>
                  <a:cubicBezTo>
                    <a:pt x="2199177" y="589508"/>
                    <a:pt x="2205253" y="580394"/>
                    <a:pt x="2211329" y="577356"/>
                  </a:cubicBezTo>
                  <a:cubicBezTo>
                    <a:pt x="2214367" y="575837"/>
                    <a:pt x="2218165" y="575077"/>
                    <a:pt x="2222342" y="576217"/>
                  </a:cubicBezTo>
                  <a:close/>
                  <a:moveTo>
                    <a:pt x="1092183" y="571660"/>
                  </a:moveTo>
                  <a:cubicBezTo>
                    <a:pt x="1096361" y="572799"/>
                    <a:pt x="1100918" y="575837"/>
                    <a:pt x="1105475" y="580394"/>
                  </a:cubicBezTo>
                  <a:cubicBezTo>
                    <a:pt x="1114589" y="589508"/>
                    <a:pt x="1108513" y="598623"/>
                    <a:pt x="1099399" y="604699"/>
                  </a:cubicBezTo>
                  <a:cubicBezTo>
                    <a:pt x="1093322" y="607737"/>
                    <a:pt x="1081170" y="610775"/>
                    <a:pt x="1075094" y="598623"/>
                  </a:cubicBezTo>
                  <a:cubicBezTo>
                    <a:pt x="1069018" y="586470"/>
                    <a:pt x="1069018" y="580394"/>
                    <a:pt x="1081170" y="574318"/>
                  </a:cubicBezTo>
                  <a:cubicBezTo>
                    <a:pt x="1084208" y="571280"/>
                    <a:pt x="1088006" y="570520"/>
                    <a:pt x="1092183" y="571660"/>
                  </a:cubicBezTo>
                  <a:close/>
                  <a:moveTo>
                    <a:pt x="2000563" y="568622"/>
                  </a:moveTo>
                  <a:cubicBezTo>
                    <a:pt x="2004740" y="569761"/>
                    <a:pt x="2009298" y="572799"/>
                    <a:pt x="2013855" y="577356"/>
                  </a:cubicBezTo>
                  <a:cubicBezTo>
                    <a:pt x="2022969" y="586470"/>
                    <a:pt x="2016893" y="595585"/>
                    <a:pt x="2007779" y="601661"/>
                  </a:cubicBezTo>
                  <a:cubicBezTo>
                    <a:pt x="2001702" y="604699"/>
                    <a:pt x="1989550" y="607737"/>
                    <a:pt x="1983474" y="595585"/>
                  </a:cubicBezTo>
                  <a:cubicBezTo>
                    <a:pt x="1977398" y="583432"/>
                    <a:pt x="1980436" y="577356"/>
                    <a:pt x="1989550" y="571280"/>
                  </a:cubicBezTo>
                  <a:cubicBezTo>
                    <a:pt x="1992588" y="568242"/>
                    <a:pt x="1996386" y="567482"/>
                    <a:pt x="2000563" y="568622"/>
                  </a:cubicBezTo>
                  <a:close/>
                  <a:moveTo>
                    <a:pt x="745844" y="568622"/>
                  </a:moveTo>
                  <a:cubicBezTo>
                    <a:pt x="750022" y="569761"/>
                    <a:pt x="754579" y="572799"/>
                    <a:pt x="759136" y="577356"/>
                  </a:cubicBezTo>
                  <a:cubicBezTo>
                    <a:pt x="768250" y="586470"/>
                    <a:pt x="759136" y="598623"/>
                    <a:pt x="753060" y="601661"/>
                  </a:cubicBezTo>
                  <a:cubicBezTo>
                    <a:pt x="746984" y="604699"/>
                    <a:pt x="734831" y="607737"/>
                    <a:pt x="728755" y="595585"/>
                  </a:cubicBezTo>
                  <a:cubicBezTo>
                    <a:pt x="722679" y="580394"/>
                    <a:pt x="725717" y="574318"/>
                    <a:pt x="734831" y="571280"/>
                  </a:cubicBezTo>
                  <a:cubicBezTo>
                    <a:pt x="737869" y="568242"/>
                    <a:pt x="741667" y="567482"/>
                    <a:pt x="745844" y="568622"/>
                  </a:cubicBezTo>
                  <a:close/>
                  <a:moveTo>
                    <a:pt x="533179" y="568622"/>
                  </a:moveTo>
                  <a:cubicBezTo>
                    <a:pt x="537357" y="569761"/>
                    <a:pt x="541914" y="572799"/>
                    <a:pt x="546471" y="577356"/>
                  </a:cubicBezTo>
                  <a:cubicBezTo>
                    <a:pt x="555585" y="586470"/>
                    <a:pt x="549509" y="595585"/>
                    <a:pt x="540395" y="601661"/>
                  </a:cubicBezTo>
                  <a:cubicBezTo>
                    <a:pt x="534318" y="604699"/>
                    <a:pt x="522166" y="607737"/>
                    <a:pt x="516090" y="595585"/>
                  </a:cubicBezTo>
                  <a:cubicBezTo>
                    <a:pt x="510014" y="580394"/>
                    <a:pt x="513052" y="574318"/>
                    <a:pt x="522166" y="571280"/>
                  </a:cubicBezTo>
                  <a:cubicBezTo>
                    <a:pt x="525204" y="568242"/>
                    <a:pt x="529002" y="567482"/>
                    <a:pt x="533179" y="568622"/>
                  </a:cubicBezTo>
                  <a:close/>
                  <a:moveTo>
                    <a:pt x="1866889" y="565584"/>
                  </a:moveTo>
                  <a:cubicBezTo>
                    <a:pt x="1871066" y="566723"/>
                    <a:pt x="1875623" y="569761"/>
                    <a:pt x="1880180" y="574318"/>
                  </a:cubicBezTo>
                  <a:cubicBezTo>
                    <a:pt x="1889295" y="583432"/>
                    <a:pt x="1883218" y="592547"/>
                    <a:pt x="1874104" y="598623"/>
                  </a:cubicBezTo>
                  <a:cubicBezTo>
                    <a:pt x="1868028" y="601661"/>
                    <a:pt x="1855876" y="604699"/>
                    <a:pt x="1849800" y="592547"/>
                  </a:cubicBezTo>
                  <a:cubicBezTo>
                    <a:pt x="1843724" y="577356"/>
                    <a:pt x="1849800" y="574318"/>
                    <a:pt x="1855876" y="568242"/>
                  </a:cubicBezTo>
                  <a:cubicBezTo>
                    <a:pt x="1858914" y="565204"/>
                    <a:pt x="1862712" y="564444"/>
                    <a:pt x="1866889" y="565584"/>
                  </a:cubicBezTo>
                  <a:close/>
                  <a:moveTo>
                    <a:pt x="1508397" y="565584"/>
                  </a:moveTo>
                  <a:cubicBezTo>
                    <a:pt x="1512575" y="566723"/>
                    <a:pt x="1517132" y="569761"/>
                    <a:pt x="1521689" y="574318"/>
                  </a:cubicBezTo>
                  <a:cubicBezTo>
                    <a:pt x="1530803" y="583432"/>
                    <a:pt x="1524727" y="592547"/>
                    <a:pt x="1515613" y="598623"/>
                  </a:cubicBezTo>
                  <a:cubicBezTo>
                    <a:pt x="1509537" y="601661"/>
                    <a:pt x="1497384" y="604699"/>
                    <a:pt x="1491308" y="592547"/>
                  </a:cubicBezTo>
                  <a:cubicBezTo>
                    <a:pt x="1485232" y="577356"/>
                    <a:pt x="1488270" y="571280"/>
                    <a:pt x="1497384" y="568242"/>
                  </a:cubicBezTo>
                  <a:cubicBezTo>
                    <a:pt x="1500422" y="565204"/>
                    <a:pt x="1504220" y="564444"/>
                    <a:pt x="1508397" y="565584"/>
                  </a:cubicBezTo>
                  <a:close/>
                  <a:moveTo>
                    <a:pt x="2365130" y="556470"/>
                  </a:moveTo>
                  <a:cubicBezTo>
                    <a:pt x="2369307" y="557609"/>
                    <a:pt x="2373865" y="560647"/>
                    <a:pt x="2378422" y="565204"/>
                  </a:cubicBezTo>
                  <a:cubicBezTo>
                    <a:pt x="2387536" y="574318"/>
                    <a:pt x="2381460" y="583433"/>
                    <a:pt x="2372346" y="589509"/>
                  </a:cubicBezTo>
                  <a:cubicBezTo>
                    <a:pt x="2366269" y="592547"/>
                    <a:pt x="2354117" y="595585"/>
                    <a:pt x="2348041" y="583433"/>
                  </a:cubicBezTo>
                  <a:cubicBezTo>
                    <a:pt x="2341965" y="568242"/>
                    <a:pt x="2345003" y="562166"/>
                    <a:pt x="2354117" y="559128"/>
                  </a:cubicBezTo>
                  <a:cubicBezTo>
                    <a:pt x="2357155" y="556090"/>
                    <a:pt x="2360953" y="555330"/>
                    <a:pt x="2365130" y="556470"/>
                  </a:cubicBezTo>
                  <a:close/>
                  <a:moveTo>
                    <a:pt x="1620805" y="550394"/>
                  </a:moveTo>
                  <a:cubicBezTo>
                    <a:pt x="1624983" y="551533"/>
                    <a:pt x="1629540" y="554571"/>
                    <a:pt x="1634097" y="559128"/>
                  </a:cubicBezTo>
                  <a:cubicBezTo>
                    <a:pt x="1643211" y="568242"/>
                    <a:pt x="1637135" y="577357"/>
                    <a:pt x="1628021" y="583433"/>
                  </a:cubicBezTo>
                  <a:cubicBezTo>
                    <a:pt x="1621944" y="586471"/>
                    <a:pt x="1609792" y="589509"/>
                    <a:pt x="1603716" y="577357"/>
                  </a:cubicBezTo>
                  <a:cubicBezTo>
                    <a:pt x="1597640" y="562166"/>
                    <a:pt x="1597640" y="556090"/>
                    <a:pt x="1609792" y="553052"/>
                  </a:cubicBezTo>
                  <a:cubicBezTo>
                    <a:pt x="1612830" y="550014"/>
                    <a:pt x="1616628" y="549254"/>
                    <a:pt x="1620805" y="550394"/>
                  </a:cubicBezTo>
                  <a:close/>
                  <a:moveTo>
                    <a:pt x="2097781" y="544317"/>
                  </a:moveTo>
                  <a:cubicBezTo>
                    <a:pt x="2101959" y="545456"/>
                    <a:pt x="2106516" y="548494"/>
                    <a:pt x="2111073" y="553051"/>
                  </a:cubicBezTo>
                  <a:cubicBezTo>
                    <a:pt x="2120187" y="562165"/>
                    <a:pt x="2114111" y="571280"/>
                    <a:pt x="2104997" y="577356"/>
                  </a:cubicBezTo>
                  <a:cubicBezTo>
                    <a:pt x="2098921" y="580394"/>
                    <a:pt x="2086768" y="583432"/>
                    <a:pt x="2080692" y="571280"/>
                  </a:cubicBezTo>
                  <a:cubicBezTo>
                    <a:pt x="2074616" y="559127"/>
                    <a:pt x="2074616" y="553051"/>
                    <a:pt x="2086768" y="546975"/>
                  </a:cubicBezTo>
                  <a:cubicBezTo>
                    <a:pt x="2089806" y="543937"/>
                    <a:pt x="2093604" y="543177"/>
                    <a:pt x="2097781" y="544317"/>
                  </a:cubicBezTo>
                  <a:close/>
                  <a:moveTo>
                    <a:pt x="1745366" y="538241"/>
                  </a:moveTo>
                  <a:cubicBezTo>
                    <a:pt x="1749544" y="539380"/>
                    <a:pt x="1754101" y="542418"/>
                    <a:pt x="1758658" y="546975"/>
                  </a:cubicBezTo>
                  <a:cubicBezTo>
                    <a:pt x="1767772" y="556089"/>
                    <a:pt x="1761696" y="565204"/>
                    <a:pt x="1752582" y="571280"/>
                  </a:cubicBezTo>
                  <a:cubicBezTo>
                    <a:pt x="1746505" y="574318"/>
                    <a:pt x="1734353" y="577356"/>
                    <a:pt x="1728277" y="565204"/>
                  </a:cubicBezTo>
                  <a:cubicBezTo>
                    <a:pt x="1722201" y="553051"/>
                    <a:pt x="1725239" y="546975"/>
                    <a:pt x="1734353" y="540899"/>
                  </a:cubicBezTo>
                  <a:cubicBezTo>
                    <a:pt x="1737391" y="537861"/>
                    <a:pt x="1741189" y="537101"/>
                    <a:pt x="1745366" y="538241"/>
                  </a:cubicBezTo>
                  <a:close/>
                  <a:moveTo>
                    <a:pt x="624322" y="529127"/>
                  </a:moveTo>
                  <a:cubicBezTo>
                    <a:pt x="628499" y="530266"/>
                    <a:pt x="633056" y="533304"/>
                    <a:pt x="637613" y="537861"/>
                  </a:cubicBezTo>
                  <a:cubicBezTo>
                    <a:pt x="646728" y="546975"/>
                    <a:pt x="640651" y="556090"/>
                    <a:pt x="631537" y="562166"/>
                  </a:cubicBezTo>
                  <a:cubicBezTo>
                    <a:pt x="625461" y="565204"/>
                    <a:pt x="613309" y="568242"/>
                    <a:pt x="607233" y="556090"/>
                  </a:cubicBezTo>
                  <a:cubicBezTo>
                    <a:pt x="601157" y="540899"/>
                    <a:pt x="607233" y="537861"/>
                    <a:pt x="613309" y="531785"/>
                  </a:cubicBezTo>
                  <a:cubicBezTo>
                    <a:pt x="616347" y="528747"/>
                    <a:pt x="620145" y="527987"/>
                    <a:pt x="624322" y="529127"/>
                  </a:cubicBezTo>
                  <a:close/>
                  <a:moveTo>
                    <a:pt x="958508" y="523051"/>
                  </a:moveTo>
                  <a:cubicBezTo>
                    <a:pt x="962686" y="524190"/>
                    <a:pt x="967243" y="527228"/>
                    <a:pt x="971800" y="531785"/>
                  </a:cubicBezTo>
                  <a:cubicBezTo>
                    <a:pt x="980914" y="540899"/>
                    <a:pt x="974838" y="550014"/>
                    <a:pt x="965724" y="556090"/>
                  </a:cubicBezTo>
                  <a:cubicBezTo>
                    <a:pt x="959648" y="559128"/>
                    <a:pt x="947495" y="562166"/>
                    <a:pt x="941419" y="550014"/>
                  </a:cubicBezTo>
                  <a:cubicBezTo>
                    <a:pt x="935343" y="534823"/>
                    <a:pt x="938381" y="528747"/>
                    <a:pt x="947495" y="525709"/>
                  </a:cubicBezTo>
                  <a:cubicBezTo>
                    <a:pt x="950533" y="522671"/>
                    <a:pt x="954331" y="521911"/>
                    <a:pt x="958508" y="523051"/>
                  </a:cubicBezTo>
                  <a:close/>
                  <a:moveTo>
                    <a:pt x="1177248" y="507861"/>
                  </a:moveTo>
                  <a:cubicBezTo>
                    <a:pt x="1181426" y="509000"/>
                    <a:pt x="1185983" y="512038"/>
                    <a:pt x="1190540" y="516595"/>
                  </a:cubicBezTo>
                  <a:cubicBezTo>
                    <a:pt x="1199654" y="525709"/>
                    <a:pt x="1190540" y="537862"/>
                    <a:pt x="1184464" y="540900"/>
                  </a:cubicBezTo>
                  <a:cubicBezTo>
                    <a:pt x="1178388" y="543938"/>
                    <a:pt x="1166235" y="546976"/>
                    <a:pt x="1160159" y="534824"/>
                  </a:cubicBezTo>
                  <a:cubicBezTo>
                    <a:pt x="1154083" y="522671"/>
                    <a:pt x="1157121" y="516595"/>
                    <a:pt x="1166235" y="510519"/>
                  </a:cubicBezTo>
                  <a:cubicBezTo>
                    <a:pt x="1169273" y="507481"/>
                    <a:pt x="1173071" y="506721"/>
                    <a:pt x="1177248" y="507861"/>
                  </a:cubicBezTo>
                  <a:close/>
                  <a:moveTo>
                    <a:pt x="1399027" y="504823"/>
                  </a:moveTo>
                  <a:cubicBezTo>
                    <a:pt x="1403205" y="505962"/>
                    <a:pt x="1407762" y="509000"/>
                    <a:pt x="1412319" y="513557"/>
                  </a:cubicBezTo>
                  <a:cubicBezTo>
                    <a:pt x="1421433" y="522671"/>
                    <a:pt x="1412319" y="534824"/>
                    <a:pt x="1406243" y="537862"/>
                  </a:cubicBezTo>
                  <a:cubicBezTo>
                    <a:pt x="1400167" y="540900"/>
                    <a:pt x="1388014" y="543938"/>
                    <a:pt x="1381938" y="531786"/>
                  </a:cubicBezTo>
                  <a:cubicBezTo>
                    <a:pt x="1375862" y="516595"/>
                    <a:pt x="1378900" y="510519"/>
                    <a:pt x="1388014" y="507481"/>
                  </a:cubicBezTo>
                  <a:cubicBezTo>
                    <a:pt x="1391052" y="504443"/>
                    <a:pt x="1394850" y="503683"/>
                    <a:pt x="1399027" y="504823"/>
                  </a:cubicBezTo>
                  <a:close/>
                  <a:moveTo>
                    <a:pt x="2194999" y="492670"/>
                  </a:moveTo>
                  <a:cubicBezTo>
                    <a:pt x="2199176" y="493809"/>
                    <a:pt x="2203734" y="496847"/>
                    <a:pt x="2208291" y="501404"/>
                  </a:cubicBezTo>
                  <a:cubicBezTo>
                    <a:pt x="2217405" y="510518"/>
                    <a:pt x="2208291" y="522671"/>
                    <a:pt x="2202214" y="525709"/>
                  </a:cubicBezTo>
                  <a:cubicBezTo>
                    <a:pt x="2196138" y="528747"/>
                    <a:pt x="2183986" y="531785"/>
                    <a:pt x="2177910" y="519633"/>
                  </a:cubicBezTo>
                  <a:cubicBezTo>
                    <a:pt x="2174872" y="504442"/>
                    <a:pt x="2174872" y="498366"/>
                    <a:pt x="2183986" y="495328"/>
                  </a:cubicBezTo>
                  <a:cubicBezTo>
                    <a:pt x="2187024" y="492290"/>
                    <a:pt x="2190822" y="491530"/>
                    <a:pt x="2194999" y="492670"/>
                  </a:cubicBezTo>
                  <a:close/>
                  <a:moveTo>
                    <a:pt x="1912459" y="480518"/>
                  </a:moveTo>
                  <a:cubicBezTo>
                    <a:pt x="1916637" y="481657"/>
                    <a:pt x="1921194" y="484695"/>
                    <a:pt x="1925751" y="489252"/>
                  </a:cubicBezTo>
                  <a:cubicBezTo>
                    <a:pt x="1934865" y="498366"/>
                    <a:pt x="1925751" y="510519"/>
                    <a:pt x="1919675" y="513557"/>
                  </a:cubicBezTo>
                  <a:cubicBezTo>
                    <a:pt x="1913598" y="516595"/>
                    <a:pt x="1901446" y="519633"/>
                    <a:pt x="1895370" y="507481"/>
                  </a:cubicBezTo>
                  <a:cubicBezTo>
                    <a:pt x="1889294" y="495328"/>
                    <a:pt x="1892332" y="486214"/>
                    <a:pt x="1901446" y="483176"/>
                  </a:cubicBezTo>
                  <a:cubicBezTo>
                    <a:pt x="1904484" y="480138"/>
                    <a:pt x="1908282" y="479378"/>
                    <a:pt x="1912459" y="480518"/>
                  </a:cubicBezTo>
                  <a:close/>
                  <a:moveTo>
                    <a:pt x="803567" y="480518"/>
                  </a:moveTo>
                  <a:cubicBezTo>
                    <a:pt x="807745" y="481657"/>
                    <a:pt x="812302" y="484695"/>
                    <a:pt x="816859" y="489252"/>
                  </a:cubicBezTo>
                  <a:cubicBezTo>
                    <a:pt x="825973" y="498366"/>
                    <a:pt x="816859" y="510519"/>
                    <a:pt x="810783" y="513557"/>
                  </a:cubicBezTo>
                  <a:cubicBezTo>
                    <a:pt x="804706" y="516595"/>
                    <a:pt x="792554" y="519633"/>
                    <a:pt x="786478" y="507481"/>
                  </a:cubicBezTo>
                  <a:cubicBezTo>
                    <a:pt x="780402" y="495328"/>
                    <a:pt x="780402" y="489252"/>
                    <a:pt x="792554" y="483176"/>
                  </a:cubicBezTo>
                  <a:cubicBezTo>
                    <a:pt x="795592" y="480138"/>
                    <a:pt x="799390" y="479378"/>
                    <a:pt x="803567" y="480518"/>
                  </a:cubicBezTo>
                  <a:close/>
                  <a:moveTo>
                    <a:pt x="1550930" y="471404"/>
                  </a:moveTo>
                  <a:cubicBezTo>
                    <a:pt x="1555108" y="472543"/>
                    <a:pt x="1559665" y="475581"/>
                    <a:pt x="1564222" y="480138"/>
                  </a:cubicBezTo>
                  <a:cubicBezTo>
                    <a:pt x="1573336" y="489252"/>
                    <a:pt x="1564222" y="501405"/>
                    <a:pt x="1558146" y="504443"/>
                  </a:cubicBezTo>
                  <a:cubicBezTo>
                    <a:pt x="1552070" y="507481"/>
                    <a:pt x="1539917" y="510519"/>
                    <a:pt x="1533841" y="498367"/>
                  </a:cubicBezTo>
                  <a:cubicBezTo>
                    <a:pt x="1527765" y="486214"/>
                    <a:pt x="1530803" y="480138"/>
                    <a:pt x="1539917" y="474062"/>
                  </a:cubicBezTo>
                  <a:cubicBezTo>
                    <a:pt x="1542955" y="471024"/>
                    <a:pt x="1546753" y="470264"/>
                    <a:pt x="1550930" y="471404"/>
                  </a:cubicBezTo>
                  <a:close/>
                  <a:moveTo>
                    <a:pt x="2307407" y="465328"/>
                  </a:moveTo>
                  <a:cubicBezTo>
                    <a:pt x="2311584" y="466467"/>
                    <a:pt x="2316141" y="469505"/>
                    <a:pt x="2320698" y="474062"/>
                  </a:cubicBezTo>
                  <a:cubicBezTo>
                    <a:pt x="2329813" y="483176"/>
                    <a:pt x="2323736" y="492291"/>
                    <a:pt x="2314622" y="498367"/>
                  </a:cubicBezTo>
                  <a:cubicBezTo>
                    <a:pt x="2308546" y="501405"/>
                    <a:pt x="2296394" y="504443"/>
                    <a:pt x="2290318" y="492291"/>
                  </a:cubicBezTo>
                  <a:cubicBezTo>
                    <a:pt x="2284242" y="480138"/>
                    <a:pt x="2290318" y="474062"/>
                    <a:pt x="2296394" y="467986"/>
                  </a:cubicBezTo>
                  <a:cubicBezTo>
                    <a:pt x="2299432" y="464948"/>
                    <a:pt x="2303230" y="464188"/>
                    <a:pt x="2307407" y="465328"/>
                  </a:cubicBezTo>
                  <a:close/>
                  <a:moveTo>
                    <a:pt x="1076992" y="462290"/>
                  </a:moveTo>
                  <a:cubicBezTo>
                    <a:pt x="1081170" y="463429"/>
                    <a:pt x="1085727" y="466467"/>
                    <a:pt x="1090284" y="471024"/>
                  </a:cubicBezTo>
                  <a:cubicBezTo>
                    <a:pt x="1099398" y="480138"/>
                    <a:pt x="1093322" y="489253"/>
                    <a:pt x="1084208" y="495329"/>
                  </a:cubicBezTo>
                  <a:cubicBezTo>
                    <a:pt x="1078132" y="498367"/>
                    <a:pt x="1065979" y="501405"/>
                    <a:pt x="1059903" y="489253"/>
                  </a:cubicBezTo>
                  <a:cubicBezTo>
                    <a:pt x="1053827" y="474062"/>
                    <a:pt x="1056865" y="467986"/>
                    <a:pt x="1065979" y="464948"/>
                  </a:cubicBezTo>
                  <a:cubicBezTo>
                    <a:pt x="1069017" y="461910"/>
                    <a:pt x="1072815" y="461150"/>
                    <a:pt x="1076992" y="462290"/>
                  </a:cubicBezTo>
                  <a:close/>
                  <a:moveTo>
                    <a:pt x="2030944" y="456214"/>
                  </a:moveTo>
                  <a:cubicBezTo>
                    <a:pt x="2035121" y="457353"/>
                    <a:pt x="2039679" y="460391"/>
                    <a:pt x="2044236" y="464948"/>
                  </a:cubicBezTo>
                  <a:cubicBezTo>
                    <a:pt x="2053350" y="474062"/>
                    <a:pt x="2044236" y="486215"/>
                    <a:pt x="2038160" y="489253"/>
                  </a:cubicBezTo>
                  <a:cubicBezTo>
                    <a:pt x="2032083" y="492291"/>
                    <a:pt x="2019931" y="495329"/>
                    <a:pt x="2013855" y="483177"/>
                  </a:cubicBezTo>
                  <a:cubicBezTo>
                    <a:pt x="2007779" y="471024"/>
                    <a:pt x="2007779" y="464948"/>
                    <a:pt x="2019931" y="458872"/>
                  </a:cubicBezTo>
                  <a:cubicBezTo>
                    <a:pt x="2022969" y="455834"/>
                    <a:pt x="2026767" y="455074"/>
                    <a:pt x="2030944" y="456214"/>
                  </a:cubicBezTo>
                  <a:close/>
                  <a:moveTo>
                    <a:pt x="1280542" y="453176"/>
                  </a:moveTo>
                  <a:cubicBezTo>
                    <a:pt x="1284720" y="454315"/>
                    <a:pt x="1289277" y="457353"/>
                    <a:pt x="1293834" y="461910"/>
                  </a:cubicBezTo>
                  <a:cubicBezTo>
                    <a:pt x="1302948" y="471024"/>
                    <a:pt x="1296872" y="480139"/>
                    <a:pt x="1287758" y="486215"/>
                  </a:cubicBezTo>
                  <a:cubicBezTo>
                    <a:pt x="1281682" y="489253"/>
                    <a:pt x="1269529" y="492291"/>
                    <a:pt x="1263453" y="480139"/>
                  </a:cubicBezTo>
                  <a:cubicBezTo>
                    <a:pt x="1257377" y="467986"/>
                    <a:pt x="1257377" y="461910"/>
                    <a:pt x="1269529" y="455834"/>
                  </a:cubicBezTo>
                  <a:cubicBezTo>
                    <a:pt x="1272567" y="452796"/>
                    <a:pt x="1276365" y="452036"/>
                    <a:pt x="1280542" y="453176"/>
                  </a:cubicBezTo>
                  <a:close/>
                  <a:moveTo>
                    <a:pt x="679006" y="450138"/>
                  </a:moveTo>
                  <a:cubicBezTo>
                    <a:pt x="683184" y="451277"/>
                    <a:pt x="687741" y="454315"/>
                    <a:pt x="692298" y="458872"/>
                  </a:cubicBezTo>
                  <a:cubicBezTo>
                    <a:pt x="701412" y="467986"/>
                    <a:pt x="695336" y="477101"/>
                    <a:pt x="686222" y="483177"/>
                  </a:cubicBezTo>
                  <a:cubicBezTo>
                    <a:pt x="680146" y="486215"/>
                    <a:pt x="667993" y="489253"/>
                    <a:pt x="661917" y="477101"/>
                  </a:cubicBezTo>
                  <a:cubicBezTo>
                    <a:pt x="655841" y="464948"/>
                    <a:pt x="658879" y="458872"/>
                    <a:pt x="667993" y="452796"/>
                  </a:cubicBezTo>
                  <a:cubicBezTo>
                    <a:pt x="671031" y="449758"/>
                    <a:pt x="674829" y="448998"/>
                    <a:pt x="679006" y="450138"/>
                  </a:cubicBezTo>
                  <a:close/>
                  <a:moveTo>
                    <a:pt x="1815242" y="447099"/>
                  </a:moveTo>
                  <a:cubicBezTo>
                    <a:pt x="1819419" y="448238"/>
                    <a:pt x="1823976" y="451276"/>
                    <a:pt x="1828533" y="455833"/>
                  </a:cubicBezTo>
                  <a:cubicBezTo>
                    <a:pt x="1837647" y="464947"/>
                    <a:pt x="1828533" y="477100"/>
                    <a:pt x="1822457" y="480138"/>
                  </a:cubicBezTo>
                  <a:cubicBezTo>
                    <a:pt x="1816381" y="483176"/>
                    <a:pt x="1804228" y="486214"/>
                    <a:pt x="1798152" y="474062"/>
                  </a:cubicBezTo>
                  <a:cubicBezTo>
                    <a:pt x="1792076" y="458871"/>
                    <a:pt x="1795114" y="452795"/>
                    <a:pt x="1804228" y="449757"/>
                  </a:cubicBezTo>
                  <a:cubicBezTo>
                    <a:pt x="1807267" y="446719"/>
                    <a:pt x="1811064" y="445959"/>
                    <a:pt x="1815242" y="447099"/>
                  </a:cubicBezTo>
                  <a:close/>
                  <a:moveTo>
                    <a:pt x="1699795" y="444061"/>
                  </a:moveTo>
                  <a:cubicBezTo>
                    <a:pt x="1703973" y="445200"/>
                    <a:pt x="1708530" y="448238"/>
                    <a:pt x="1713087" y="452795"/>
                  </a:cubicBezTo>
                  <a:cubicBezTo>
                    <a:pt x="1722201" y="461909"/>
                    <a:pt x="1716125" y="471024"/>
                    <a:pt x="1707011" y="477100"/>
                  </a:cubicBezTo>
                  <a:cubicBezTo>
                    <a:pt x="1700934" y="480138"/>
                    <a:pt x="1688782" y="483176"/>
                    <a:pt x="1682706" y="471024"/>
                  </a:cubicBezTo>
                  <a:cubicBezTo>
                    <a:pt x="1676630" y="458871"/>
                    <a:pt x="1679668" y="449757"/>
                    <a:pt x="1688782" y="446719"/>
                  </a:cubicBezTo>
                  <a:cubicBezTo>
                    <a:pt x="1691820" y="443681"/>
                    <a:pt x="1695618" y="442921"/>
                    <a:pt x="1699795" y="444061"/>
                  </a:cubicBezTo>
                  <a:close/>
                  <a:moveTo>
                    <a:pt x="888633" y="434947"/>
                  </a:moveTo>
                  <a:cubicBezTo>
                    <a:pt x="892811" y="436086"/>
                    <a:pt x="897368" y="439124"/>
                    <a:pt x="901925" y="443681"/>
                  </a:cubicBezTo>
                  <a:cubicBezTo>
                    <a:pt x="911039" y="452795"/>
                    <a:pt x="901925" y="464948"/>
                    <a:pt x="895849" y="467986"/>
                  </a:cubicBezTo>
                  <a:cubicBezTo>
                    <a:pt x="889773" y="471024"/>
                    <a:pt x="877620" y="474062"/>
                    <a:pt x="871544" y="461910"/>
                  </a:cubicBezTo>
                  <a:cubicBezTo>
                    <a:pt x="865468" y="446719"/>
                    <a:pt x="868506" y="440643"/>
                    <a:pt x="877620" y="437605"/>
                  </a:cubicBezTo>
                  <a:cubicBezTo>
                    <a:pt x="880658" y="434567"/>
                    <a:pt x="884456" y="433807"/>
                    <a:pt x="888633" y="434947"/>
                  </a:cubicBezTo>
                  <a:close/>
                  <a:moveTo>
                    <a:pt x="2158542" y="407605"/>
                  </a:moveTo>
                  <a:cubicBezTo>
                    <a:pt x="2162719" y="408744"/>
                    <a:pt x="2167276" y="411782"/>
                    <a:pt x="2171833" y="416339"/>
                  </a:cubicBezTo>
                  <a:cubicBezTo>
                    <a:pt x="2180948" y="425453"/>
                    <a:pt x="2174872" y="434568"/>
                    <a:pt x="2165757" y="440644"/>
                  </a:cubicBezTo>
                  <a:cubicBezTo>
                    <a:pt x="2159681" y="443682"/>
                    <a:pt x="2147529" y="446720"/>
                    <a:pt x="2141453" y="434568"/>
                  </a:cubicBezTo>
                  <a:cubicBezTo>
                    <a:pt x="2135377" y="422415"/>
                    <a:pt x="2141453" y="416339"/>
                    <a:pt x="2147529" y="410263"/>
                  </a:cubicBezTo>
                  <a:cubicBezTo>
                    <a:pt x="2150567" y="407225"/>
                    <a:pt x="2154365" y="406465"/>
                    <a:pt x="2158542" y="407605"/>
                  </a:cubicBezTo>
                  <a:close/>
                  <a:moveTo>
                    <a:pt x="1484092" y="407605"/>
                  </a:moveTo>
                  <a:cubicBezTo>
                    <a:pt x="1488270" y="408744"/>
                    <a:pt x="1492827" y="411782"/>
                    <a:pt x="1497384" y="416339"/>
                  </a:cubicBezTo>
                  <a:cubicBezTo>
                    <a:pt x="1506498" y="425453"/>
                    <a:pt x="1500422" y="434568"/>
                    <a:pt x="1491308" y="440644"/>
                  </a:cubicBezTo>
                  <a:cubicBezTo>
                    <a:pt x="1485231" y="443682"/>
                    <a:pt x="1473079" y="446720"/>
                    <a:pt x="1467003" y="434568"/>
                  </a:cubicBezTo>
                  <a:cubicBezTo>
                    <a:pt x="1460927" y="422415"/>
                    <a:pt x="1463965" y="413301"/>
                    <a:pt x="1473079" y="410263"/>
                  </a:cubicBezTo>
                  <a:cubicBezTo>
                    <a:pt x="1476117" y="407225"/>
                    <a:pt x="1479915" y="406465"/>
                    <a:pt x="1484092" y="407605"/>
                  </a:cubicBezTo>
                  <a:close/>
                  <a:moveTo>
                    <a:pt x="1365608" y="404567"/>
                  </a:moveTo>
                  <a:cubicBezTo>
                    <a:pt x="1369786" y="405706"/>
                    <a:pt x="1374343" y="408744"/>
                    <a:pt x="1378900" y="413301"/>
                  </a:cubicBezTo>
                  <a:cubicBezTo>
                    <a:pt x="1388014" y="422415"/>
                    <a:pt x="1381938" y="431530"/>
                    <a:pt x="1372824" y="437606"/>
                  </a:cubicBezTo>
                  <a:cubicBezTo>
                    <a:pt x="1366748" y="440644"/>
                    <a:pt x="1354595" y="443682"/>
                    <a:pt x="1348519" y="431530"/>
                  </a:cubicBezTo>
                  <a:cubicBezTo>
                    <a:pt x="1342443" y="419377"/>
                    <a:pt x="1345481" y="410263"/>
                    <a:pt x="1354595" y="407225"/>
                  </a:cubicBezTo>
                  <a:cubicBezTo>
                    <a:pt x="1357633" y="404187"/>
                    <a:pt x="1361431" y="403427"/>
                    <a:pt x="1365608" y="404567"/>
                  </a:cubicBezTo>
                  <a:close/>
                  <a:moveTo>
                    <a:pt x="988889" y="404567"/>
                  </a:moveTo>
                  <a:cubicBezTo>
                    <a:pt x="993066" y="405706"/>
                    <a:pt x="997623" y="408744"/>
                    <a:pt x="1002180" y="413301"/>
                  </a:cubicBezTo>
                  <a:cubicBezTo>
                    <a:pt x="1011295" y="422415"/>
                    <a:pt x="1005218" y="431530"/>
                    <a:pt x="996104" y="437606"/>
                  </a:cubicBezTo>
                  <a:cubicBezTo>
                    <a:pt x="990028" y="440644"/>
                    <a:pt x="977876" y="443682"/>
                    <a:pt x="971800" y="431530"/>
                  </a:cubicBezTo>
                  <a:cubicBezTo>
                    <a:pt x="965724" y="419377"/>
                    <a:pt x="971800" y="413301"/>
                    <a:pt x="977876" y="407225"/>
                  </a:cubicBezTo>
                  <a:cubicBezTo>
                    <a:pt x="980914" y="404187"/>
                    <a:pt x="984712" y="403427"/>
                    <a:pt x="988889" y="404567"/>
                  </a:cubicBezTo>
                  <a:close/>
                  <a:moveTo>
                    <a:pt x="1182565" y="394312"/>
                  </a:moveTo>
                  <a:cubicBezTo>
                    <a:pt x="1186742" y="395072"/>
                    <a:pt x="1190540" y="398110"/>
                    <a:pt x="1193578" y="404186"/>
                  </a:cubicBezTo>
                  <a:cubicBezTo>
                    <a:pt x="1202692" y="413300"/>
                    <a:pt x="1196616" y="422415"/>
                    <a:pt x="1187502" y="428491"/>
                  </a:cubicBezTo>
                  <a:cubicBezTo>
                    <a:pt x="1181425" y="431529"/>
                    <a:pt x="1169273" y="434567"/>
                    <a:pt x="1163197" y="422415"/>
                  </a:cubicBezTo>
                  <a:cubicBezTo>
                    <a:pt x="1157121" y="410262"/>
                    <a:pt x="1160159" y="404186"/>
                    <a:pt x="1169273" y="398110"/>
                  </a:cubicBezTo>
                  <a:cubicBezTo>
                    <a:pt x="1173830" y="395072"/>
                    <a:pt x="1178387" y="393553"/>
                    <a:pt x="1182565" y="394312"/>
                  </a:cubicBezTo>
                  <a:close/>
                  <a:moveTo>
                    <a:pt x="1620805" y="389376"/>
                  </a:moveTo>
                  <a:cubicBezTo>
                    <a:pt x="1624983" y="390515"/>
                    <a:pt x="1629540" y="393553"/>
                    <a:pt x="1634097" y="398110"/>
                  </a:cubicBezTo>
                  <a:cubicBezTo>
                    <a:pt x="1643211" y="407224"/>
                    <a:pt x="1637135" y="416339"/>
                    <a:pt x="1628021" y="422415"/>
                  </a:cubicBezTo>
                  <a:cubicBezTo>
                    <a:pt x="1621944" y="425453"/>
                    <a:pt x="1609792" y="428491"/>
                    <a:pt x="1603716" y="416339"/>
                  </a:cubicBezTo>
                  <a:cubicBezTo>
                    <a:pt x="1597640" y="401148"/>
                    <a:pt x="1600678" y="395072"/>
                    <a:pt x="1609792" y="392034"/>
                  </a:cubicBezTo>
                  <a:cubicBezTo>
                    <a:pt x="1612830" y="388996"/>
                    <a:pt x="1616628" y="388236"/>
                    <a:pt x="1620805" y="389376"/>
                  </a:cubicBezTo>
                  <a:close/>
                  <a:moveTo>
                    <a:pt x="1961068" y="380262"/>
                  </a:moveTo>
                  <a:cubicBezTo>
                    <a:pt x="1965246" y="381401"/>
                    <a:pt x="1969803" y="384439"/>
                    <a:pt x="1974360" y="388996"/>
                  </a:cubicBezTo>
                  <a:cubicBezTo>
                    <a:pt x="1983474" y="398110"/>
                    <a:pt x="1974360" y="410263"/>
                    <a:pt x="1968284" y="413301"/>
                  </a:cubicBezTo>
                  <a:cubicBezTo>
                    <a:pt x="1962208" y="416339"/>
                    <a:pt x="1950055" y="419377"/>
                    <a:pt x="1943979" y="407225"/>
                  </a:cubicBezTo>
                  <a:cubicBezTo>
                    <a:pt x="1937903" y="395072"/>
                    <a:pt x="1940941" y="388996"/>
                    <a:pt x="1950055" y="382920"/>
                  </a:cubicBezTo>
                  <a:cubicBezTo>
                    <a:pt x="1953093" y="379882"/>
                    <a:pt x="1956891" y="379122"/>
                    <a:pt x="1961068" y="380262"/>
                  </a:cubicBezTo>
                  <a:close/>
                  <a:moveTo>
                    <a:pt x="770148" y="380262"/>
                  </a:moveTo>
                  <a:cubicBezTo>
                    <a:pt x="774326" y="381401"/>
                    <a:pt x="778883" y="384439"/>
                    <a:pt x="783440" y="388996"/>
                  </a:cubicBezTo>
                  <a:cubicBezTo>
                    <a:pt x="792554" y="398110"/>
                    <a:pt x="786478" y="407225"/>
                    <a:pt x="777364" y="413301"/>
                  </a:cubicBezTo>
                  <a:cubicBezTo>
                    <a:pt x="771287" y="416339"/>
                    <a:pt x="759135" y="419377"/>
                    <a:pt x="753059" y="407225"/>
                  </a:cubicBezTo>
                  <a:cubicBezTo>
                    <a:pt x="746983" y="395072"/>
                    <a:pt x="746983" y="385958"/>
                    <a:pt x="759135" y="382920"/>
                  </a:cubicBezTo>
                  <a:cubicBezTo>
                    <a:pt x="762173" y="379882"/>
                    <a:pt x="765971" y="379122"/>
                    <a:pt x="770148" y="380262"/>
                  </a:cubicBezTo>
                  <a:close/>
                  <a:moveTo>
                    <a:pt x="2240571" y="352920"/>
                  </a:moveTo>
                  <a:cubicBezTo>
                    <a:pt x="2244748" y="354059"/>
                    <a:pt x="2249305" y="357097"/>
                    <a:pt x="2253862" y="361654"/>
                  </a:cubicBezTo>
                  <a:cubicBezTo>
                    <a:pt x="2262976" y="370768"/>
                    <a:pt x="2256900" y="379883"/>
                    <a:pt x="2247786" y="385959"/>
                  </a:cubicBezTo>
                  <a:cubicBezTo>
                    <a:pt x="2241710" y="388997"/>
                    <a:pt x="2229557" y="392035"/>
                    <a:pt x="2223481" y="379883"/>
                  </a:cubicBezTo>
                  <a:cubicBezTo>
                    <a:pt x="2217405" y="367730"/>
                    <a:pt x="2220443" y="361654"/>
                    <a:pt x="2229557" y="355578"/>
                  </a:cubicBezTo>
                  <a:cubicBezTo>
                    <a:pt x="2232596" y="352540"/>
                    <a:pt x="2236393" y="351780"/>
                    <a:pt x="2240571" y="352920"/>
                  </a:cubicBezTo>
                  <a:close/>
                  <a:moveTo>
                    <a:pt x="2082590" y="352920"/>
                  </a:moveTo>
                  <a:cubicBezTo>
                    <a:pt x="2086768" y="354059"/>
                    <a:pt x="2091325" y="357097"/>
                    <a:pt x="2095882" y="361654"/>
                  </a:cubicBezTo>
                  <a:cubicBezTo>
                    <a:pt x="2104996" y="370768"/>
                    <a:pt x="2095882" y="382921"/>
                    <a:pt x="2089806" y="385959"/>
                  </a:cubicBezTo>
                  <a:cubicBezTo>
                    <a:pt x="2083730" y="388997"/>
                    <a:pt x="2071577" y="392035"/>
                    <a:pt x="2065501" y="379883"/>
                  </a:cubicBezTo>
                  <a:cubicBezTo>
                    <a:pt x="2059425" y="367730"/>
                    <a:pt x="2062463" y="361654"/>
                    <a:pt x="2071577" y="355578"/>
                  </a:cubicBezTo>
                  <a:cubicBezTo>
                    <a:pt x="2074615" y="352540"/>
                    <a:pt x="2078413" y="351780"/>
                    <a:pt x="2082590" y="352920"/>
                  </a:cubicBezTo>
                  <a:close/>
                  <a:moveTo>
                    <a:pt x="1080030" y="337729"/>
                  </a:moveTo>
                  <a:cubicBezTo>
                    <a:pt x="1084208" y="338868"/>
                    <a:pt x="1088765" y="341906"/>
                    <a:pt x="1093322" y="346463"/>
                  </a:cubicBezTo>
                  <a:cubicBezTo>
                    <a:pt x="1102436" y="355577"/>
                    <a:pt x="1093322" y="367730"/>
                    <a:pt x="1087246" y="370768"/>
                  </a:cubicBezTo>
                  <a:cubicBezTo>
                    <a:pt x="1081170" y="373806"/>
                    <a:pt x="1069017" y="376844"/>
                    <a:pt x="1062941" y="364692"/>
                  </a:cubicBezTo>
                  <a:cubicBezTo>
                    <a:pt x="1056865" y="352539"/>
                    <a:pt x="1059903" y="346463"/>
                    <a:pt x="1069017" y="340387"/>
                  </a:cubicBezTo>
                  <a:cubicBezTo>
                    <a:pt x="1072055" y="337349"/>
                    <a:pt x="1075853" y="336589"/>
                    <a:pt x="1080030" y="337729"/>
                  </a:cubicBezTo>
                  <a:close/>
                  <a:moveTo>
                    <a:pt x="1787899" y="331653"/>
                  </a:moveTo>
                  <a:cubicBezTo>
                    <a:pt x="1792076" y="332792"/>
                    <a:pt x="1796634" y="335830"/>
                    <a:pt x="1801191" y="340387"/>
                  </a:cubicBezTo>
                  <a:cubicBezTo>
                    <a:pt x="1810305" y="349501"/>
                    <a:pt x="1801191" y="361654"/>
                    <a:pt x="1795115" y="364692"/>
                  </a:cubicBezTo>
                  <a:cubicBezTo>
                    <a:pt x="1789038" y="367730"/>
                    <a:pt x="1776886" y="370768"/>
                    <a:pt x="1770810" y="358616"/>
                  </a:cubicBezTo>
                  <a:cubicBezTo>
                    <a:pt x="1764734" y="346463"/>
                    <a:pt x="1767772" y="340387"/>
                    <a:pt x="1776886" y="334311"/>
                  </a:cubicBezTo>
                  <a:cubicBezTo>
                    <a:pt x="1779924" y="331273"/>
                    <a:pt x="1783722" y="330513"/>
                    <a:pt x="1787899" y="331653"/>
                  </a:cubicBezTo>
                  <a:close/>
                  <a:moveTo>
                    <a:pt x="1879040" y="328615"/>
                  </a:moveTo>
                  <a:cubicBezTo>
                    <a:pt x="1883217" y="329754"/>
                    <a:pt x="1887775" y="332792"/>
                    <a:pt x="1892332" y="337349"/>
                  </a:cubicBezTo>
                  <a:cubicBezTo>
                    <a:pt x="1901446" y="346463"/>
                    <a:pt x="1895370" y="355578"/>
                    <a:pt x="1886256" y="361654"/>
                  </a:cubicBezTo>
                  <a:cubicBezTo>
                    <a:pt x="1880179" y="364692"/>
                    <a:pt x="1868027" y="367730"/>
                    <a:pt x="1861951" y="355578"/>
                  </a:cubicBezTo>
                  <a:cubicBezTo>
                    <a:pt x="1855875" y="343425"/>
                    <a:pt x="1858913" y="334311"/>
                    <a:pt x="1868027" y="331273"/>
                  </a:cubicBezTo>
                  <a:cubicBezTo>
                    <a:pt x="1871065" y="328235"/>
                    <a:pt x="1874863" y="327475"/>
                    <a:pt x="1879040" y="328615"/>
                  </a:cubicBezTo>
                  <a:close/>
                  <a:moveTo>
                    <a:pt x="1265352" y="325577"/>
                  </a:moveTo>
                  <a:cubicBezTo>
                    <a:pt x="1269530" y="326716"/>
                    <a:pt x="1274087" y="329754"/>
                    <a:pt x="1278644" y="334311"/>
                  </a:cubicBezTo>
                  <a:cubicBezTo>
                    <a:pt x="1287758" y="343425"/>
                    <a:pt x="1278644" y="355578"/>
                    <a:pt x="1272568" y="358616"/>
                  </a:cubicBezTo>
                  <a:cubicBezTo>
                    <a:pt x="1266492" y="361654"/>
                    <a:pt x="1254339" y="364692"/>
                    <a:pt x="1248263" y="352540"/>
                  </a:cubicBezTo>
                  <a:cubicBezTo>
                    <a:pt x="1242187" y="337349"/>
                    <a:pt x="1245225" y="331273"/>
                    <a:pt x="1254339" y="328235"/>
                  </a:cubicBezTo>
                  <a:cubicBezTo>
                    <a:pt x="1257377" y="325197"/>
                    <a:pt x="1261175" y="324437"/>
                    <a:pt x="1265352" y="325577"/>
                  </a:cubicBezTo>
                  <a:close/>
                  <a:moveTo>
                    <a:pt x="864328" y="319501"/>
                  </a:moveTo>
                  <a:cubicBezTo>
                    <a:pt x="868506" y="320640"/>
                    <a:pt x="873063" y="323678"/>
                    <a:pt x="877620" y="328235"/>
                  </a:cubicBezTo>
                  <a:cubicBezTo>
                    <a:pt x="886734" y="337349"/>
                    <a:pt x="877620" y="349502"/>
                    <a:pt x="871544" y="352540"/>
                  </a:cubicBezTo>
                  <a:cubicBezTo>
                    <a:pt x="865468" y="355578"/>
                    <a:pt x="853315" y="358616"/>
                    <a:pt x="847239" y="346464"/>
                  </a:cubicBezTo>
                  <a:cubicBezTo>
                    <a:pt x="841163" y="334311"/>
                    <a:pt x="844201" y="325197"/>
                    <a:pt x="853315" y="322159"/>
                  </a:cubicBezTo>
                  <a:cubicBezTo>
                    <a:pt x="856353" y="319121"/>
                    <a:pt x="860151" y="318361"/>
                    <a:pt x="864328" y="319501"/>
                  </a:cubicBezTo>
                  <a:close/>
                  <a:moveTo>
                    <a:pt x="1459788" y="316463"/>
                  </a:moveTo>
                  <a:cubicBezTo>
                    <a:pt x="1463966" y="317602"/>
                    <a:pt x="1468523" y="320640"/>
                    <a:pt x="1473080" y="325197"/>
                  </a:cubicBezTo>
                  <a:cubicBezTo>
                    <a:pt x="1482194" y="334311"/>
                    <a:pt x="1476118" y="343426"/>
                    <a:pt x="1467004" y="349502"/>
                  </a:cubicBezTo>
                  <a:cubicBezTo>
                    <a:pt x="1460928" y="352540"/>
                    <a:pt x="1448775" y="355578"/>
                    <a:pt x="1442699" y="343426"/>
                  </a:cubicBezTo>
                  <a:cubicBezTo>
                    <a:pt x="1436623" y="328235"/>
                    <a:pt x="1439661" y="322159"/>
                    <a:pt x="1448775" y="319121"/>
                  </a:cubicBezTo>
                  <a:cubicBezTo>
                    <a:pt x="1451813" y="316083"/>
                    <a:pt x="1455611" y="315323"/>
                    <a:pt x="1459788" y="316463"/>
                  </a:cubicBezTo>
                  <a:close/>
                  <a:moveTo>
                    <a:pt x="1702833" y="310387"/>
                  </a:moveTo>
                  <a:cubicBezTo>
                    <a:pt x="1707011" y="311526"/>
                    <a:pt x="1711568" y="314564"/>
                    <a:pt x="1716125" y="319121"/>
                  </a:cubicBezTo>
                  <a:cubicBezTo>
                    <a:pt x="1725239" y="328235"/>
                    <a:pt x="1716125" y="340388"/>
                    <a:pt x="1710049" y="343426"/>
                  </a:cubicBezTo>
                  <a:cubicBezTo>
                    <a:pt x="1703973" y="346464"/>
                    <a:pt x="1691820" y="349502"/>
                    <a:pt x="1685744" y="337350"/>
                  </a:cubicBezTo>
                  <a:cubicBezTo>
                    <a:pt x="1679668" y="322159"/>
                    <a:pt x="1682706" y="316083"/>
                    <a:pt x="1691820" y="313045"/>
                  </a:cubicBezTo>
                  <a:cubicBezTo>
                    <a:pt x="1694858" y="310007"/>
                    <a:pt x="1698656" y="309247"/>
                    <a:pt x="1702833" y="310387"/>
                  </a:cubicBezTo>
                  <a:close/>
                  <a:moveTo>
                    <a:pt x="1577893" y="297095"/>
                  </a:moveTo>
                  <a:cubicBezTo>
                    <a:pt x="1582450" y="297855"/>
                    <a:pt x="1587008" y="300893"/>
                    <a:pt x="1591565" y="306969"/>
                  </a:cubicBezTo>
                  <a:cubicBezTo>
                    <a:pt x="1600679" y="316083"/>
                    <a:pt x="1594603" y="325198"/>
                    <a:pt x="1585489" y="331274"/>
                  </a:cubicBezTo>
                  <a:cubicBezTo>
                    <a:pt x="1579412" y="334312"/>
                    <a:pt x="1567260" y="337350"/>
                    <a:pt x="1561184" y="325198"/>
                  </a:cubicBezTo>
                  <a:cubicBezTo>
                    <a:pt x="1555108" y="313045"/>
                    <a:pt x="1558146" y="303931"/>
                    <a:pt x="1564222" y="300893"/>
                  </a:cubicBezTo>
                  <a:cubicBezTo>
                    <a:pt x="1568779" y="297855"/>
                    <a:pt x="1573336" y="296336"/>
                    <a:pt x="1577893" y="297095"/>
                  </a:cubicBezTo>
                  <a:close/>
                  <a:moveTo>
                    <a:pt x="955470" y="295196"/>
                  </a:moveTo>
                  <a:cubicBezTo>
                    <a:pt x="959648" y="296335"/>
                    <a:pt x="964205" y="299373"/>
                    <a:pt x="968762" y="303930"/>
                  </a:cubicBezTo>
                  <a:cubicBezTo>
                    <a:pt x="977876" y="313044"/>
                    <a:pt x="971800" y="322159"/>
                    <a:pt x="962686" y="328235"/>
                  </a:cubicBezTo>
                  <a:cubicBezTo>
                    <a:pt x="956610" y="331273"/>
                    <a:pt x="944457" y="334311"/>
                    <a:pt x="938381" y="322159"/>
                  </a:cubicBezTo>
                  <a:cubicBezTo>
                    <a:pt x="932305" y="310006"/>
                    <a:pt x="935343" y="303930"/>
                    <a:pt x="944457" y="297854"/>
                  </a:cubicBezTo>
                  <a:cubicBezTo>
                    <a:pt x="947495" y="294816"/>
                    <a:pt x="951293" y="294056"/>
                    <a:pt x="955470" y="295196"/>
                  </a:cubicBezTo>
                  <a:close/>
                  <a:moveTo>
                    <a:pt x="1365608" y="283044"/>
                  </a:moveTo>
                  <a:cubicBezTo>
                    <a:pt x="1369786" y="284183"/>
                    <a:pt x="1374343" y="287221"/>
                    <a:pt x="1378900" y="291778"/>
                  </a:cubicBezTo>
                  <a:cubicBezTo>
                    <a:pt x="1388014" y="300892"/>
                    <a:pt x="1381938" y="310007"/>
                    <a:pt x="1372824" y="316083"/>
                  </a:cubicBezTo>
                  <a:cubicBezTo>
                    <a:pt x="1366748" y="319121"/>
                    <a:pt x="1354595" y="322159"/>
                    <a:pt x="1348519" y="310007"/>
                  </a:cubicBezTo>
                  <a:cubicBezTo>
                    <a:pt x="1342443" y="297854"/>
                    <a:pt x="1345481" y="291778"/>
                    <a:pt x="1354595" y="285702"/>
                  </a:cubicBezTo>
                  <a:cubicBezTo>
                    <a:pt x="1357633" y="282664"/>
                    <a:pt x="1361431" y="281904"/>
                    <a:pt x="1365608" y="283044"/>
                  </a:cubicBezTo>
                  <a:close/>
                  <a:moveTo>
                    <a:pt x="1979296" y="267854"/>
                  </a:moveTo>
                  <a:cubicBezTo>
                    <a:pt x="1983474" y="268993"/>
                    <a:pt x="1988031" y="272031"/>
                    <a:pt x="1992588" y="276588"/>
                  </a:cubicBezTo>
                  <a:cubicBezTo>
                    <a:pt x="2001702" y="285702"/>
                    <a:pt x="1995626" y="294817"/>
                    <a:pt x="1986512" y="300893"/>
                  </a:cubicBezTo>
                  <a:cubicBezTo>
                    <a:pt x="1980436" y="303931"/>
                    <a:pt x="1968283" y="306969"/>
                    <a:pt x="1962207" y="294817"/>
                  </a:cubicBezTo>
                  <a:cubicBezTo>
                    <a:pt x="1956131" y="279626"/>
                    <a:pt x="1959169" y="273550"/>
                    <a:pt x="1968283" y="270512"/>
                  </a:cubicBezTo>
                  <a:cubicBezTo>
                    <a:pt x="1971321" y="267474"/>
                    <a:pt x="1975119" y="266714"/>
                    <a:pt x="1979296" y="267854"/>
                  </a:cubicBezTo>
                  <a:close/>
                  <a:moveTo>
                    <a:pt x="1173830" y="266714"/>
                  </a:moveTo>
                  <a:cubicBezTo>
                    <a:pt x="1178387" y="267474"/>
                    <a:pt x="1182945" y="270512"/>
                    <a:pt x="1187502" y="276588"/>
                  </a:cubicBezTo>
                  <a:cubicBezTo>
                    <a:pt x="1196616" y="285702"/>
                    <a:pt x="1190540" y="294817"/>
                    <a:pt x="1181425" y="300893"/>
                  </a:cubicBezTo>
                  <a:cubicBezTo>
                    <a:pt x="1175349" y="303931"/>
                    <a:pt x="1163197" y="306969"/>
                    <a:pt x="1157121" y="294817"/>
                  </a:cubicBezTo>
                  <a:cubicBezTo>
                    <a:pt x="1151045" y="282664"/>
                    <a:pt x="1154083" y="273550"/>
                    <a:pt x="1160159" y="270512"/>
                  </a:cubicBezTo>
                  <a:cubicBezTo>
                    <a:pt x="1164716" y="267474"/>
                    <a:pt x="1169273" y="265955"/>
                    <a:pt x="1173830" y="266714"/>
                  </a:cubicBezTo>
                  <a:close/>
                  <a:moveTo>
                    <a:pt x="2167656" y="246587"/>
                  </a:moveTo>
                  <a:cubicBezTo>
                    <a:pt x="2171833" y="247726"/>
                    <a:pt x="2176391" y="250764"/>
                    <a:pt x="2180948" y="255321"/>
                  </a:cubicBezTo>
                  <a:cubicBezTo>
                    <a:pt x="2190062" y="264435"/>
                    <a:pt x="2183986" y="273550"/>
                    <a:pt x="2174872" y="279626"/>
                  </a:cubicBezTo>
                  <a:cubicBezTo>
                    <a:pt x="2168795" y="282664"/>
                    <a:pt x="2156643" y="285702"/>
                    <a:pt x="2150567" y="273550"/>
                  </a:cubicBezTo>
                  <a:cubicBezTo>
                    <a:pt x="2144491" y="258359"/>
                    <a:pt x="2147529" y="252283"/>
                    <a:pt x="2156643" y="249245"/>
                  </a:cubicBezTo>
                  <a:cubicBezTo>
                    <a:pt x="2159681" y="246207"/>
                    <a:pt x="2163479" y="245447"/>
                    <a:pt x="2167656" y="246587"/>
                  </a:cubicBezTo>
                  <a:close/>
                  <a:moveTo>
                    <a:pt x="2073477" y="240511"/>
                  </a:moveTo>
                  <a:cubicBezTo>
                    <a:pt x="2077654" y="241650"/>
                    <a:pt x="2082211" y="244688"/>
                    <a:pt x="2086768" y="249245"/>
                  </a:cubicBezTo>
                  <a:cubicBezTo>
                    <a:pt x="2095882" y="258359"/>
                    <a:pt x="2089806" y="267474"/>
                    <a:pt x="2080692" y="273550"/>
                  </a:cubicBezTo>
                  <a:cubicBezTo>
                    <a:pt x="2074616" y="276588"/>
                    <a:pt x="2062463" y="279626"/>
                    <a:pt x="2056387" y="267474"/>
                  </a:cubicBezTo>
                  <a:cubicBezTo>
                    <a:pt x="2050311" y="252283"/>
                    <a:pt x="2053349" y="246207"/>
                    <a:pt x="2062463" y="243169"/>
                  </a:cubicBezTo>
                  <a:cubicBezTo>
                    <a:pt x="2065502" y="240131"/>
                    <a:pt x="2069299" y="239371"/>
                    <a:pt x="2073477" y="240511"/>
                  </a:cubicBezTo>
                  <a:close/>
                  <a:moveTo>
                    <a:pt x="1505359" y="222283"/>
                  </a:moveTo>
                  <a:cubicBezTo>
                    <a:pt x="1509537" y="223422"/>
                    <a:pt x="1514094" y="226460"/>
                    <a:pt x="1518651" y="231017"/>
                  </a:cubicBezTo>
                  <a:cubicBezTo>
                    <a:pt x="1527765" y="240131"/>
                    <a:pt x="1521689" y="249246"/>
                    <a:pt x="1512575" y="255322"/>
                  </a:cubicBezTo>
                  <a:cubicBezTo>
                    <a:pt x="1506499" y="258360"/>
                    <a:pt x="1494346" y="261398"/>
                    <a:pt x="1488270" y="249246"/>
                  </a:cubicBezTo>
                  <a:cubicBezTo>
                    <a:pt x="1482194" y="234055"/>
                    <a:pt x="1485232" y="227979"/>
                    <a:pt x="1494346" y="224941"/>
                  </a:cubicBezTo>
                  <a:cubicBezTo>
                    <a:pt x="1497384" y="221903"/>
                    <a:pt x="1501182" y="221143"/>
                    <a:pt x="1505359" y="222283"/>
                  </a:cubicBezTo>
                  <a:close/>
                  <a:moveTo>
                    <a:pt x="1007117" y="222283"/>
                  </a:moveTo>
                  <a:cubicBezTo>
                    <a:pt x="1011295" y="223422"/>
                    <a:pt x="1015852" y="226460"/>
                    <a:pt x="1020409" y="231017"/>
                  </a:cubicBezTo>
                  <a:cubicBezTo>
                    <a:pt x="1029523" y="240131"/>
                    <a:pt x="1020409" y="252284"/>
                    <a:pt x="1014333" y="255322"/>
                  </a:cubicBezTo>
                  <a:cubicBezTo>
                    <a:pt x="1008257" y="258360"/>
                    <a:pt x="996104" y="261398"/>
                    <a:pt x="990028" y="249246"/>
                  </a:cubicBezTo>
                  <a:cubicBezTo>
                    <a:pt x="983952" y="237093"/>
                    <a:pt x="986990" y="231017"/>
                    <a:pt x="996104" y="224941"/>
                  </a:cubicBezTo>
                  <a:cubicBezTo>
                    <a:pt x="999142" y="221903"/>
                    <a:pt x="1002940" y="221143"/>
                    <a:pt x="1007117" y="222283"/>
                  </a:cubicBezTo>
                  <a:close/>
                  <a:moveTo>
                    <a:pt x="1298771" y="210131"/>
                  </a:moveTo>
                  <a:cubicBezTo>
                    <a:pt x="1302948" y="211270"/>
                    <a:pt x="1307506" y="214308"/>
                    <a:pt x="1312063" y="218865"/>
                  </a:cubicBezTo>
                  <a:cubicBezTo>
                    <a:pt x="1321177" y="227979"/>
                    <a:pt x="1312063" y="240132"/>
                    <a:pt x="1305987" y="243170"/>
                  </a:cubicBezTo>
                  <a:cubicBezTo>
                    <a:pt x="1299910" y="246208"/>
                    <a:pt x="1287758" y="249246"/>
                    <a:pt x="1281682" y="237094"/>
                  </a:cubicBezTo>
                  <a:cubicBezTo>
                    <a:pt x="1275606" y="224941"/>
                    <a:pt x="1275606" y="215827"/>
                    <a:pt x="1287758" y="212789"/>
                  </a:cubicBezTo>
                  <a:cubicBezTo>
                    <a:pt x="1290796" y="209751"/>
                    <a:pt x="1294594" y="208991"/>
                    <a:pt x="1298771" y="210131"/>
                  </a:cubicBezTo>
                  <a:close/>
                  <a:moveTo>
                    <a:pt x="1881700" y="207472"/>
                  </a:moveTo>
                  <a:cubicBezTo>
                    <a:pt x="1886257" y="208991"/>
                    <a:pt x="1890814" y="212789"/>
                    <a:pt x="1895371" y="218865"/>
                  </a:cubicBezTo>
                  <a:cubicBezTo>
                    <a:pt x="1904485" y="227979"/>
                    <a:pt x="1898409" y="237094"/>
                    <a:pt x="1889295" y="243170"/>
                  </a:cubicBezTo>
                  <a:cubicBezTo>
                    <a:pt x="1883218" y="246208"/>
                    <a:pt x="1871066" y="249246"/>
                    <a:pt x="1864990" y="237094"/>
                  </a:cubicBezTo>
                  <a:cubicBezTo>
                    <a:pt x="1858914" y="221903"/>
                    <a:pt x="1861952" y="215827"/>
                    <a:pt x="1868028" y="209751"/>
                  </a:cubicBezTo>
                  <a:cubicBezTo>
                    <a:pt x="1872585" y="206713"/>
                    <a:pt x="1877142" y="205953"/>
                    <a:pt x="1881700" y="207472"/>
                  </a:cubicBezTo>
                  <a:close/>
                  <a:moveTo>
                    <a:pt x="1657262" y="207093"/>
                  </a:moveTo>
                  <a:cubicBezTo>
                    <a:pt x="1661440" y="208232"/>
                    <a:pt x="1665997" y="211270"/>
                    <a:pt x="1670554" y="215827"/>
                  </a:cubicBezTo>
                  <a:cubicBezTo>
                    <a:pt x="1679668" y="224941"/>
                    <a:pt x="1673592" y="234056"/>
                    <a:pt x="1664478" y="240132"/>
                  </a:cubicBezTo>
                  <a:cubicBezTo>
                    <a:pt x="1655363" y="246208"/>
                    <a:pt x="1643211" y="249246"/>
                    <a:pt x="1637135" y="234056"/>
                  </a:cubicBezTo>
                  <a:cubicBezTo>
                    <a:pt x="1631059" y="221903"/>
                    <a:pt x="1634097" y="215827"/>
                    <a:pt x="1646249" y="209751"/>
                  </a:cubicBezTo>
                  <a:cubicBezTo>
                    <a:pt x="1649287" y="206713"/>
                    <a:pt x="1653085" y="205953"/>
                    <a:pt x="1657262" y="207093"/>
                  </a:cubicBezTo>
                  <a:close/>
                  <a:moveTo>
                    <a:pt x="1769671" y="201017"/>
                  </a:moveTo>
                  <a:cubicBezTo>
                    <a:pt x="1773848" y="202156"/>
                    <a:pt x="1778405" y="205194"/>
                    <a:pt x="1782962" y="209751"/>
                  </a:cubicBezTo>
                  <a:cubicBezTo>
                    <a:pt x="1792076" y="218865"/>
                    <a:pt x="1786000" y="227980"/>
                    <a:pt x="1776886" y="234056"/>
                  </a:cubicBezTo>
                  <a:cubicBezTo>
                    <a:pt x="1770810" y="240132"/>
                    <a:pt x="1758657" y="240132"/>
                    <a:pt x="1752581" y="227980"/>
                  </a:cubicBezTo>
                  <a:cubicBezTo>
                    <a:pt x="1746505" y="215827"/>
                    <a:pt x="1749543" y="209751"/>
                    <a:pt x="1758657" y="203675"/>
                  </a:cubicBezTo>
                  <a:cubicBezTo>
                    <a:pt x="1761696" y="200637"/>
                    <a:pt x="1765493" y="199877"/>
                    <a:pt x="1769671" y="201017"/>
                  </a:cubicBezTo>
                  <a:close/>
                  <a:moveTo>
                    <a:pt x="1089145" y="197978"/>
                  </a:moveTo>
                  <a:cubicBezTo>
                    <a:pt x="1093323" y="199117"/>
                    <a:pt x="1097880" y="202155"/>
                    <a:pt x="1102437" y="206712"/>
                  </a:cubicBezTo>
                  <a:cubicBezTo>
                    <a:pt x="1111551" y="215826"/>
                    <a:pt x="1105475" y="224941"/>
                    <a:pt x="1096361" y="231017"/>
                  </a:cubicBezTo>
                  <a:cubicBezTo>
                    <a:pt x="1090284" y="234055"/>
                    <a:pt x="1078132" y="237093"/>
                    <a:pt x="1072056" y="224941"/>
                  </a:cubicBezTo>
                  <a:cubicBezTo>
                    <a:pt x="1065980" y="212788"/>
                    <a:pt x="1069018" y="203674"/>
                    <a:pt x="1078132" y="200636"/>
                  </a:cubicBezTo>
                  <a:cubicBezTo>
                    <a:pt x="1081170" y="197598"/>
                    <a:pt x="1084968" y="196838"/>
                    <a:pt x="1089145" y="197978"/>
                  </a:cubicBezTo>
                  <a:close/>
                  <a:moveTo>
                    <a:pt x="1395989" y="161522"/>
                  </a:moveTo>
                  <a:cubicBezTo>
                    <a:pt x="1400167" y="162661"/>
                    <a:pt x="1404724" y="165699"/>
                    <a:pt x="1409281" y="170256"/>
                  </a:cubicBezTo>
                  <a:cubicBezTo>
                    <a:pt x="1418395" y="179370"/>
                    <a:pt x="1412319" y="188485"/>
                    <a:pt x="1403205" y="194561"/>
                  </a:cubicBezTo>
                  <a:cubicBezTo>
                    <a:pt x="1397129" y="197599"/>
                    <a:pt x="1384976" y="200637"/>
                    <a:pt x="1378900" y="188485"/>
                  </a:cubicBezTo>
                  <a:cubicBezTo>
                    <a:pt x="1372824" y="176332"/>
                    <a:pt x="1375862" y="170256"/>
                    <a:pt x="1384976" y="164180"/>
                  </a:cubicBezTo>
                  <a:cubicBezTo>
                    <a:pt x="1388014" y="161142"/>
                    <a:pt x="1391812" y="160382"/>
                    <a:pt x="1395989" y="161522"/>
                  </a:cubicBezTo>
                  <a:close/>
                  <a:moveTo>
                    <a:pt x="1967145" y="140255"/>
                  </a:moveTo>
                  <a:cubicBezTo>
                    <a:pt x="1971322" y="141394"/>
                    <a:pt x="1975879" y="144432"/>
                    <a:pt x="1980436" y="148989"/>
                  </a:cubicBezTo>
                  <a:cubicBezTo>
                    <a:pt x="1989550" y="158103"/>
                    <a:pt x="1983474" y="167218"/>
                    <a:pt x="1974360" y="173294"/>
                  </a:cubicBezTo>
                  <a:cubicBezTo>
                    <a:pt x="1968284" y="179370"/>
                    <a:pt x="1956131" y="182408"/>
                    <a:pt x="1950055" y="170256"/>
                  </a:cubicBezTo>
                  <a:cubicBezTo>
                    <a:pt x="1943979" y="155065"/>
                    <a:pt x="1947017" y="148989"/>
                    <a:pt x="1956131" y="142913"/>
                  </a:cubicBezTo>
                  <a:cubicBezTo>
                    <a:pt x="1959170" y="139875"/>
                    <a:pt x="1962967" y="139115"/>
                    <a:pt x="1967145" y="140255"/>
                  </a:cubicBezTo>
                  <a:close/>
                  <a:moveTo>
                    <a:pt x="1234971" y="131141"/>
                  </a:moveTo>
                  <a:cubicBezTo>
                    <a:pt x="1239149" y="132280"/>
                    <a:pt x="1243706" y="135318"/>
                    <a:pt x="1248263" y="139875"/>
                  </a:cubicBezTo>
                  <a:cubicBezTo>
                    <a:pt x="1257377" y="148989"/>
                    <a:pt x="1251301" y="158104"/>
                    <a:pt x="1242187" y="164180"/>
                  </a:cubicBezTo>
                  <a:cubicBezTo>
                    <a:pt x="1236111" y="167218"/>
                    <a:pt x="1223958" y="170256"/>
                    <a:pt x="1217882" y="158104"/>
                  </a:cubicBezTo>
                  <a:cubicBezTo>
                    <a:pt x="1211806" y="142913"/>
                    <a:pt x="1214844" y="136837"/>
                    <a:pt x="1223958" y="133799"/>
                  </a:cubicBezTo>
                  <a:cubicBezTo>
                    <a:pt x="1226996" y="130761"/>
                    <a:pt x="1230794" y="130001"/>
                    <a:pt x="1234971" y="131141"/>
                  </a:cubicBezTo>
                  <a:close/>
                  <a:moveTo>
                    <a:pt x="1149906" y="131141"/>
                  </a:moveTo>
                  <a:cubicBezTo>
                    <a:pt x="1154084" y="132280"/>
                    <a:pt x="1158641" y="135318"/>
                    <a:pt x="1163198" y="139875"/>
                  </a:cubicBezTo>
                  <a:cubicBezTo>
                    <a:pt x="1172312" y="148989"/>
                    <a:pt x="1166236" y="158104"/>
                    <a:pt x="1157122" y="164180"/>
                  </a:cubicBezTo>
                  <a:cubicBezTo>
                    <a:pt x="1151045" y="167218"/>
                    <a:pt x="1138893" y="170256"/>
                    <a:pt x="1132817" y="158104"/>
                  </a:cubicBezTo>
                  <a:cubicBezTo>
                    <a:pt x="1126741" y="145951"/>
                    <a:pt x="1129779" y="139875"/>
                    <a:pt x="1138893" y="133799"/>
                  </a:cubicBezTo>
                  <a:cubicBezTo>
                    <a:pt x="1141931" y="130761"/>
                    <a:pt x="1145729" y="130001"/>
                    <a:pt x="1149906" y="131141"/>
                  </a:cubicBezTo>
                  <a:close/>
                  <a:moveTo>
                    <a:pt x="2064362" y="128103"/>
                  </a:moveTo>
                  <a:cubicBezTo>
                    <a:pt x="2068540" y="129242"/>
                    <a:pt x="2073097" y="132280"/>
                    <a:pt x="2077654" y="136837"/>
                  </a:cubicBezTo>
                  <a:cubicBezTo>
                    <a:pt x="2086768" y="145951"/>
                    <a:pt x="2080692" y="155066"/>
                    <a:pt x="2071578" y="161142"/>
                  </a:cubicBezTo>
                  <a:cubicBezTo>
                    <a:pt x="2065501" y="164180"/>
                    <a:pt x="2053349" y="167218"/>
                    <a:pt x="2047273" y="155066"/>
                  </a:cubicBezTo>
                  <a:cubicBezTo>
                    <a:pt x="2041197" y="139875"/>
                    <a:pt x="2044235" y="133799"/>
                    <a:pt x="2053349" y="130761"/>
                  </a:cubicBezTo>
                  <a:cubicBezTo>
                    <a:pt x="2056387" y="127723"/>
                    <a:pt x="2060185" y="126963"/>
                    <a:pt x="2064362" y="128103"/>
                  </a:cubicBezTo>
                  <a:close/>
                  <a:moveTo>
                    <a:pt x="1496245" y="120887"/>
                  </a:moveTo>
                  <a:cubicBezTo>
                    <a:pt x="1500423" y="121647"/>
                    <a:pt x="1504980" y="124685"/>
                    <a:pt x="1509537" y="130761"/>
                  </a:cubicBezTo>
                  <a:cubicBezTo>
                    <a:pt x="1518651" y="139875"/>
                    <a:pt x="1512575" y="148990"/>
                    <a:pt x="1503461" y="155066"/>
                  </a:cubicBezTo>
                  <a:cubicBezTo>
                    <a:pt x="1497385" y="158104"/>
                    <a:pt x="1485232" y="161142"/>
                    <a:pt x="1479156" y="148990"/>
                  </a:cubicBezTo>
                  <a:cubicBezTo>
                    <a:pt x="1473080" y="136837"/>
                    <a:pt x="1476118" y="130761"/>
                    <a:pt x="1485232" y="124685"/>
                  </a:cubicBezTo>
                  <a:cubicBezTo>
                    <a:pt x="1488270" y="121647"/>
                    <a:pt x="1492068" y="120128"/>
                    <a:pt x="1496245" y="120887"/>
                  </a:cubicBezTo>
                  <a:close/>
                  <a:moveTo>
                    <a:pt x="1599539" y="112913"/>
                  </a:moveTo>
                  <a:cubicBezTo>
                    <a:pt x="1603716" y="114052"/>
                    <a:pt x="1608274" y="117090"/>
                    <a:pt x="1612831" y="121647"/>
                  </a:cubicBezTo>
                  <a:cubicBezTo>
                    <a:pt x="1621945" y="130761"/>
                    <a:pt x="1615869" y="139876"/>
                    <a:pt x="1606754" y="145952"/>
                  </a:cubicBezTo>
                  <a:cubicBezTo>
                    <a:pt x="1600678" y="148990"/>
                    <a:pt x="1588526" y="152028"/>
                    <a:pt x="1582450" y="139876"/>
                  </a:cubicBezTo>
                  <a:cubicBezTo>
                    <a:pt x="1579412" y="127723"/>
                    <a:pt x="1579412" y="121647"/>
                    <a:pt x="1588526" y="115571"/>
                  </a:cubicBezTo>
                  <a:cubicBezTo>
                    <a:pt x="1591564" y="112533"/>
                    <a:pt x="1595362" y="111773"/>
                    <a:pt x="1599539" y="112913"/>
                  </a:cubicBezTo>
                  <a:close/>
                  <a:moveTo>
                    <a:pt x="1836508" y="109875"/>
                  </a:moveTo>
                  <a:cubicBezTo>
                    <a:pt x="1840686" y="111014"/>
                    <a:pt x="1845243" y="114052"/>
                    <a:pt x="1849800" y="118609"/>
                  </a:cubicBezTo>
                  <a:cubicBezTo>
                    <a:pt x="1858914" y="127723"/>
                    <a:pt x="1852838" y="136838"/>
                    <a:pt x="1843724" y="142914"/>
                  </a:cubicBezTo>
                  <a:cubicBezTo>
                    <a:pt x="1837647" y="145952"/>
                    <a:pt x="1825495" y="148990"/>
                    <a:pt x="1819419" y="136838"/>
                  </a:cubicBezTo>
                  <a:cubicBezTo>
                    <a:pt x="1813343" y="124685"/>
                    <a:pt x="1816381" y="118609"/>
                    <a:pt x="1825495" y="112533"/>
                  </a:cubicBezTo>
                  <a:cubicBezTo>
                    <a:pt x="1828533" y="109495"/>
                    <a:pt x="1832331" y="108735"/>
                    <a:pt x="1836508" y="109875"/>
                  </a:cubicBezTo>
                  <a:close/>
                  <a:moveTo>
                    <a:pt x="1708529" y="106837"/>
                  </a:moveTo>
                  <a:cubicBezTo>
                    <a:pt x="1713086" y="107976"/>
                    <a:pt x="1717644" y="111014"/>
                    <a:pt x="1722201" y="115571"/>
                  </a:cubicBezTo>
                  <a:cubicBezTo>
                    <a:pt x="1731315" y="124685"/>
                    <a:pt x="1725239" y="133800"/>
                    <a:pt x="1716124" y="139876"/>
                  </a:cubicBezTo>
                  <a:cubicBezTo>
                    <a:pt x="1710048" y="142914"/>
                    <a:pt x="1697896" y="145952"/>
                    <a:pt x="1691820" y="133800"/>
                  </a:cubicBezTo>
                  <a:cubicBezTo>
                    <a:pt x="1685744" y="121647"/>
                    <a:pt x="1688782" y="112533"/>
                    <a:pt x="1694858" y="109495"/>
                  </a:cubicBezTo>
                  <a:cubicBezTo>
                    <a:pt x="1699415" y="106457"/>
                    <a:pt x="1703972" y="105697"/>
                    <a:pt x="1708529" y="106837"/>
                  </a:cubicBezTo>
                  <a:close/>
                  <a:moveTo>
                    <a:pt x="1301429" y="60126"/>
                  </a:moveTo>
                  <a:cubicBezTo>
                    <a:pt x="1305986" y="60886"/>
                    <a:pt x="1310544" y="63924"/>
                    <a:pt x="1315101" y="70000"/>
                  </a:cubicBezTo>
                  <a:cubicBezTo>
                    <a:pt x="1324215" y="79114"/>
                    <a:pt x="1318139" y="88229"/>
                    <a:pt x="1309024" y="94305"/>
                  </a:cubicBezTo>
                  <a:cubicBezTo>
                    <a:pt x="1302948" y="97343"/>
                    <a:pt x="1290796" y="100381"/>
                    <a:pt x="1284720" y="88229"/>
                  </a:cubicBezTo>
                  <a:cubicBezTo>
                    <a:pt x="1278644" y="76076"/>
                    <a:pt x="1281682" y="70000"/>
                    <a:pt x="1287758" y="63924"/>
                  </a:cubicBezTo>
                  <a:cubicBezTo>
                    <a:pt x="1292315" y="60886"/>
                    <a:pt x="1296872" y="59367"/>
                    <a:pt x="1301429" y="60126"/>
                  </a:cubicBezTo>
                  <a:close/>
                  <a:moveTo>
                    <a:pt x="1930687" y="49113"/>
                  </a:moveTo>
                  <a:cubicBezTo>
                    <a:pt x="1934865" y="50252"/>
                    <a:pt x="1939422" y="53290"/>
                    <a:pt x="1943979" y="57847"/>
                  </a:cubicBezTo>
                  <a:cubicBezTo>
                    <a:pt x="1953093" y="66961"/>
                    <a:pt x="1943979" y="79114"/>
                    <a:pt x="1937903" y="82152"/>
                  </a:cubicBezTo>
                  <a:cubicBezTo>
                    <a:pt x="1931827" y="85190"/>
                    <a:pt x="1919674" y="88228"/>
                    <a:pt x="1913598" y="76076"/>
                  </a:cubicBezTo>
                  <a:cubicBezTo>
                    <a:pt x="1907522" y="60885"/>
                    <a:pt x="1910560" y="54809"/>
                    <a:pt x="1919674" y="51771"/>
                  </a:cubicBezTo>
                  <a:cubicBezTo>
                    <a:pt x="1922712" y="48733"/>
                    <a:pt x="1926510" y="47973"/>
                    <a:pt x="1930687" y="49113"/>
                  </a:cubicBezTo>
                  <a:close/>
                  <a:moveTo>
                    <a:pt x="1402065" y="43037"/>
                  </a:moveTo>
                  <a:cubicBezTo>
                    <a:pt x="1406243" y="44176"/>
                    <a:pt x="1410800" y="47214"/>
                    <a:pt x="1415357" y="51771"/>
                  </a:cubicBezTo>
                  <a:cubicBezTo>
                    <a:pt x="1424471" y="60885"/>
                    <a:pt x="1418395" y="70000"/>
                    <a:pt x="1409281" y="76076"/>
                  </a:cubicBezTo>
                  <a:cubicBezTo>
                    <a:pt x="1403205" y="79114"/>
                    <a:pt x="1391052" y="82152"/>
                    <a:pt x="1384976" y="70000"/>
                  </a:cubicBezTo>
                  <a:cubicBezTo>
                    <a:pt x="1378900" y="54809"/>
                    <a:pt x="1381938" y="48733"/>
                    <a:pt x="1391052" y="45695"/>
                  </a:cubicBezTo>
                  <a:cubicBezTo>
                    <a:pt x="1394090" y="42657"/>
                    <a:pt x="1397888" y="41897"/>
                    <a:pt x="1402065" y="43037"/>
                  </a:cubicBezTo>
                  <a:close/>
                  <a:moveTo>
                    <a:pt x="1806127" y="15695"/>
                  </a:moveTo>
                  <a:cubicBezTo>
                    <a:pt x="1810305" y="16834"/>
                    <a:pt x="1814862" y="19872"/>
                    <a:pt x="1819419" y="24429"/>
                  </a:cubicBezTo>
                  <a:cubicBezTo>
                    <a:pt x="1828533" y="33543"/>
                    <a:pt x="1819419" y="45696"/>
                    <a:pt x="1813343" y="48734"/>
                  </a:cubicBezTo>
                  <a:cubicBezTo>
                    <a:pt x="1807266" y="51772"/>
                    <a:pt x="1795114" y="54810"/>
                    <a:pt x="1789038" y="42658"/>
                  </a:cubicBezTo>
                  <a:cubicBezTo>
                    <a:pt x="1782962" y="30505"/>
                    <a:pt x="1786000" y="24429"/>
                    <a:pt x="1795114" y="18353"/>
                  </a:cubicBezTo>
                  <a:cubicBezTo>
                    <a:pt x="1798152" y="15315"/>
                    <a:pt x="1801950" y="14555"/>
                    <a:pt x="1806127" y="15695"/>
                  </a:cubicBezTo>
                  <a:close/>
                  <a:moveTo>
                    <a:pt x="1499283" y="9619"/>
                  </a:moveTo>
                  <a:cubicBezTo>
                    <a:pt x="1503461" y="10758"/>
                    <a:pt x="1508018" y="13796"/>
                    <a:pt x="1512575" y="18353"/>
                  </a:cubicBezTo>
                  <a:cubicBezTo>
                    <a:pt x="1521689" y="27467"/>
                    <a:pt x="1512575" y="42658"/>
                    <a:pt x="1506499" y="45696"/>
                  </a:cubicBezTo>
                  <a:cubicBezTo>
                    <a:pt x="1500422" y="48734"/>
                    <a:pt x="1488270" y="51772"/>
                    <a:pt x="1482194" y="39620"/>
                  </a:cubicBezTo>
                  <a:cubicBezTo>
                    <a:pt x="1476118" y="24429"/>
                    <a:pt x="1476118" y="18353"/>
                    <a:pt x="1488270" y="12277"/>
                  </a:cubicBezTo>
                  <a:cubicBezTo>
                    <a:pt x="1491308" y="9239"/>
                    <a:pt x="1495106" y="8479"/>
                    <a:pt x="1499283" y="9619"/>
                  </a:cubicBezTo>
                  <a:close/>
                  <a:moveTo>
                    <a:pt x="1699795" y="3543"/>
                  </a:moveTo>
                  <a:cubicBezTo>
                    <a:pt x="1703973" y="4682"/>
                    <a:pt x="1708530" y="7720"/>
                    <a:pt x="1713087" y="12277"/>
                  </a:cubicBezTo>
                  <a:cubicBezTo>
                    <a:pt x="1722201" y="21391"/>
                    <a:pt x="1716125" y="30506"/>
                    <a:pt x="1707011" y="36582"/>
                  </a:cubicBezTo>
                  <a:cubicBezTo>
                    <a:pt x="1700934" y="39620"/>
                    <a:pt x="1688782" y="42658"/>
                    <a:pt x="1682706" y="30506"/>
                  </a:cubicBezTo>
                  <a:cubicBezTo>
                    <a:pt x="1676630" y="15315"/>
                    <a:pt x="1679668" y="9239"/>
                    <a:pt x="1688782" y="6201"/>
                  </a:cubicBezTo>
                  <a:cubicBezTo>
                    <a:pt x="1691820" y="3163"/>
                    <a:pt x="1695618" y="2403"/>
                    <a:pt x="1699795" y="3543"/>
                  </a:cubicBezTo>
                  <a:close/>
                  <a:moveTo>
                    <a:pt x="1599539" y="504"/>
                  </a:moveTo>
                  <a:cubicBezTo>
                    <a:pt x="1603716" y="1643"/>
                    <a:pt x="1608274" y="4681"/>
                    <a:pt x="1612831" y="9238"/>
                  </a:cubicBezTo>
                  <a:cubicBezTo>
                    <a:pt x="1621945" y="18352"/>
                    <a:pt x="1615869" y="27467"/>
                    <a:pt x="1606754" y="33543"/>
                  </a:cubicBezTo>
                  <a:cubicBezTo>
                    <a:pt x="1600678" y="36581"/>
                    <a:pt x="1588526" y="39619"/>
                    <a:pt x="1582450" y="27467"/>
                  </a:cubicBezTo>
                  <a:cubicBezTo>
                    <a:pt x="1579412" y="12276"/>
                    <a:pt x="1579412" y="6200"/>
                    <a:pt x="1588526" y="3162"/>
                  </a:cubicBezTo>
                  <a:cubicBezTo>
                    <a:pt x="1591564" y="124"/>
                    <a:pt x="1595362" y="-636"/>
                    <a:pt x="1599539" y="504"/>
                  </a:cubicBezTo>
                  <a:close/>
                </a:path>
              </a:pathLst>
            </a:cu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7A70BD2-76FC-4BDD-9E64-3B93D5EF36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74720" y="0"/>
              <a:ext cx="6177282" cy="1778750"/>
            </a:xfrm>
            <a:custGeom>
              <a:avLst/>
              <a:gdLst>
                <a:gd name="connsiteX0" fmla="*/ 4421987 w 6386648"/>
                <a:gd name="connsiteY0" fmla="*/ 1813377 h 1849426"/>
                <a:gd name="connsiteX1" fmla="*/ 4440012 w 6386648"/>
                <a:gd name="connsiteY1" fmla="*/ 1831401 h 1849426"/>
                <a:gd name="connsiteX2" fmla="*/ 4421987 w 6386648"/>
                <a:gd name="connsiteY2" fmla="*/ 1849426 h 1849426"/>
                <a:gd name="connsiteX3" fmla="*/ 4403963 w 6386648"/>
                <a:gd name="connsiteY3" fmla="*/ 1831401 h 1849426"/>
                <a:gd name="connsiteX4" fmla="*/ 4421987 w 6386648"/>
                <a:gd name="connsiteY4" fmla="*/ 1813377 h 1849426"/>
                <a:gd name="connsiteX5" fmla="*/ 4235735 w 6386648"/>
                <a:gd name="connsiteY5" fmla="*/ 1807369 h 1849426"/>
                <a:gd name="connsiteX6" fmla="*/ 4253760 w 6386648"/>
                <a:gd name="connsiteY6" fmla="*/ 1825393 h 1849426"/>
                <a:gd name="connsiteX7" fmla="*/ 4235735 w 6386648"/>
                <a:gd name="connsiteY7" fmla="*/ 1843418 h 1849426"/>
                <a:gd name="connsiteX8" fmla="*/ 4217711 w 6386648"/>
                <a:gd name="connsiteY8" fmla="*/ 1825393 h 1849426"/>
                <a:gd name="connsiteX9" fmla="*/ 4235735 w 6386648"/>
                <a:gd name="connsiteY9" fmla="*/ 1807369 h 1849426"/>
                <a:gd name="connsiteX10" fmla="*/ 4566182 w 6386648"/>
                <a:gd name="connsiteY10" fmla="*/ 1795353 h 1849426"/>
                <a:gd name="connsiteX11" fmla="*/ 4584207 w 6386648"/>
                <a:gd name="connsiteY11" fmla="*/ 1813377 h 1849426"/>
                <a:gd name="connsiteX12" fmla="*/ 4566182 w 6386648"/>
                <a:gd name="connsiteY12" fmla="*/ 1831402 h 1849426"/>
                <a:gd name="connsiteX13" fmla="*/ 4548158 w 6386648"/>
                <a:gd name="connsiteY13" fmla="*/ 1813377 h 1849426"/>
                <a:gd name="connsiteX14" fmla="*/ 4566182 w 6386648"/>
                <a:gd name="connsiteY14" fmla="*/ 1795353 h 1849426"/>
                <a:gd name="connsiteX15" fmla="*/ 4698361 w 6386648"/>
                <a:gd name="connsiteY15" fmla="*/ 1777329 h 1849426"/>
                <a:gd name="connsiteX16" fmla="*/ 4716386 w 6386648"/>
                <a:gd name="connsiteY16" fmla="*/ 1795353 h 1849426"/>
                <a:gd name="connsiteX17" fmla="*/ 4698361 w 6386648"/>
                <a:gd name="connsiteY17" fmla="*/ 1813378 h 1849426"/>
                <a:gd name="connsiteX18" fmla="*/ 4680336 w 6386648"/>
                <a:gd name="connsiteY18" fmla="*/ 1795353 h 1849426"/>
                <a:gd name="connsiteX19" fmla="*/ 4698361 w 6386648"/>
                <a:gd name="connsiteY19" fmla="*/ 1777329 h 1849426"/>
                <a:gd name="connsiteX20" fmla="*/ 4085531 w 6386648"/>
                <a:gd name="connsiteY20" fmla="*/ 1759304 h 1849426"/>
                <a:gd name="connsiteX21" fmla="*/ 4103556 w 6386648"/>
                <a:gd name="connsiteY21" fmla="*/ 1777329 h 1849426"/>
                <a:gd name="connsiteX22" fmla="*/ 4085531 w 6386648"/>
                <a:gd name="connsiteY22" fmla="*/ 1795353 h 1849426"/>
                <a:gd name="connsiteX23" fmla="*/ 4067507 w 6386648"/>
                <a:gd name="connsiteY23" fmla="*/ 1777329 h 1849426"/>
                <a:gd name="connsiteX24" fmla="*/ 4085531 w 6386648"/>
                <a:gd name="connsiteY24" fmla="*/ 1759304 h 1849426"/>
                <a:gd name="connsiteX25" fmla="*/ 4301824 w 6386648"/>
                <a:gd name="connsiteY25" fmla="*/ 1723255 h 1849426"/>
                <a:gd name="connsiteX26" fmla="*/ 4319849 w 6386648"/>
                <a:gd name="connsiteY26" fmla="*/ 1741279 h 1849426"/>
                <a:gd name="connsiteX27" fmla="*/ 4301824 w 6386648"/>
                <a:gd name="connsiteY27" fmla="*/ 1759304 h 1849426"/>
                <a:gd name="connsiteX28" fmla="*/ 4283800 w 6386648"/>
                <a:gd name="connsiteY28" fmla="*/ 1741279 h 1849426"/>
                <a:gd name="connsiteX29" fmla="*/ 4301824 w 6386648"/>
                <a:gd name="connsiteY29" fmla="*/ 1723255 h 1849426"/>
                <a:gd name="connsiteX30" fmla="*/ 4440011 w 6386648"/>
                <a:gd name="connsiteY30" fmla="*/ 1717247 h 1849426"/>
                <a:gd name="connsiteX31" fmla="*/ 4458036 w 6386648"/>
                <a:gd name="connsiteY31" fmla="*/ 1735271 h 1849426"/>
                <a:gd name="connsiteX32" fmla="*/ 4440011 w 6386648"/>
                <a:gd name="connsiteY32" fmla="*/ 1753296 h 1849426"/>
                <a:gd name="connsiteX33" fmla="*/ 4421987 w 6386648"/>
                <a:gd name="connsiteY33" fmla="*/ 1735271 h 1849426"/>
                <a:gd name="connsiteX34" fmla="*/ 4440011 w 6386648"/>
                <a:gd name="connsiteY34" fmla="*/ 1717247 h 1849426"/>
                <a:gd name="connsiteX35" fmla="*/ 3965369 w 6386648"/>
                <a:gd name="connsiteY35" fmla="*/ 1711239 h 1849426"/>
                <a:gd name="connsiteX36" fmla="*/ 3983394 w 6386648"/>
                <a:gd name="connsiteY36" fmla="*/ 1729263 h 1849426"/>
                <a:gd name="connsiteX37" fmla="*/ 3965369 w 6386648"/>
                <a:gd name="connsiteY37" fmla="*/ 1747288 h 1849426"/>
                <a:gd name="connsiteX38" fmla="*/ 3947345 w 6386648"/>
                <a:gd name="connsiteY38" fmla="*/ 1729263 h 1849426"/>
                <a:gd name="connsiteX39" fmla="*/ 3965369 w 6386648"/>
                <a:gd name="connsiteY39" fmla="*/ 1711239 h 1849426"/>
                <a:gd name="connsiteX40" fmla="*/ 4836548 w 6386648"/>
                <a:gd name="connsiteY40" fmla="*/ 1705231 h 1849426"/>
                <a:gd name="connsiteX41" fmla="*/ 4854573 w 6386648"/>
                <a:gd name="connsiteY41" fmla="*/ 1723255 h 1849426"/>
                <a:gd name="connsiteX42" fmla="*/ 4836548 w 6386648"/>
                <a:gd name="connsiteY42" fmla="*/ 1741280 h 1849426"/>
                <a:gd name="connsiteX43" fmla="*/ 4818524 w 6386648"/>
                <a:gd name="connsiteY43" fmla="*/ 1723255 h 1849426"/>
                <a:gd name="connsiteX44" fmla="*/ 4836548 w 6386648"/>
                <a:gd name="connsiteY44" fmla="*/ 1705231 h 1849426"/>
                <a:gd name="connsiteX45" fmla="*/ 4175653 w 6386648"/>
                <a:gd name="connsiteY45" fmla="*/ 1681198 h 1849426"/>
                <a:gd name="connsiteX46" fmla="*/ 4193678 w 6386648"/>
                <a:gd name="connsiteY46" fmla="*/ 1699222 h 1849426"/>
                <a:gd name="connsiteX47" fmla="*/ 4175653 w 6386648"/>
                <a:gd name="connsiteY47" fmla="*/ 1717247 h 1849426"/>
                <a:gd name="connsiteX48" fmla="*/ 4157629 w 6386648"/>
                <a:gd name="connsiteY48" fmla="*/ 1699222 h 1849426"/>
                <a:gd name="connsiteX49" fmla="*/ 4175653 w 6386648"/>
                <a:gd name="connsiteY49" fmla="*/ 1681198 h 1849426"/>
                <a:gd name="connsiteX50" fmla="*/ 4602231 w 6386648"/>
                <a:gd name="connsiteY50" fmla="*/ 1675190 h 1849426"/>
                <a:gd name="connsiteX51" fmla="*/ 4620256 w 6386648"/>
                <a:gd name="connsiteY51" fmla="*/ 1693214 h 1849426"/>
                <a:gd name="connsiteX52" fmla="*/ 4602231 w 6386648"/>
                <a:gd name="connsiteY52" fmla="*/ 1711239 h 1849426"/>
                <a:gd name="connsiteX53" fmla="*/ 4584207 w 6386648"/>
                <a:gd name="connsiteY53" fmla="*/ 1693214 h 1849426"/>
                <a:gd name="connsiteX54" fmla="*/ 4602231 w 6386648"/>
                <a:gd name="connsiteY54" fmla="*/ 1675190 h 1849426"/>
                <a:gd name="connsiteX55" fmla="*/ 4734410 w 6386648"/>
                <a:gd name="connsiteY55" fmla="*/ 1663174 h 1849426"/>
                <a:gd name="connsiteX56" fmla="*/ 4752435 w 6386648"/>
                <a:gd name="connsiteY56" fmla="*/ 1681198 h 1849426"/>
                <a:gd name="connsiteX57" fmla="*/ 4734410 w 6386648"/>
                <a:gd name="connsiteY57" fmla="*/ 1699223 h 1849426"/>
                <a:gd name="connsiteX58" fmla="*/ 4716386 w 6386648"/>
                <a:gd name="connsiteY58" fmla="*/ 1681198 h 1849426"/>
                <a:gd name="connsiteX59" fmla="*/ 4734410 w 6386648"/>
                <a:gd name="connsiteY59" fmla="*/ 1663174 h 1849426"/>
                <a:gd name="connsiteX60" fmla="*/ 3851214 w 6386648"/>
                <a:gd name="connsiteY60" fmla="*/ 1663174 h 1849426"/>
                <a:gd name="connsiteX61" fmla="*/ 3869239 w 6386648"/>
                <a:gd name="connsiteY61" fmla="*/ 1681198 h 1849426"/>
                <a:gd name="connsiteX62" fmla="*/ 3851214 w 6386648"/>
                <a:gd name="connsiteY62" fmla="*/ 1699223 h 1849426"/>
                <a:gd name="connsiteX63" fmla="*/ 3833190 w 6386648"/>
                <a:gd name="connsiteY63" fmla="*/ 1681198 h 1849426"/>
                <a:gd name="connsiteX64" fmla="*/ 3851214 w 6386648"/>
                <a:gd name="connsiteY64" fmla="*/ 1663174 h 1849426"/>
                <a:gd name="connsiteX65" fmla="*/ 4061499 w 6386648"/>
                <a:gd name="connsiteY65" fmla="*/ 1627125 h 1849426"/>
                <a:gd name="connsiteX66" fmla="*/ 4079524 w 6386648"/>
                <a:gd name="connsiteY66" fmla="*/ 1645149 h 1849426"/>
                <a:gd name="connsiteX67" fmla="*/ 4061499 w 6386648"/>
                <a:gd name="connsiteY67" fmla="*/ 1663174 h 1849426"/>
                <a:gd name="connsiteX68" fmla="*/ 4043475 w 6386648"/>
                <a:gd name="connsiteY68" fmla="*/ 1645149 h 1849426"/>
                <a:gd name="connsiteX69" fmla="*/ 4061499 w 6386648"/>
                <a:gd name="connsiteY69" fmla="*/ 1627125 h 1849426"/>
                <a:gd name="connsiteX70" fmla="*/ 4482068 w 6386648"/>
                <a:gd name="connsiteY70" fmla="*/ 1621117 h 1849426"/>
                <a:gd name="connsiteX71" fmla="*/ 4500093 w 6386648"/>
                <a:gd name="connsiteY71" fmla="*/ 1639141 h 1849426"/>
                <a:gd name="connsiteX72" fmla="*/ 4482068 w 6386648"/>
                <a:gd name="connsiteY72" fmla="*/ 1657166 h 1849426"/>
                <a:gd name="connsiteX73" fmla="*/ 4464044 w 6386648"/>
                <a:gd name="connsiteY73" fmla="*/ 1639141 h 1849426"/>
                <a:gd name="connsiteX74" fmla="*/ 4482068 w 6386648"/>
                <a:gd name="connsiteY74" fmla="*/ 1621117 h 1849426"/>
                <a:gd name="connsiteX75" fmla="*/ 4926670 w 6386648"/>
                <a:gd name="connsiteY75" fmla="*/ 1615109 h 1849426"/>
                <a:gd name="connsiteX76" fmla="*/ 4944695 w 6386648"/>
                <a:gd name="connsiteY76" fmla="*/ 1633133 h 1849426"/>
                <a:gd name="connsiteX77" fmla="*/ 4926670 w 6386648"/>
                <a:gd name="connsiteY77" fmla="*/ 1651158 h 1849426"/>
                <a:gd name="connsiteX78" fmla="*/ 4908646 w 6386648"/>
                <a:gd name="connsiteY78" fmla="*/ 1633133 h 1849426"/>
                <a:gd name="connsiteX79" fmla="*/ 4926670 w 6386648"/>
                <a:gd name="connsiteY79" fmla="*/ 1615109 h 1849426"/>
                <a:gd name="connsiteX80" fmla="*/ 3719035 w 6386648"/>
                <a:gd name="connsiteY80" fmla="*/ 1615109 h 1849426"/>
                <a:gd name="connsiteX81" fmla="*/ 3737060 w 6386648"/>
                <a:gd name="connsiteY81" fmla="*/ 1633133 h 1849426"/>
                <a:gd name="connsiteX82" fmla="*/ 3719035 w 6386648"/>
                <a:gd name="connsiteY82" fmla="*/ 1651158 h 1849426"/>
                <a:gd name="connsiteX83" fmla="*/ 3701011 w 6386648"/>
                <a:gd name="connsiteY83" fmla="*/ 1633133 h 1849426"/>
                <a:gd name="connsiteX84" fmla="*/ 3719035 w 6386648"/>
                <a:gd name="connsiteY84" fmla="*/ 1615109 h 1849426"/>
                <a:gd name="connsiteX85" fmla="*/ 4343881 w 6386648"/>
                <a:gd name="connsiteY85" fmla="*/ 1603093 h 1849426"/>
                <a:gd name="connsiteX86" fmla="*/ 4361906 w 6386648"/>
                <a:gd name="connsiteY86" fmla="*/ 1621117 h 1849426"/>
                <a:gd name="connsiteX87" fmla="*/ 4343881 w 6386648"/>
                <a:gd name="connsiteY87" fmla="*/ 1639142 h 1849426"/>
                <a:gd name="connsiteX88" fmla="*/ 4325857 w 6386648"/>
                <a:gd name="connsiteY88" fmla="*/ 1621117 h 1849426"/>
                <a:gd name="connsiteX89" fmla="*/ 4343881 w 6386648"/>
                <a:gd name="connsiteY89" fmla="*/ 1603093 h 1849426"/>
                <a:gd name="connsiteX90" fmla="*/ 4235735 w 6386648"/>
                <a:gd name="connsiteY90" fmla="*/ 1579060 h 1849426"/>
                <a:gd name="connsiteX91" fmla="*/ 4253760 w 6386648"/>
                <a:gd name="connsiteY91" fmla="*/ 1597085 h 1849426"/>
                <a:gd name="connsiteX92" fmla="*/ 4235735 w 6386648"/>
                <a:gd name="connsiteY92" fmla="*/ 1615109 h 1849426"/>
                <a:gd name="connsiteX93" fmla="*/ 4217711 w 6386648"/>
                <a:gd name="connsiteY93" fmla="*/ 1597085 h 1849426"/>
                <a:gd name="connsiteX94" fmla="*/ 4235735 w 6386648"/>
                <a:gd name="connsiteY94" fmla="*/ 1579060 h 1849426"/>
                <a:gd name="connsiteX95" fmla="*/ 3941336 w 6386648"/>
                <a:gd name="connsiteY95" fmla="*/ 1573052 h 1849426"/>
                <a:gd name="connsiteX96" fmla="*/ 3959361 w 6386648"/>
                <a:gd name="connsiteY96" fmla="*/ 1591076 h 1849426"/>
                <a:gd name="connsiteX97" fmla="*/ 3941336 w 6386648"/>
                <a:gd name="connsiteY97" fmla="*/ 1609101 h 1849426"/>
                <a:gd name="connsiteX98" fmla="*/ 3923312 w 6386648"/>
                <a:gd name="connsiteY98" fmla="*/ 1591076 h 1849426"/>
                <a:gd name="connsiteX99" fmla="*/ 3941336 w 6386648"/>
                <a:gd name="connsiteY99" fmla="*/ 1573052 h 1849426"/>
                <a:gd name="connsiteX100" fmla="*/ 1057431 w 6386648"/>
                <a:gd name="connsiteY100" fmla="*/ 1567044 h 1849426"/>
                <a:gd name="connsiteX101" fmla="*/ 1075456 w 6386648"/>
                <a:gd name="connsiteY101" fmla="*/ 1585068 h 1849426"/>
                <a:gd name="connsiteX102" fmla="*/ 1057431 w 6386648"/>
                <a:gd name="connsiteY102" fmla="*/ 1603093 h 1849426"/>
                <a:gd name="connsiteX103" fmla="*/ 1039407 w 6386648"/>
                <a:gd name="connsiteY103" fmla="*/ 1585068 h 1849426"/>
                <a:gd name="connsiteX104" fmla="*/ 1057431 w 6386648"/>
                <a:gd name="connsiteY104" fmla="*/ 1567044 h 1849426"/>
                <a:gd name="connsiteX105" fmla="*/ 1201626 w 6386648"/>
                <a:gd name="connsiteY105" fmla="*/ 1561036 h 1849426"/>
                <a:gd name="connsiteX106" fmla="*/ 1219651 w 6386648"/>
                <a:gd name="connsiteY106" fmla="*/ 1579060 h 1849426"/>
                <a:gd name="connsiteX107" fmla="*/ 1201626 w 6386648"/>
                <a:gd name="connsiteY107" fmla="*/ 1597085 h 1849426"/>
                <a:gd name="connsiteX108" fmla="*/ 1183602 w 6386648"/>
                <a:gd name="connsiteY108" fmla="*/ 1579060 h 1849426"/>
                <a:gd name="connsiteX109" fmla="*/ 1201626 w 6386648"/>
                <a:gd name="connsiteY109" fmla="*/ 1561036 h 1849426"/>
                <a:gd name="connsiteX110" fmla="*/ 4716385 w 6386648"/>
                <a:gd name="connsiteY110" fmla="*/ 1555028 h 1849426"/>
                <a:gd name="connsiteX111" fmla="*/ 4734410 w 6386648"/>
                <a:gd name="connsiteY111" fmla="*/ 1573052 h 1849426"/>
                <a:gd name="connsiteX112" fmla="*/ 4716385 w 6386648"/>
                <a:gd name="connsiteY112" fmla="*/ 1591077 h 1849426"/>
                <a:gd name="connsiteX113" fmla="*/ 4698361 w 6386648"/>
                <a:gd name="connsiteY113" fmla="*/ 1573052 h 1849426"/>
                <a:gd name="connsiteX114" fmla="*/ 4716385 w 6386648"/>
                <a:gd name="connsiteY114" fmla="*/ 1555028 h 1849426"/>
                <a:gd name="connsiteX115" fmla="*/ 4578198 w 6386648"/>
                <a:gd name="connsiteY115" fmla="*/ 1555028 h 1849426"/>
                <a:gd name="connsiteX116" fmla="*/ 4596223 w 6386648"/>
                <a:gd name="connsiteY116" fmla="*/ 1573052 h 1849426"/>
                <a:gd name="connsiteX117" fmla="*/ 4578198 w 6386648"/>
                <a:gd name="connsiteY117" fmla="*/ 1591077 h 1849426"/>
                <a:gd name="connsiteX118" fmla="*/ 4560173 w 6386648"/>
                <a:gd name="connsiteY118" fmla="*/ 1573052 h 1849426"/>
                <a:gd name="connsiteX119" fmla="*/ 4578198 w 6386648"/>
                <a:gd name="connsiteY119" fmla="*/ 1555028 h 1849426"/>
                <a:gd name="connsiteX120" fmla="*/ 1333805 w 6386648"/>
                <a:gd name="connsiteY120" fmla="*/ 1555028 h 1849426"/>
                <a:gd name="connsiteX121" fmla="*/ 1351830 w 6386648"/>
                <a:gd name="connsiteY121" fmla="*/ 1573052 h 1849426"/>
                <a:gd name="connsiteX122" fmla="*/ 1333805 w 6386648"/>
                <a:gd name="connsiteY122" fmla="*/ 1591077 h 1849426"/>
                <a:gd name="connsiteX123" fmla="*/ 1315781 w 6386648"/>
                <a:gd name="connsiteY123" fmla="*/ 1573052 h 1849426"/>
                <a:gd name="connsiteX124" fmla="*/ 1333805 w 6386648"/>
                <a:gd name="connsiteY124" fmla="*/ 1555028 h 1849426"/>
                <a:gd name="connsiteX125" fmla="*/ 4842556 w 6386648"/>
                <a:gd name="connsiteY125" fmla="*/ 1543011 h 1849426"/>
                <a:gd name="connsiteX126" fmla="*/ 4860581 w 6386648"/>
                <a:gd name="connsiteY126" fmla="*/ 1561035 h 1849426"/>
                <a:gd name="connsiteX127" fmla="*/ 4842556 w 6386648"/>
                <a:gd name="connsiteY127" fmla="*/ 1579060 h 1849426"/>
                <a:gd name="connsiteX128" fmla="*/ 4824532 w 6386648"/>
                <a:gd name="connsiteY128" fmla="*/ 1561035 h 1849426"/>
                <a:gd name="connsiteX129" fmla="*/ 4842556 w 6386648"/>
                <a:gd name="connsiteY129" fmla="*/ 1543011 h 1849426"/>
                <a:gd name="connsiteX130" fmla="*/ 3803149 w 6386648"/>
                <a:gd name="connsiteY130" fmla="*/ 1537003 h 1849426"/>
                <a:gd name="connsiteX131" fmla="*/ 3821174 w 6386648"/>
                <a:gd name="connsiteY131" fmla="*/ 1555027 h 1849426"/>
                <a:gd name="connsiteX132" fmla="*/ 3803149 w 6386648"/>
                <a:gd name="connsiteY132" fmla="*/ 1573052 h 1849426"/>
                <a:gd name="connsiteX133" fmla="*/ 3785125 w 6386648"/>
                <a:gd name="connsiteY133" fmla="*/ 1555027 h 1849426"/>
                <a:gd name="connsiteX134" fmla="*/ 3803149 w 6386648"/>
                <a:gd name="connsiteY134" fmla="*/ 1537003 h 1849426"/>
                <a:gd name="connsiteX135" fmla="*/ 4127588 w 6386648"/>
                <a:gd name="connsiteY135" fmla="*/ 1530995 h 1849426"/>
                <a:gd name="connsiteX136" fmla="*/ 4145613 w 6386648"/>
                <a:gd name="connsiteY136" fmla="*/ 1549019 h 1849426"/>
                <a:gd name="connsiteX137" fmla="*/ 4127588 w 6386648"/>
                <a:gd name="connsiteY137" fmla="*/ 1567044 h 1849426"/>
                <a:gd name="connsiteX138" fmla="*/ 4109563 w 6386648"/>
                <a:gd name="connsiteY138" fmla="*/ 1549019 h 1849426"/>
                <a:gd name="connsiteX139" fmla="*/ 4127588 w 6386648"/>
                <a:gd name="connsiteY139" fmla="*/ 1530995 h 1849426"/>
                <a:gd name="connsiteX140" fmla="*/ 3634921 w 6386648"/>
                <a:gd name="connsiteY140" fmla="*/ 1530995 h 1849426"/>
                <a:gd name="connsiteX141" fmla="*/ 3652946 w 6386648"/>
                <a:gd name="connsiteY141" fmla="*/ 1549019 h 1849426"/>
                <a:gd name="connsiteX142" fmla="*/ 3634921 w 6386648"/>
                <a:gd name="connsiteY142" fmla="*/ 1567044 h 1849426"/>
                <a:gd name="connsiteX143" fmla="*/ 3616897 w 6386648"/>
                <a:gd name="connsiteY143" fmla="*/ 1549019 h 1849426"/>
                <a:gd name="connsiteX144" fmla="*/ 3634921 w 6386648"/>
                <a:gd name="connsiteY144" fmla="*/ 1530995 h 1849426"/>
                <a:gd name="connsiteX145" fmla="*/ 3532783 w 6386648"/>
                <a:gd name="connsiteY145" fmla="*/ 1530995 h 1849426"/>
                <a:gd name="connsiteX146" fmla="*/ 3550808 w 6386648"/>
                <a:gd name="connsiteY146" fmla="*/ 1549019 h 1849426"/>
                <a:gd name="connsiteX147" fmla="*/ 3532783 w 6386648"/>
                <a:gd name="connsiteY147" fmla="*/ 1567044 h 1849426"/>
                <a:gd name="connsiteX148" fmla="*/ 3514759 w 6386648"/>
                <a:gd name="connsiteY148" fmla="*/ 1549019 h 1849426"/>
                <a:gd name="connsiteX149" fmla="*/ 3532783 w 6386648"/>
                <a:gd name="connsiteY149" fmla="*/ 1530995 h 1849426"/>
                <a:gd name="connsiteX150" fmla="*/ 1478000 w 6386648"/>
                <a:gd name="connsiteY150" fmla="*/ 1530995 h 1849426"/>
                <a:gd name="connsiteX151" fmla="*/ 1496025 w 6386648"/>
                <a:gd name="connsiteY151" fmla="*/ 1549019 h 1849426"/>
                <a:gd name="connsiteX152" fmla="*/ 1478000 w 6386648"/>
                <a:gd name="connsiteY152" fmla="*/ 1567044 h 1849426"/>
                <a:gd name="connsiteX153" fmla="*/ 1459976 w 6386648"/>
                <a:gd name="connsiteY153" fmla="*/ 1549019 h 1849426"/>
                <a:gd name="connsiteX154" fmla="*/ 1478000 w 6386648"/>
                <a:gd name="connsiteY154" fmla="*/ 1530995 h 1849426"/>
                <a:gd name="connsiteX155" fmla="*/ 4427995 w 6386648"/>
                <a:gd name="connsiteY155" fmla="*/ 1518979 h 1849426"/>
                <a:gd name="connsiteX156" fmla="*/ 4446020 w 6386648"/>
                <a:gd name="connsiteY156" fmla="*/ 1537004 h 1849426"/>
                <a:gd name="connsiteX157" fmla="*/ 4427995 w 6386648"/>
                <a:gd name="connsiteY157" fmla="*/ 1555028 h 1849426"/>
                <a:gd name="connsiteX158" fmla="*/ 4409970 w 6386648"/>
                <a:gd name="connsiteY158" fmla="*/ 1537004 h 1849426"/>
                <a:gd name="connsiteX159" fmla="*/ 4427995 w 6386648"/>
                <a:gd name="connsiteY159" fmla="*/ 1518979 h 1849426"/>
                <a:gd name="connsiteX160" fmla="*/ 4980743 w 6386648"/>
                <a:gd name="connsiteY160" fmla="*/ 1506962 h 1849426"/>
                <a:gd name="connsiteX161" fmla="*/ 4998768 w 6386648"/>
                <a:gd name="connsiteY161" fmla="*/ 1524986 h 1849426"/>
                <a:gd name="connsiteX162" fmla="*/ 4980743 w 6386648"/>
                <a:gd name="connsiteY162" fmla="*/ 1543011 h 1849426"/>
                <a:gd name="connsiteX163" fmla="*/ 4962719 w 6386648"/>
                <a:gd name="connsiteY163" fmla="*/ 1524986 h 1849426"/>
                <a:gd name="connsiteX164" fmla="*/ 4980743 w 6386648"/>
                <a:gd name="connsiteY164" fmla="*/ 1506962 h 1849426"/>
                <a:gd name="connsiteX165" fmla="*/ 961301 w 6386648"/>
                <a:gd name="connsiteY165" fmla="*/ 1506962 h 1849426"/>
                <a:gd name="connsiteX166" fmla="*/ 979326 w 6386648"/>
                <a:gd name="connsiteY166" fmla="*/ 1524986 h 1849426"/>
                <a:gd name="connsiteX167" fmla="*/ 961301 w 6386648"/>
                <a:gd name="connsiteY167" fmla="*/ 1543011 h 1849426"/>
                <a:gd name="connsiteX168" fmla="*/ 943277 w 6386648"/>
                <a:gd name="connsiteY168" fmla="*/ 1524986 h 1849426"/>
                <a:gd name="connsiteX169" fmla="*/ 961301 w 6386648"/>
                <a:gd name="connsiteY169" fmla="*/ 1506962 h 1849426"/>
                <a:gd name="connsiteX170" fmla="*/ 859163 w 6386648"/>
                <a:gd name="connsiteY170" fmla="*/ 1500954 h 1849426"/>
                <a:gd name="connsiteX171" fmla="*/ 877188 w 6386648"/>
                <a:gd name="connsiteY171" fmla="*/ 1518978 h 1849426"/>
                <a:gd name="connsiteX172" fmla="*/ 859163 w 6386648"/>
                <a:gd name="connsiteY172" fmla="*/ 1537003 h 1849426"/>
                <a:gd name="connsiteX173" fmla="*/ 841139 w 6386648"/>
                <a:gd name="connsiteY173" fmla="*/ 1518978 h 1849426"/>
                <a:gd name="connsiteX174" fmla="*/ 859163 w 6386648"/>
                <a:gd name="connsiteY174" fmla="*/ 1500954 h 1849426"/>
                <a:gd name="connsiteX175" fmla="*/ 4013434 w 6386648"/>
                <a:gd name="connsiteY175" fmla="*/ 1482930 h 1849426"/>
                <a:gd name="connsiteX176" fmla="*/ 4031459 w 6386648"/>
                <a:gd name="connsiteY176" fmla="*/ 1500954 h 1849426"/>
                <a:gd name="connsiteX177" fmla="*/ 4013434 w 6386648"/>
                <a:gd name="connsiteY177" fmla="*/ 1518979 h 1849426"/>
                <a:gd name="connsiteX178" fmla="*/ 3995410 w 6386648"/>
                <a:gd name="connsiteY178" fmla="*/ 1500954 h 1849426"/>
                <a:gd name="connsiteX179" fmla="*/ 4013434 w 6386648"/>
                <a:gd name="connsiteY179" fmla="*/ 1482930 h 1849426"/>
                <a:gd name="connsiteX180" fmla="*/ 3412620 w 6386648"/>
                <a:gd name="connsiteY180" fmla="*/ 1482930 h 1849426"/>
                <a:gd name="connsiteX181" fmla="*/ 3430645 w 6386648"/>
                <a:gd name="connsiteY181" fmla="*/ 1500954 h 1849426"/>
                <a:gd name="connsiteX182" fmla="*/ 3412620 w 6386648"/>
                <a:gd name="connsiteY182" fmla="*/ 1518979 h 1849426"/>
                <a:gd name="connsiteX183" fmla="*/ 3394596 w 6386648"/>
                <a:gd name="connsiteY183" fmla="*/ 1500954 h 1849426"/>
                <a:gd name="connsiteX184" fmla="*/ 3412620 w 6386648"/>
                <a:gd name="connsiteY184" fmla="*/ 1482930 h 1849426"/>
                <a:gd name="connsiteX185" fmla="*/ 1586148 w 6386648"/>
                <a:gd name="connsiteY185" fmla="*/ 1476922 h 1849426"/>
                <a:gd name="connsiteX186" fmla="*/ 1604172 w 6386648"/>
                <a:gd name="connsiteY186" fmla="*/ 1494946 h 1849426"/>
                <a:gd name="connsiteX187" fmla="*/ 1586148 w 6386648"/>
                <a:gd name="connsiteY187" fmla="*/ 1512971 h 1849426"/>
                <a:gd name="connsiteX188" fmla="*/ 1568123 w 6386648"/>
                <a:gd name="connsiteY188" fmla="*/ 1494946 h 1849426"/>
                <a:gd name="connsiteX189" fmla="*/ 1586148 w 6386648"/>
                <a:gd name="connsiteY189" fmla="*/ 1476922 h 1849426"/>
                <a:gd name="connsiteX190" fmla="*/ 4271783 w 6386648"/>
                <a:gd name="connsiteY190" fmla="*/ 1464906 h 1849426"/>
                <a:gd name="connsiteX191" fmla="*/ 4289808 w 6386648"/>
                <a:gd name="connsiteY191" fmla="*/ 1482930 h 1849426"/>
                <a:gd name="connsiteX192" fmla="*/ 4271783 w 6386648"/>
                <a:gd name="connsiteY192" fmla="*/ 1500955 h 1849426"/>
                <a:gd name="connsiteX193" fmla="*/ 4253759 w 6386648"/>
                <a:gd name="connsiteY193" fmla="*/ 1482930 h 1849426"/>
                <a:gd name="connsiteX194" fmla="*/ 4271783 w 6386648"/>
                <a:gd name="connsiteY194" fmla="*/ 1464906 h 1849426"/>
                <a:gd name="connsiteX195" fmla="*/ 1105497 w 6386648"/>
                <a:gd name="connsiteY195" fmla="*/ 1464906 h 1849426"/>
                <a:gd name="connsiteX196" fmla="*/ 1123521 w 6386648"/>
                <a:gd name="connsiteY196" fmla="*/ 1482930 h 1849426"/>
                <a:gd name="connsiteX197" fmla="*/ 1105497 w 6386648"/>
                <a:gd name="connsiteY197" fmla="*/ 1500955 h 1849426"/>
                <a:gd name="connsiteX198" fmla="*/ 1087472 w 6386648"/>
                <a:gd name="connsiteY198" fmla="*/ 1482930 h 1849426"/>
                <a:gd name="connsiteX199" fmla="*/ 1105497 w 6386648"/>
                <a:gd name="connsiteY199" fmla="*/ 1464906 h 1849426"/>
                <a:gd name="connsiteX200" fmla="*/ 4602231 w 6386648"/>
                <a:gd name="connsiteY200" fmla="*/ 1452889 h 1849426"/>
                <a:gd name="connsiteX201" fmla="*/ 4620256 w 6386648"/>
                <a:gd name="connsiteY201" fmla="*/ 1470913 h 1849426"/>
                <a:gd name="connsiteX202" fmla="*/ 4602231 w 6386648"/>
                <a:gd name="connsiteY202" fmla="*/ 1488938 h 1849426"/>
                <a:gd name="connsiteX203" fmla="*/ 4584207 w 6386648"/>
                <a:gd name="connsiteY203" fmla="*/ 1470913 h 1849426"/>
                <a:gd name="connsiteX204" fmla="*/ 4602231 w 6386648"/>
                <a:gd name="connsiteY204" fmla="*/ 1452889 h 1849426"/>
                <a:gd name="connsiteX205" fmla="*/ 3875247 w 6386648"/>
                <a:gd name="connsiteY205" fmla="*/ 1452889 h 1849426"/>
                <a:gd name="connsiteX206" fmla="*/ 3893272 w 6386648"/>
                <a:gd name="connsiteY206" fmla="*/ 1470913 h 1849426"/>
                <a:gd name="connsiteX207" fmla="*/ 3875247 w 6386648"/>
                <a:gd name="connsiteY207" fmla="*/ 1488938 h 1849426"/>
                <a:gd name="connsiteX208" fmla="*/ 3857223 w 6386648"/>
                <a:gd name="connsiteY208" fmla="*/ 1470913 h 1849426"/>
                <a:gd name="connsiteX209" fmla="*/ 3875247 w 6386648"/>
                <a:gd name="connsiteY209" fmla="*/ 1452889 h 1849426"/>
                <a:gd name="connsiteX210" fmla="*/ 1706311 w 6386648"/>
                <a:gd name="connsiteY210" fmla="*/ 1452889 h 1849426"/>
                <a:gd name="connsiteX211" fmla="*/ 1724335 w 6386648"/>
                <a:gd name="connsiteY211" fmla="*/ 1470913 h 1849426"/>
                <a:gd name="connsiteX212" fmla="*/ 1706311 w 6386648"/>
                <a:gd name="connsiteY212" fmla="*/ 1488938 h 1849426"/>
                <a:gd name="connsiteX213" fmla="*/ 1688286 w 6386648"/>
                <a:gd name="connsiteY213" fmla="*/ 1470913 h 1849426"/>
                <a:gd name="connsiteX214" fmla="*/ 1706311 w 6386648"/>
                <a:gd name="connsiteY214" fmla="*/ 1452889 h 1849426"/>
                <a:gd name="connsiteX215" fmla="*/ 1411911 w 6386648"/>
                <a:gd name="connsiteY215" fmla="*/ 1452889 h 1849426"/>
                <a:gd name="connsiteX216" fmla="*/ 1429936 w 6386648"/>
                <a:gd name="connsiteY216" fmla="*/ 1470913 h 1849426"/>
                <a:gd name="connsiteX217" fmla="*/ 1411911 w 6386648"/>
                <a:gd name="connsiteY217" fmla="*/ 1488938 h 1849426"/>
                <a:gd name="connsiteX218" fmla="*/ 1393887 w 6386648"/>
                <a:gd name="connsiteY218" fmla="*/ 1470913 h 1849426"/>
                <a:gd name="connsiteX219" fmla="*/ 1411911 w 6386648"/>
                <a:gd name="connsiteY219" fmla="*/ 1452889 h 1849426"/>
                <a:gd name="connsiteX220" fmla="*/ 1249691 w 6386648"/>
                <a:gd name="connsiteY220" fmla="*/ 1452889 h 1849426"/>
                <a:gd name="connsiteX221" fmla="*/ 1267716 w 6386648"/>
                <a:gd name="connsiteY221" fmla="*/ 1470913 h 1849426"/>
                <a:gd name="connsiteX222" fmla="*/ 1249691 w 6386648"/>
                <a:gd name="connsiteY222" fmla="*/ 1488938 h 1849426"/>
                <a:gd name="connsiteX223" fmla="*/ 1231667 w 6386648"/>
                <a:gd name="connsiteY223" fmla="*/ 1470913 h 1849426"/>
                <a:gd name="connsiteX224" fmla="*/ 1249691 w 6386648"/>
                <a:gd name="connsiteY224" fmla="*/ 1452889 h 1849426"/>
                <a:gd name="connsiteX225" fmla="*/ 4764451 w 6386648"/>
                <a:gd name="connsiteY225" fmla="*/ 1446881 h 1849426"/>
                <a:gd name="connsiteX226" fmla="*/ 4782476 w 6386648"/>
                <a:gd name="connsiteY226" fmla="*/ 1464905 h 1849426"/>
                <a:gd name="connsiteX227" fmla="*/ 4764451 w 6386648"/>
                <a:gd name="connsiteY227" fmla="*/ 1482930 h 1849426"/>
                <a:gd name="connsiteX228" fmla="*/ 4746427 w 6386648"/>
                <a:gd name="connsiteY228" fmla="*/ 1464905 h 1849426"/>
                <a:gd name="connsiteX229" fmla="*/ 4764451 w 6386648"/>
                <a:gd name="connsiteY229" fmla="*/ 1446881 h 1849426"/>
                <a:gd name="connsiteX230" fmla="*/ 763032 w 6386648"/>
                <a:gd name="connsiteY230" fmla="*/ 1446881 h 1849426"/>
                <a:gd name="connsiteX231" fmla="*/ 781057 w 6386648"/>
                <a:gd name="connsiteY231" fmla="*/ 1464905 h 1849426"/>
                <a:gd name="connsiteX232" fmla="*/ 763032 w 6386648"/>
                <a:gd name="connsiteY232" fmla="*/ 1482930 h 1849426"/>
                <a:gd name="connsiteX233" fmla="*/ 745008 w 6386648"/>
                <a:gd name="connsiteY233" fmla="*/ 1464905 h 1849426"/>
                <a:gd name="connsiteX234" fmla="*/ 763032 w 6386648"/>
                <a:gd name="connsiteY234" fmla="*/ 1446881 h 1849426"/>
                <a:gd name="connsiteX235" fmla="*/ 3731051 w 6386648"/>
                <a:gd name="connsiteY235" fmla="*/ 1434865 h 1849426"/>
                <a:gd name="connsiteX236" fmla="*/ 3749076 w 6386648"/>
                <a:gd name="connsiteY236" fmla="*/ 1452889 h 1849426"/>
                <a:gd name="connsiteX237" fmla="*/ 3731051 w 6386648"/>
                <a:gd name="connsiteY237" fmla="*/ 1470914 h 1849426"/>
                <a:gd name="connsiteX238" fmla="*/ 3713027 w 6386648"/>
                <a:gd name="connsiteY238" fmla="*/ 1452889 h 1849426"/>
                <a:gd name="connsiteX239" fmla="*/ 3731051 w 6386648"/>
                <a:gd name="connsiteY239" fmla="*/ 1434865 h 1849426"/>
                <a:gd name="connsiteX240" fmla="*/ 3304474 w 6386648"/>
                <a:gd name="connsiteY240" fmla="*/ 1422849 h 1849426"/>
                <a:gd name="connsiteX241" fmla="*/ 3322499 w 6386648"/>
                <a:gd name="connsiteY241" fmla="*/ 1440873 h 1849426"/>
                <a:gd name="connsiteX242" fmla="*/ 3304474 w 6386648"/>
                <a:gd name="connsiteY242" fmla="*/ 1458898 h 1849426"/>
                <a:gd name="connsiteX243" fmla="*/ 3286450 w 6386648"/>
                <a:gd name="connsiteY243" fmla="*/ 1440873 h 1849426"/>
                <a:gd name="connsiteX244" fmla="*/ 3304474 w 6386648"/>
                <a:gd name="connsiteY244" fmla="*/ 1422849 h 1849426"/>
                <a:gd name="connsiteX245" fmla="*/ 4890621 w 6386648"/>
                <a:gd name="connsiteY245" fmla="*/ 1416840 h 1849426"/>
                <a:gd name="connsiteX246" fmla="*/ 4908646 w 6386648"/>
                <a:gd name="connsiteY246" fmla="*/ 1434864 h 1849426"/>
                <a:gd name="connsiteX247" fmla="*/ 4890621 w 6386648"/>
                <a:gd name="connsiteY247" fmla="*/ 1452889 h 1849426"/>
                <a:gd name="connsiteX248" fmla="*/ 4872597 w 6386648"/>
                <a:gd name="connsiteY248" fmla="*/ 1434864 h 1849426"/>
                <a:gd name="connsiteX249" fmla="*/ 4890621 w 6386648"/>
                <a:gd name="connsiteY249" fmla="*/ 1416840 h 1849426"/>
                <a:gd name="connsiteX250" fmla="*/ 3544799 w 6386648"/>
                <a:gd name="connsiteY250" fmla="*/ 1410832 h 1849426"/>
                <a:gd name="connsiteX251" fmla="*/ 3562824 w 6386648"/>
                <a:gd name="connsiteY251" fmla="*/ 1428856 h 1849426"/>
                <a:gd name="connsiteX252" fmla="*/ 3544799 w 6386648"/>
                <a:gd name="connsiteY252" fmla="*/ 1446881 h 1849426"/>
                <a:gd name="connsiteX253" fmla="*/ 3526775 w 6386648"/>
                <a:gd name="connsiteY253" fmla="*/ 1428856 h 1849426"/>
                <a:gd name="connsiteX254" fmla="*/ 3544799 w 6386648"/>
                <a:gd name="connsiteY254" fmla="*/ 1410832 h 1849426"/>
                <a:gd name="connsiteX255" fmla="*/ 4488076 w 6386648"/>
                <a:gd name="connsiteY255" fmla="*/ 1404824 h 1849426"/>
                <a:gd name="connsiteX256" fmla="*/ 4506101 w 6386648"/>
                <a:gd name="connsiteY256" fmla="*/ 1422848 h 1849426"/>
                <a:gd name="connsiteX257" fmla="*/ 4488076 w 6386648"/>
                <a:gd name="connsiteY257" fmla="*/ 1440873 h 1849426"/>
                <a:gd name="connsiteX258" fmla="*/ 4470051 w 6386648"/>
                <a:gd name="connsiteY258" fmla="*/ 1422848 h 1849426"/>
                <a:gd name="connsiteX259" fmla="*/ 4488076 w 6386648"/>
                <a:gd name="connsiteY259" fmla="*/ 1404824 h 1849426"/>
                <a:gd name="connsiteX260" fmla="*/ 5028808 w 6386648"/>
                <a:gd name="connsiteY260" fmla="*/ 1398816 h 1849426"/>
                <a:gd name="connsiteX261" fmla="*/ 5046833 w 6386648"/>
                <a:gd name="connsiteY261" fmla="*/ 1416841 h 1849426"/>
                <a:gd name="connsiteX262" fmla="*/ 5028808 w 6386648"/>
                <a:gd name="connsiteY262" fmla="*/ 1434865 h 1849426"/>
                <a:gd name="connsiteX263" fmla="*/ 5010783 w 6386648"/>
                <a:gd name="connsiteY263" fmla="*/ 1416841 h 1849426"/>
                <a:gd name="connsiteX264" fmla="*/ 5028808 w 6386648"/>
                <a:gd name="connsiteY264" fmla="*/ 1398816 h 1849426"/>
                <a:gd name="connsiteX265" fmla="*/ 4367914 w 6386648"/>
                <a:gd name="connsiteY265" fmla="*/ 1398816 h 1849426"/>
                <a:gd name="connsiteX266" fmla="*/ 4385939 w 6386648"/>
                <a:gd name="connsiteY266" fmla="*/ 1416841 h 1849426"/>
                <a:gd name="connsiteX267" fmla="*/ 4367914 w 6386648"/>
                <a:gd name="connsiteY267" fmla="*/ 1434865 h 1849426"/>
                <a:gd name="connsiteX268" fmla="*/ 4349889 w 6386648"/>
                <a:gd name="connsiteY268" fmla="*/ 1416841 h 1849426"/>
                <a:gd name="connsiteX269" fmla="*/ 4367914 w 6386648"/>
                <a:gd name="connsiteY269" fmla="*/ 1398816 h 1849426"/>
                <a:gd name="connsiteX270" fmla="*/ 4163637 w 6386648"/>
                <a:gd name="connsiteY270" fmla="*/ 1398816 h 1849426"/>
                <a:gd name="connsiteX271" fmla="*/ 4181662 w 6386648"/>
                <a:gd name="connsiteY271" fmla="*/ 1416841 h 1849426"/>
                <a:gd name="connsiteX272" fmla="*/ 4163637 w 6386648"/>
                <a:gd name="connsiteY272" fmla="*/ 1434865 h 1849426"/>
                <a:gd name="connsiteX273" fmla="*/ 4145613 w 6386648"/>
                <a:gd name="connsiteY273" fmla="*/ 1416841 h 1849426"/>
                <a:gd name="connsiteX274" fmla="*/ 4163637 w 6386648"/>
                <a:gd name="connsiteY274" fmla="*/ 1398816 h 1849426"/>
                <a:gd name="connsiteX275" fmla="*/ 672910 w 6386648"/>
                <a:gd name="connsiteY275" fmla="*/ 1398816 h 1849426"/>
                <a:gd name="connsiteX276" fmla="*/ 690935 w 6386648"/>
                <a:gd name="connsiteY276" fmla="*/ 1416841 h 1849426"/>
                <a:gd name="connsiteX277" fmla="*/ 672910 w 6386648"/>
                <a:gd name="connsiteY277" fmla="*/ 1434865 h 1849426"/>
                <a:gd name="connsiteX278" fmla="*/ 654886 w 6386648"/>
                <a:gd name="connsiteY278" fmla="*/ 1416841 h 1849426"/>
                <a:gd name="connsiteX279" fmla="*/ 672910 w 6386648"/>
                <a:gd name="connsiteY279" fmla="*/ 1398816 h 1849426"/>
                <a:gd name="connsiteX280" fmla="*/ 3190319 w 6386648"/>
                <a:gd name="connsiteY280" fmla="*/ 1392808 h 1849426"/>
                <a:gd name="connsiteX281" fmla="*/ 3208344 w 6386648"/>
                <a:gd name="connsiteY281" fmla="*/ 1410832 h 1849426"/>
                <a:gd name="connsiteX282" fmla="*/ 3190319 w 6386648"/>
                <a:gd name="connsiteY282" fmla="*/ 1428857 h 1849426"/>
                <a:gd name="connsiteX283" fmla="*/ 3172295 w 6386648"/>
                <a:gd name="connsiteY283" fmla="*/ 1410832 h 1849426"/>
                <a:gd name="connsiteX284" fmla="*/ 3190319 w 6386648"/>
                <a:gd name="connsiteY284" fmla="*/ 1392808 h 1849426"/>
                <a:gd name="connsiteX285" fmla="*/ 1814456 w 6386648"/>
                <a:gd name="connsiteY285" fmla="*/ 1392808 h 1849426"/>
                <a:gd name="connsiteX286" fmla="*/ 1832481 w 6386648"/>
                <a:gd name="connsiteY286" fmla="*/ 1410832 h 1849426"/>
                <a:gd name="connsiteX287" fmla="*/ 1814456 w 6386648"/>
                <a:gd name="connsiteY287" fmla="*/ 1428857 h 1849426"/>
                <a:gd name="connsiteX288" fmla="*/ 1796432 w 6386648"/>
                <a:gd name="connsiteY288" fmla="*/ 1410832 h 1849426"/>
                <a:gd name="connsiteX289" fmla="*/ 1814456 w 6386648"/>
                <a:gd name="connsiteY289" fmla="*/ 1392808 h 1849426"/>
                <a:gd name="connsiteX290" fmla="*/ 967309 w 6386648"/>
                <a:gd name="connsiteY290" fmla="*/ 1386800 h 1849426"/>
                <a:gd name="connsiteX291" fmla="*/ 985334 w 6386648"/>
                <a:gd name="connsiteY291" fmla="*/ 1404824 h 1849426"/>
                <a:gd name="connsiteX292" fmla="*/ 967309 w 6386648"/>
                <a:gd name="connsiteY292" fmla="*/ 1422849 h 1849426"/>
                <a:gd name="connsiteX293" fmla="*/ 949285 w 6386648"/>
                <a:gd name="connsiteY293" fmla="*/ 1404824 h 1849426"/>
                <a:gd name="connsiteX294" fmla="*/ 967309 w 6386648"/>
                <a:gd name="connsiteY294" fmla="*/ 1386800 h 1849426"/>
                <a:gd name="connsiteX295" fmla="*/ 4049482 w 6386648"/>
                <a:gd name="connsiteY295" fmla="*/ 1374784 h 1849426"/>
                <a:gd name="connsiteX296" fmla="*/ 4067507 w 6386648"/>
                <a:gd name="connsiteY296" fmla="*/ 1392808 h 1849426"/>
                <a:gd name="connsiteX297" fmla="*/ 4049482 w 6386648"/>
                <a:gd name="connsiteY297" fmla="*/ 1410833 h 1849426"/>
                <a:gd name="connsiteX298" fmla="*/ 4031458 w 6386648"/>
                <a:gd name="connsiteY298" fmla="*/ 1392808 h 1849426"/>
                <a:gd name="connsiteX299" fmla="*/ 4049482 w 6386648"/>
                <a:gd name="connsiteY299" fmla="*/ 1374784 h 1849426"/>
                <a:gd name="connsiteX300" fmla="*/ 4674329 w 6386648"/>
                <a:gd name="connsiteY300" fmla="*/ 1368775 h 1849426"/>
                <a:gd name="connsiteX301" fmla="*/ 4692354 w 6386648"/>
                <a:gd name="connsiteY301" fmla="*/ 1386800 h 1849426"/>
                <a:gd name="connsiteX302" fmla="*/ 4674329 w 6386648"/>
                <a:gd name="connsiteY302" fmla="*/ 1404824 h 1849426"/>
                <a:gd name="connsiteX303" fmla="*/ 4656305 w 6386648"/>
                <a:gd name="connsiteY303" fmla="*/ 1386800 h 1849426"/>
                <a:gd name="connsiteX304" fmla="*/ 4674329 w 6386648"/>
                <a:gd name="connsiteY304" fmla="*/ 1368775 h 1849426"/>
                <a:gd name="connsiteX305" fmla="*/ 1526067 w 6386648"/>
                <a:gd name="connsiteY305" fmla="*/ 1368775 h 1849426"/>
                <a:gd name="connsiteX306" fmla="*/ 1544091 w 6386648"/>
                <a:gd name="connsiteY306" fmla="*/ 1386800 h 1849426"/>
                <a:gd name="connsiteX307" fmla="*/ 1526067 w 6386648"/>
                <a:gd name="connsiteY307" fmla="*/ 1404824 h 1849426"/>
                <a:gd name="connsiteX308" fmla="*/ 1508042 w 6386648"/>
                <a:gd name="connsiteY308" fmla="*/ 1386800 h 1849426"/>
                <a:gd name="connsiteX309" fmla="*/ 1526067 w 6386648"/>
                <a:gd name="connsiteY309" fmla="*/ 1368775 h 1849426"/>
                <a:gd name="connsiteX310" fmla="*/ 1369854 w 6386648"/>
                <a:gd name="connsiteY310" fmla="*/ 1368775 h 1849426"/>
                <a:gd name="connsiteX311" fmla="*/ 1387879 w 6386648"/>
                <a:gd name="connsiteY311" fmla="*/ 1386800 h 1849426"/>
                <a:gd name="connsiteX312" fmla="*/ 1369854 w 6386648"/>
                <a:gd name="connsiteY312" fmla="*/ 1404824 h 1849426"/>
                <a:gd name="connsiteX313" fmla="*/ 1351830 w 6386648"/>
                <a:gd name="connsiteY313" fmla="*/ 1386800 h 1849426"/>
                <a:gd name="connsiteX314" fmla="*/ 1369854 w 6386648"/>
                <a:gd name="connsiteY314" fmla="*/ 1368775 h 1849426"/>
                <a:gd name="connsiteX315" fmla="*/ 3418628 w 6386648"/>
                <a:gd name="connsiteY315" fmla="*/ 1362767 h 1849426"/>
                <a:gd name="connsiteX316" fmla="*/ 3436653 w 6386648"/>
                <a:gd name="connsiteY316" fmla="*/ 1380791 h 1849426"/>
                <a:gd name="connsiteX317" fmla="*/ 3418628 w 6386648"/>
                <a:gd name="connsiteY317" fmla="*/ 1398816 h 1849426"/>
                <a:gd name="connsiteX318" fmla="*/ 3400604 w 6386648"/>
                <a:gd name="connsiteY318" fmla="*/ 1380791 h 1849426"/>
                <a:gd name="connsiteX319" fmla="*/ 3418628 w 6386648"/>
                <a:gd name="connsiteY319" fmla="*/ 1362767 h 1849426"/>
                <a:gd name="connsiteX320" fmla="*/ 1147553 w 6386648"/>
                <a:gd name="connsiteY320" fmla="*/ 1362767 h 1849426"/>
                <a:gd name="connsiteX321" fmla="*/ 1165578 w 6386648"/>
                <a:gd name="connsiteY321" fmla="*/ 1380791 h 1849426"/>
                <a:gd name="connsiteX322" fmla="*/ 1147553 w 6386648"/>
                <a:gd name="connsiteY322" fmla="*/ 1398816 h 1849426"/>
                <a:gd name="connsiteX323" fmla="*/ 1129529 w 6386648"/>
                <a:gd name="connsiteY323" fmla="*/ 1380791 h 1849426"/>
                <a:gd name="connsiteX324" fmla="*/ 1147553 w 6386648"/>
                <a:gd name="connsiteY324" fmla="*/ 1362767 h 1849426"/>
                <a:gd name="connsiteX325" fmla="*/ 3646937 w 6386648"/>
                <a:gd name="connsiteY325" fmla="*/ 1356759 h 1849426"/>
                <a:gd name="connsiteX326" fmla="*/ 3664962 w 6386648"/>
                <a:gd name="connsiteY326" fmla="*/ 1374783 h 1849426"/>
                <a:gd name="connsiteX327" fmla="*/ 3646937 w 6386648"/>
                <a:gd name="connsiteY327" fmla="*/ 1392808 h 1849426"/>
                <a:gd name="connsiteX328" fmla="*/ 3628912 w 6386648"/>
                <a:gd name="connsiteY328" fmla="*/ 1374783 h 1849426"/>
                <a:gd name="connsiteX329" fmla="*/ 3646937 w 6386648"/>
                <a:gd name="connsiteY329" fmla="*/ 1356759 h 1849426"/>
                <a:gd name="connsiteX330" fmla="*/ 1946636 w 6386648"/>
                <a:gd name="connsiteY330" fmla="*/ 1356759 h 1849426"/>
                <a:gd name="connsiteX331" fmla="*/ 1964660 w 6386648"/>
                <a:gd name="connsiteY331" fmla="*/ 1374783 h 1849426"/>
                <a:gd name="connsiteX332" fmla="*/ 1946636 w 6386648"/>
                <a:gd name="connsiteY332" fmla="*/ 1392808 h 1849426"/>
                <a:gd name="connsiteX333" fmla="*/ 1928611 w 6386648"/>
                <a:gd name="connsiteY333" fmla="*/ 1374783 h 1849426"/>
                <a:gd name="connsiteX334" fmla="*/ 1946636 w 6386648"/>
                <a:gd name="connsiteY334" fmla="*/ 1356759 h 1849426"/>
                <a:gd name="connsiteX335" fmla="*/ 1658245 w 6386648"/>
                <a:gd name="connsiteY335" fmla="*/ 1350751 h 1849426"/>
                <a:gd name="connsiteX336" fmla="*/ 1676270 w 6386648"/>
                <a:gd name="connsiteY336" fmla="*/ 1368775 h 1849426"/>
                <a:gd name="connsiteX337" fmla="*/ 1658245 w 6386648"/>
                <a:gd name="connsiteY337" fmla="*/ 1386800 h 1849426"/>
                <a:gd name="connsiteX338" fmla="*/ 1640221 w 6386648"/>
                <a:gd name="connsiteY338" fmla="*/ 1368775 h 1849426"/>
                <a:gd name="connsiteX339" fmla="*/ 1658245 w 6386648"/>
                <a:gd name="connsiteY339" fmla="*/ 1350751 h 1849426"/>
                <a:gd name="connsiteX340" fmla="*/ 3929320 w 6386648"/>
                <a:gd name="connsiteY340" fmla="*/ 1344743 h 1849426"/>
                <a:gd name="connsiteX341" fmla="*/ 3947345 w 6386648"/>
                <a:gd name="connsiteY341" fmla="*/ 1362767 h 1849426"/>
                <a:gd name="connsiteX342" fmla="*/ 3929320 w 6386648"/>
                <a:gd name="connsiteY342" fmla="*/ 1380792 h 1849426"/>
                <a:gd name="connsiteX343" fmla="*/ 3911296 w 6386648"/>
                <a:gd name="connsiteY343" fmla="*/ 1362767 h 1849426"/>
                <a:gd name="connsiteX344" fmla="*/ 3929320 w 6386648"/>
                <a:gd name="connsiteY344" fmla="*/ 1344743 h 1849426"/>
                <a:gd name="connsiteX345" fmla="*/ 3088181 w 6386648"/>
                <a:gd name="connsiteY345" fmla="*/ 1344743 h 1849426"/>
                <a:gd name="connsiteX346" fmla="*/ 3106206 w 6386648"/>
                <a:gd name="connsiteY346" fmla="*/ 1362767 h 1849426"/>
                <a:gd name="connsiteX347" fmla="*/ 3088181 w 6386648"/>
                <a:gd name="connsiteY347" fmla="*/ 1380792 h 1849426"/>
                <a:gd name="connsiteX348" fmla="*/ 3070157 w 6386648"/>
                <a:gd name="connsiteY348" fmla="*/ 1362767 h 1849426"/>
                <a:gd name="connsiteX349" fmla="*/ 3088181 w 6386648"/>
                <a:gd name="connsiteY349" fmla="*/ 1344743 h 1849426"/>
                <a:gd name="connsiteX350" fmla="*/ 853154 w 6386648"/>
                <a:gd name="connsiteY350" fmla="*/ 1344743 h 1849426"/>
                <a:gd name="connsiteX351" fmla="*/ 871179 w 6386648"/>
                <a:gd name="connsiteY351" fmla="*/ 1362767 h 1849426"/>
                <a:gd name="connsiteX352" fmla="*/ 853154 w 6386648"/>
                <a:gd name="connsiteY352" fmla="*/ 1380792 h 1849426"/>
                <a:gd name="connsiteX353" fmla="*/ 835130 w 6386648"/>
                <a:gd name="connsiteY353" fmla="*/ 1362767 h 1849426"/>
                <a:gd name="connsiteX354" fmla="*/ 853154 w 6386648"/>
                <a:gd name="connsiteY354" fmla="*/ 1344743 h 1849426"/>
                <a:gd name="connsiteX355" fmla="*/ 4283800 w 6386648"/>
                <a:gd name="connsiteY355" fmla="*/ 1326718 h 1849426"/>
                <a:gd name="connsiteX356" fmla="*/ 4301825 w 6386648"/>
                <a:gd name="connsiteY356" fmla="*/ 1344742 h 1849426"/>
                <a:gd name="connsiteX357" fmla="*/ 4283800 w 6386648"/>
                <a:gd name="connsiteY357" fmla="*/ 1362767 h 1849426"/>
                <a:gd name="connsiteX358" fmla="*/ 4265776 w 6386648"/>
                <a:gd name="connsiteY358" fmla="*/ 1344742 h 1849426"/>
                <a:gd name="connsiteX359" fmla="*/ 4283800 w 6386648"/>
                <a:gd name="connsiteY359" fmla="*/ 1326718 h 1849426"/>
                <a:gd name="connsiteX360" fmla="*/ 3815165 w 6386648"/>
                <a:gd name="connsiteY360" fmla="*/ 1326718 h 1849426"/>
                <a:gd name="connsiteX361" fmla="*/ 3833190 w 6386648"/>
                <a:gd name="connsiteY361" fmla="*/ 1344742 h 1849426"/>
                <a:gd name="connsiteX362" fmla="*/ 3815165 w 6386648"/>
                <a:gd name="connsiteY362" fmla="*/ 1362767 h 1849426"/>
                <a:gd name="connsiteX363" fmla="*/ 3797141 w 6386648"/>
                <a:gd name="connsiteY363" fmla="*/ 1344742 h 1849426"/>
                <a:gd name="connsiteX364" fmla="*/ 3815165 w 6386648"/>
                <a:gd name="connsiteY364" fmla="*/ 1326718 h 1849426"/>
                <a:gd name="connsiteX365" fmla="*/ 2980034 w 6386648"/>
                <a:gd name="connsiteY365" fmla="*/ 1326718 h 1849426"/>
                <a:gd name="connsiteX366" fmla="*/ 2998059 w 6386648"/>
                <a:gd name="connsiteY366" fmla="*/ 1344742 h 1849426"/>
                <a:gd name="connsiteX367" fmla="*/ 2980034 w 6386648"/>
                <a:gd name="connsiteY367" fmla="*/ 1362767 h 1849426"/>
                <a:gd name="connsiteX368" fmla="*/ 2962010 w 6386648"/>
                <a:gd name="connsiteY368" fmla="*/ 1344742 h 1849426"/>
                <a:gd name="connsiteX369" fmla="*/ 2980034 w 6386648"/>
                <a:gd name="connsiteY369" fmla="*/ 1326718 h 1849426"/>
                <a:gd name="connsiteX370" fmla="*/ 594806 w 6386648"/>
                <a:gd name="connsiteY370" fmla="*/ 1326718 h 1849426"/>
                <a:gd name="connsiteX371" fmla="*/ 612830 w 6386648"/>
                <a:gd name="connsiteY371" fmla="*/ 1344742 h 1849426"/>
                <a:gd name="connsiteX372" fmla="*/ 594806 w 6386648"/>
                <a:gd name="connsiteY372" fmla="*/ 1362767 h 1849426"/>
                <a:gd name="connsiteX373" fmla="*/ 576781 w 6386648"/>
                <a:gd name="connsiteY373" fmla="*/ 1344742 h 1849426"/>
                <a:gd name="connsiteX374" fmla="*/ 594806 w 6386648"/>
                <a:gd name="connsiteY374" fmla="*/ 1326718 h 1849426"/>
                <a:gd name="connsiteX375" fmla="*/ 4836548 w 6386648"/>
                <a:gd name="connsiteY375" fmla="*/ 1314702 h 1849426"/>
                <a:gd name="connsiteX376" fmla="*/ 4854573 w 6386648"/>
                <a:gd name="connsiteY376" fmla="*/ 1332726 h 1849426"/>
                <a:gd name="connsiteX377" fmla="*/ 4836548 w 6386648"/>
                <a:gd name="connsiteY377" fmla="*/ 1350751 h 1849426"/>
                <a:gd name="connsiteX378" fmla="*/ 4818524 w 6386648"/>
                <a:gd name="connsiteY378" fmla="*/ 1332726 h 1849426"/>
                <a:gd name="connsiteX379" fmla="*/ 4836548 w 6386648"/>
                <a:gd name="connsiteY379" fmla="*/ 1314702 h 1849426"/>
                <a:gd name="connsiteX380" fmla="*/ 4980743 w 6386648"/>
                <a:gd name="connsiteY380" fmla="*/ 1308694 h 1849426"/>
                <a:gd name="connsiteX381" fmla="*/ 4998768 w 6386648"/>
                <a:gd name="connsiteY381" fmla="*/ 1326719 h 1849426"/>
                <a:gd name="connsiteX382" fmla="*/ 4980743 w 6386648"/>
                <a:gd name="connsiteY382" fmla="*/ 1344743 h 1849426"/>
                <a:gd name="connsiteX383" fmla="*/ 4962719 w 6386648"/>
                <a:gd name="connsiteY383" fmla="*/ 1326719 h 1849426"/>
                <a:gd name="connsiteX384" fmla="*/ 4980743 w 6386648"/>
                <a:gd name="connsiteY384" fmla="*/ 1308694 h 1849426"/>
                <a:gd name="connsiteX385" fmla="*/ 2871888 w 6386648"/>
                <a:gd name="connsiteY385" fmla="*/ 1302686 h 1849426"/>
                <a:gd name="connsiteX386" fmla="*/ 2889913 w 6386648"/>
                <a:gd name="connsiteY386" fmla="*/ 1320710 h 1849426"/>
                <a:gd name="connsiteX387" fmla="*/ 2871888 w 6386648"/>
                <a:gd name="connsiteY387" fmla="*/ 1338735 h 1849426"/>
                <a:gd name="connsiteX388" fmla="*/ 2853864 w 6386648"/>
                <a:gd name="connsiteY388" fmla="*/ 1320710 h 1849426"/>
                <a:gd name="connsiteX389" fmla="*/ 2871888 w 6386648"/>
                <a:gd name="connsiteY389" fmla="*/ 1302686 h 1849426"/>
                <a:gd name="connsiteX390" fmla="*/ 2102847 w 6386648"/>
                <a:gd name="connsiteY390" fmla="*/ 1302686 h 1849426"/>
                <a:gd name="connsiteX391" fmla="*/ 2120872 w 6386648"/>
                <a:gd name="connsiteY391" fmla="*/ 1320710 h 1849426"/>
                <a:gd name="connsiteX392" fmla="*/ 2102847 w 6386648"/>
                <a:gd name="connsiteY392" fmla="*/ 1338735 h 1849426"/>
                <a:gd name="connsiteX393" fmla="*/ 2084823 w 6386648"/>
                <a:gd name="connsiteY393" fmla="*/ 1320710 h 1849426"/>
                <a:gd name="connsiteX394" fmla="*/ 2102847 w 6386648"/>
                <a:gd name="connsiteY394" fmla="*/ 1302686 h 1849426"/>
                <a:gd name="connsiteX395" fmla="*/ 1273724 w 6386648"/>
                <a:gd name="connsiteY395" fmla="*/ 1302686 h 1849426"/>
                <a:gd name="connsiteX396" fmla="*/ 1291749 w 6386648"/>
                <a:gd name="connsiteY396" fmla="*/ 1320710 h 1849426"/>
                <a:gd name="connsiteX397" fmla="*/ 1273724 w 6386648"/>
                <a:gd name="connsiteY397" fmla="*/ 1338735 h 1849426"/>
                <a:gd name="connsiteX398" fmla="*/ 1255700 w 6386648"/>
                <a:gd name="connsiteY398" fmla="*/ 1320710 h 1849426"/>
                <a:gd name="connsiteX399" fmla="*/ 1273724 w 6386648"/>
                <a:gd name="connsiteY399" fmla="*/ 1302686 h 1849426"/>
                <a:gd name="connsiteX400" fmla="*/ 1033398 w 6386648"/>
                <a:gd name="connsiteY400" fmla="*/ 1302686 h 1849426"/>
                <a:gd name="connsiteX401" fmla="*/ 1051423 w 6386648"/>
                <a:gd name="connsiteY401" fmla="*/ 1320710 h 1849426"/>
                <a:gd name="connsiteX402" fmla="*/ 1033398 w 6386648"/>
                <a:gd name="connsiteY402" fmla="*/ 1338735 h 1849426"/>
                <a:gd name="connsiteX403" fmla="*/ 1015374 w 6386648"/>
                <a:gd name="connsiteY403" fmla="*/ 1320710 h 1849426"/>
                <a:gd name="connsiteX404" fmla="*/ 1033398 w 6386648"/>
                <a:gd name="connsiteY404" fmla="*/ 1302686 h 1849426"/>
                <a:gd name="connsiteX405" fmla="*/ 4548158 w 6386648"/>
                <a:gd name="connsiteY405" fmla="*/ 1296678 h 1849426"/>
                <a:gd name="connsiteX406" fmla="*/ 4566183 w 6386648"/>
                <a:gd name="connsiteY406" fmla="*/ 1314702 h 1849426"/>
                <a:gd name="connsiteX407" fmla="*/ 4548158 w 6386648"/>
                <a:gd name="connsiteY407" fmla="*/ 1332727 h 1849426"/>
                <a:gd name="connsiteX408" fmla="*/ 4530133 w 6386648"/>
                <a:gd name="connsiteY408" fmla="*/ 1314702 h 1849426"/>
                <a:gd name="connsiteX409" fmla="*/ 4548158 w 6386648"/>
                <a:gd name="connsiteY409" fmla="*/ 1296678 h 1849426"/>
                <a:gd name="connsiteX410" fmla="*/ 3520767 w 6386648"/>
                <a:gd name="connsiteY410" fmla="*/ 1290670 h 1849426"/>
                <a:gd name="connsiteX411" fmla="*/ 3538792 w 6386648"/>
                <a:gd name="connsiteY411" fmla="*/ 1308694 h 1849426"/>
                <a:gd name="connsiteX412" fmla="*/ 3520767 w 6386648"/>
                <a:gd name="connsiteY412" fmla="*/ 1326719 h 1849426"/>
                <a:gd name="connsiteX413" fmla="*/ 3502743 w 6386648"/>
                <a:gd name="connsiteY413" fmla="*/ 1308694 h 1849426"/>
                <a:gd name="connsiteX414" fmla="*/ 3520767 w 6386648"/>
                <a:gd name="connsiteY414" fmla="*/ 1290670 h 1849426"/>
                <a:gd name="connsiteX415" fmla="*/ 3244392 w 6386648"/>
                <a:gd name="connsiteY415" fmla="*/ 1290670 h 1849426"/>
                <a:gd name="connsiteX416" fmla="*/ 3262417 w 6386648"/>
                <a:gd name="connsiteY416" fmla="*/ 1308694 h 1849426"/>
                <a:gd name="connsiteX417" fmla="*/ 3244392 w 6386648"/>
                <a:gd name="connsiteY417" fmla="*/ 1326719 h 1849426"/>
                <a:gd name="connsiteX418" fmla="*/ 3226368 w 6386648"/>
                <a:gd name="connsiteY418" fmla="*/ 1308694 h 1849426"/>
                <a:gd name="connsiteX419" fmla="*/ 3244392 w 6386648"/>
                <a:gd name="connsiteY419" fmla="*/ 1290670 h 1849426"/>
                <a:gd name="connsiteX420" fmla="*/ 757024 w 6386648"/>
                <a:gd name="connsiteY420" fmla="*/ 1290670 h 1849426"/>
                <a:gd name="connsiteX421" fmla="*/ 775049 w 6386648"/>
                <a:gd name="connsiteY421" fmla="*/ 1308694 h 1849426"/>
                <a:gd name="connsiteX422" fmla="*/ 757024 w 6386648"/>
                <a:gd name="connsiteY422" fmla="*/ 1326719 h 1849426"/>
                <a:gd name="connsiteX423" fmla="*/ 739000 w 6386648"/>
                <a:gd name="connsiteY423" fmla="*/ 1308694 h 1849426"/>
                <a:gd name="connsiteX424" fmla="*/ 757024 w 6386648"/>
                <a:gd name="connsiteY424" fmla="*/ 1290670 h 1849426"/>
                <a:gd name="connsiteX425" fmla="*/ 4427995 w 6386648"/>
                <a:gd name="connsiteY425" fmla="*/ 1284661 h 1849426"/>
                <a:gd name="connsiteX426" fmla="*/ 4446020 w 6386648"/>
                <a:gd name="connsiteY426" fmla="*/ 1302685 h 1849426"/>
                <a:gd name="connsiteX427" fmla="*/ 4427995 w 6386648"/>
                <a:gd name="connsiteY427" fmla="*/ 1320710 h 1849426"/>
                <a:gd name="connsiteX428" fmla="*/ 4409970 w 6386648"/>
                <a:gd name="connsiteY428" fmla="*/ 1302685 h 1849426"/>
                <a:gd name="connsiteX429" fmla="*/ 4427995 w 6386648"/>
                <a:gd name="connsiteY429" fmla="*/ 1284661 h 1849426"/>
                <a:gd name="connsiteX430" fmla="*/ 2763741 w 6386648"/>
                <a:gd name="connsiteY430" fmla="*/ 1278653 h 1849426"/>
                <a:gd name="connsiteX431" fmla="*/ 2781766 w 6386648"/>
                <a:gd name="connsiteY431" fmla="*/ 1296678 h 1849426"/>
                <a:gd name="connsiteX432" fmla="*/ 2763741 w 6386648"/>
                <a:gd name="connsiteY432" fmla="*/ 1314702 h 1849426"/>
                <a:gd name="connsiteX433" fmla="*/ 2745717 w 6386648"/>
                <a:gd name="connsiteY433" fmla="*/ 1296678 h 1849426"/>
                <a:gd name="connsiteX434" fmla="*/ 2763741 w 6386648"/>
                <a:gd name="connsiteY434" fmla="*/ 1278653 h 1849426"/>
                <a:gd name="connsiteX435" fmla="*/ 2217002 w 6386648"/>
                <a:gd name="connsiteY435" fmla="*/ 1272645 h 1849426"/>
                <a:gd name="connsiteX436" fmla="*/ 2235026 w 6386648"/>
                <a:gd name="connsiteY436" fmla="*/ 1290669 h 1849426"/>
                <a:gd name="connsiteX437" fmla="*/ 2217002 w 6386648"/>
                <a:gd name="connsiteY437" fmla="*/ 1308694 h 1849426"/>
                <a:gd name="connsiteX438" fmla="*/ 2198977 w 6386648"/>
                <a:gd name="connsiteY438" fmla="*/ 1290669 h 1849426"/>
                <a:gd name="connsiteX439" fmla="*/ 2217002 w 6386648"/>
                <a:gd name="connsiteY439" fmla="*/ 1272645 h 1849426"/>
                <a:gd name="connsiteX440" fmla="*/ 1874537 w 6386648"/>
                <a:gd name="connsiteY440" fmla="*/ 1272645 h 1849426"/>
                <a:gd name="connsiteX441" fmla="*/ 1892562 w 6386648"/>
                <a:gd name="connsiteY441" fmla="*/ 1290669 h 1849426"/>
                <a:gd name="connsiteX442" fmla="*/ 1874537 w 6386648"/>
                <a:gd name="connsiteY442" fmla="*/ 1308694 h 1849426"/>
                <a:gd name="connsiteX443" fmla="*/ 1856513 w 6386648"/>
                <a:gd name="connsiteY443" fmla="*/ 1290669 h 1849426"/>
                <a:gd name="connsiteX444" fmla="*/ 1874537 w 6386648"/>
                <a:gd name="connsiteY444" fmla="*/ 1272645 h 1849426"/>
                <a:gd name="connsiteX445" fmla="*/ 3376571 w 6386648"/>
                <a:gd name="connsiteY445" fmla="*/ 1266637 h 1849426"/>
                <a:gd name="connsiteX446" fmla="*/ 3394596 w 6386648"/>
                <a:gd name="connsiteY446" fmla="*/ 1284661 h 1849426"/>
                <a:gd name="connsiteX447" fmla="*/ 3376571 w 6386648"/>
                <a:gd name="connsiteY447" fmla="*/ 1302686 h 1849426"/>
                <a:gd name="connsiteX448" fmla="*/ 3358546 w 6386648"/>
                <a:gd name="connsiteY448" fmla="*/ 1284661 h 1849426"/>
                <a:gd name="connsiteX449" fmla="*/ 3376571 w 6386648"/>
                <a:gd name="connsiteY449" fmla="*/ 1266637 h 1849426"/>
                <a:gd name="connsiteX450" fmla="*/ 2643579 w 6386648"/>
                <a:gd name="connsiteY450" fmla="*/ 1266637 h 1849426"/>
                <a:gd name="connsiteX451" fmla="*/ 2661604 w 6386648"/>
                <a:gd name="connsiteY451" fmla="*/ 1284661 h 1849426"/>
                <a:gd name="connsiteX452" fmla="*/ 2643579 w 6386648"/>
                <a:gd name="connsiteY452" fmla="*/ 1302686 h 1849426"/>
                <a:gd name="connsiteX453" fmla="*/ 2625555 w 6386648"/>
                <a:gd name="connsiteY453" fmla="*/ 1284661 h 1849426"/>
                <a:gd name="connsiteX454" fmla="*/ 2643579 w 6386648"/>
                <a:gd name="connsiteY454" fmla="*/ 1266637 h 1849426"/>
                <a:gd name="connsiteX455" fmla="*/ 1754375 w 6386648"/>
                <a:gd name="connsiteY455" fmla="*/ 1266637 h 1849426"/>
                <a:gd name="connsiteX456" fmla="*/ 1772400 w 6386648"/>
                <a:gd name="connsiteY456" fmla="*/ 1284661 h 1849426"/>
                <a:gd name="connsiteX457" fmla="*/ 1754375 w 6386648"/>
                <a:gd name="connsiteY457" fmla="*/ 1302686 h 1849426"/>
                <a:gd name="connsiteX458" fmla="*/ 1736351 w 6386648"/>
                <a:gd name="connsiteY458" fmla="*/ 1284661 h 1849426"/>
                <a:gd name="connsiteX459" fmla="*/ 1754375 w 6386648"/>
                <a:gd name="connsiteY459" fmla="*/ 1266637 h 1849426"/>
                <a:gd name="connsiteX460" fmla="*/ 4740418 w 6386648"/>
                <a:gd name="connsiteY460" fmla="*/ 1260629 h 1849426"/>
                <a:gd name="connsiteX461" fmla="*/ 4758443 w 6386648"/>
                <a:gd name="connsiteY461" fmla="*/ 1278653 h 1849426"/>
                <a:gd name="connsiteX462" fmla="*/ 4740418 w 6386648"/>
                <a:gd name="connsiteY462" fmla="*/ 1296678 h 1849426"/>
                <a:gd name="connsiteX463" fmla="*/ 4722394 w 6386648"/>
                <a:gd name="connsiteY463" fmla="*/ 1278653 h 1849426"/>
                <a:gd name="connsiteX464" fmla="*/ 4740418 w 6386648"/>
                <a:gd name="connsiteY464" fmla="*/ 1260629 h 1849426"/>
                <a:gd name="connsiteX465" fmla="*/ 4103556 w 6386648"/>
                <a:gd name="connsiteY465" fmla="*/ 1260629 h 1849426"/>
                <a:gd name="connsiteX466" fmla="*/ 4121581 w 6386648"/>
                <a:gd name="connsiteY466" fmla="*/ 1278653 h 1849426"/>
                <a:gd name="connsiteX467" fmla="*/ 4103556 w 6386648"/>
                <a:gd name="connsiteY467" fmla="*/ 1296678 h 1849426"/>
                <a:gd name="connsiteX468" fmla="*/ 4085532 w 6386648"/>
                <a:gd name="connsiteY468" fmla="*/ 1278653 h 1849426"/>
                <a:gd name="connsiteX469" fmla="*/ 4103556 w 6386648"/>
                <a:gd name="connsiteY469" fmla="*/ 1260629 h 1849426"/>
                <a:gd name="connsiteX470" fmla="*/ 3725043 w 6386648"/>
                <a:gd name="connsiteY470" fmla="*/ 1260629 h 1849426"/>
                <a:gd name="connsiteX471" fmla="*/ 3743068 w 6386648"/>
                <a:gd name="connsiteY471" fmla="*/ 1278653 h 1849426"/>
                <a:gd name="connsiteX472" fmla="*/ 3725043 w 6386648"/>
                <a:gd name="connsiteY472" fmla="*/ 1296678 h 1849426"/>
                <a:gd name="connsiteX473" fmla="*/ 3707019 w 6386648"/>
                <a:gd name="connsiteY473" fmla="*/ 1278653 h 1849426"/>
                <a:gd name="connsiteX474" fmla="*/ 3725043 w 6386648"/>
                <a:gd name="connsiteY474" fmla="*/ 1260629 h 1849426"/>
                <a:gd name="connsiteX475" fmla="*/ 1405904 w 6386648"/>
                <a:gd name="connsiteY475" fmla="*/ 1260629 h 1849426"/>
                <a:gd name="connsiteX476" fmla="*/ 1423928 w 6386648"/>
                <a:gd name="connsiteY476" fmla="*/ 1278653 h 1849426"/>
                <a:gd name="connsiteX477" fmla="*/ 1405904 w 6386648"/>
                <a:gd name="connsiteY477" fmla="*/ 1296678 h 1849426"/>
                <a:gd name="connsiteX478" fmla="*/ 1387879 w 6386648"/>
                <a:gd name="connsiteY478" fmla="*/ 1278653 h 1849426"/>
                <a:gd name="connsiteX479" fmla="*/ 1405904 w 6386648"/>
                <a:gd name="connsiteY479" fmla="*/ 1260629 h 1849426"/>
                <a:gd name="connsiteX480" fmla="*/ 492666 w 6386648"/>
                <a:gd name="connsiteY480" fmla="*/ 1260629 h 1849426"/>
                <a:gd name="connsiteX481" fmla="*/ 510691 w 6386648"/>
                <a:gd name="connsiteY481" fmla="*/ 1278653 h 1849426"/>
                <a:gd name="connsiteX482" fmla="*/ 492666 w 6386648"/>
                <a:gd name="connsiteY482" fmla="*/ 1296678 h 1849426"/>
                <a:gd name="connsiteX483" fmla="*/ 474642 w 6386648"/>
                <a:gd name="connsiteY483" fmla="*/ 1278653 h 1849426"/>
                <a:gd name="connsiteX484" fmla="*/ 492666 w 6386648"/>
                <a:gd name="connsiteY484" fmla="*/ 1260629 h 1849426"/>
                <a:gd name="connsiteX485" fmla="*/ 4229726 w 6386648"/>
                <a:gd name="connsiteY485" fmla="*/ 1248613 h 1849426"/>
                <a:gd name="connsiteX486" fmla="*/ 4247751 w 6386648"/>
                <a:gd name="connsiteY486" fmla="*/ 1266638 h 1849426"/>
                <a:gd name="connsiteX487" fmla="*/ 4229726 w 6386648"/>
                <a:gd name="connsiteY487" fmla="*/ 1284662 h 1849426"/>
                <a:gd name="connsiteX488" fmla="*/ 4211702 w 6386648"/>
                <a:gd name="connsiteY488" fmla="*/ 1266638 h 1849426"/>
                <a:gd name="connsiteX489" fmla="*/ 4229726 w 6386648"/>
                <a:gd name="connsiteY489" fmla="*/ 1248613 h 1849426"/>
                <a:gd name="connsiteX490" fmla="*/ 2439302 w 6386648"/>
                <a:gd name="connsiteY490" fmla="*/ 1248613 h 1849426"/>
                <a:gd name="connsiteX491" fmla="*/ 2457327 w 6386648"/>
                <a:gd name="connsiteY491" fmla="*/ 1266638 h 1849426"/>
                <a:gd name="connsiteX492" fmla="*/ 2439302 w 6386648"/>
                <a:gd name="connsiteY492" fmla="*/ 1284662 h 1849426"/>
                <a:gd name="connsiteX493" fmla="*/ 2421278 w 6386648"/>
                <a:gd name="connsiteY493" fmla="*/ 1266638 h 1849426"/>
                <a:gd name="connsiteX494" fmla="*/ 2439302 w 6386648"/>
                <a:gd name="connsiteY494" fmla="*/ 1248613 h 1849426"/>
                <a:gd name="connsiteX495" fmla="*/ 2337165 w 6386648"/>
                <a:gd name="connsiteY495" fmla="*/ 1248613 h 1849426"/>
                <a:gd name="connsiteX496" fmla="*/ 2355189 w 6386648"/>
                <a:gd name="connsiteY496" fmla="*/ 1266638 h 1849426"/>
                <a:gd name="connsiteX497" fmla="*/ 2337165 w 6386648"/>
                <a:gd name="connsiteY497" fmla="*/ 1284662 h 1849426"/>
                <a:gd name="connsiteX498" fmla="*/ 2319140 w 6386648"/>
                <a:gd name="connsiteY498" fmla="*/ 1266638 h 1849426"/>
                <a:gd name="connsiteX499" fmla="*/ 2337165 w 6386648"/>
                <a:gd name="connsiteY499" fmla="*/ 1248613 h 1849426"/>
                <a:gd name="connsiteX500" fmla="*/ 2012725 w 6386648"/>
                <a:gd name="connsiteY500" fmla="*/ 1248613 h 1849426"/>
                <a:gd name="connsiteX501" fmla="*/ 2030750 w 6386648"/>
                <a:gd name="connsiteY501" fmla="*/ 1266638 h 1849426"/>
                <a:gd name="connsiteX502" fmla="*/ 2012725 w 6386648"/>
                <a:gd name="connsiteY502" fmla="*/ 1284662 h 1849426"/>
                <a:gd name="connsiteX503" fmla="*/ 1994701 w 6386648"/>
                <a:gd name="connsiteY503" fmla="*/ 1266638 h 1849426"/>
                <a:gd name="connsiteX504" fmla="*/ 2012725 w 6386648"/>
                <a:gd name="connsiteY504" fmla="*/ 1248613 h 1849426"/>
                <a:gd name="connsiteX505" fmla="*/ 1165578 w 6386648"/>
                <a:gd name="connsiteY505" fmla="*/ 1248613 h 1849426"/>
                <a:gd name="connsiteX506" fmla="*/ 1183602 w 6386648"/>
                <a:gd name="connsiteY506" fmla="*/ 1266638 h 1849426"/>
                <a:gd name="connsiteX507" fmla="*/ 1165578 w 6386648"/>
                <a:gd name="connsiteY507" fmla="*/ 1284662 h 1849426"/>
                <a:gd name="connsiteX508" fmla="*/ 1147553 w 6386648"/>
                <a:gd name="connsiteY508" fmla="*/ 1266638 h 1849426"/>
                <a:gd name="connsiteX509" fmla="*/ 1165578 w 6386648"/>
                <a:gd name="connsiteY509" fmla="*/ 1248613 h 1849426"/>
                <a:gd name="connsiteX510" fmla="*/ 3989401 w 6386648"/>
                <a:gd name="connsiteY510" fmla="*/ 1242605 h 1849426"/>
                <a:gd name="connsiteX511" fmla="*/ 4007426 w 6386648"/>
                <a:gd name="connsiteY511" fmla="*/ 1260629 h 1849426"/>
                <a:gd name="connsiteX512" fmla="*/ 3989401 w 6386648"/>
                <a:gd name="connsiteY512" fmla="*/ 1278654 h 1849426"/>
                <a:gd name="connsiteX513" fmla="*/ 3971377 w 6386648"/>
                <a:gd name="connsiteY513" fmla="*/ 1260629 h 1849426"/>
                <a:gd name="connsiteX514" fmla="*/ 3989401 w 6386648"/>
                <a:gd name="connsiteY514" fmla="*/ 1242605 h 1849426"/>
                <a:gd name="connsiteX515" fmla="*/ 1514049 w 6386648"/>
                <a:gd name="connsiteY515" fmla="*/ 1242605 h 1849426"/>
                <a:gd name="connsiteX516" fmla="*/ 1532074 w 6386648"/>
                <a:gd name="connsiteY516" fmla="*/ 1260629 h 1849426"/>
                <a:gd name="connsiteX517" fmla="*/ 1514049 w 6386648"/>
                <a:gd name="connsiteY517" fmla="*/ 1278654 h 1849426"/>
                <a:gd name="connsiteX518" fmla="*/ 1496025 w 6386648"/>
                <a:gd name="connsiteY518" fmla="*/ 1260629 h 1849426"/>
                <a:gd name="connsiteX519" fmla="*/ 1514049 w 6386648"/>
                <a:gd name="connsiteY519" fmla="*/ 1242605 h 1849426"/>
                <a:gd name="connsiteX520" fmla="*/ 3088181 w 6386648"/>
                <a:gd name="connsiteY520" fmla="*/ 1230588 h 1849426"/>
                <a:gd name="connsiteX521" fmla="*/ 3106206 w 6386648"/>
                <a:gd name="connsiteY521" fmla="*/ 1248612 h 1849426"/>
                <a:gd name="connsiteX522" fmla="*/ 3088181 w 6386648"/>
                <a:gd name="connsiteY522" fmla="*/ 1266637 h 1849426"/>
                <a:gd name="connsiteX523" fmla="*/ 3070157 w 6386648"/>
                <a:gd name="connsiteY523" fmla="*/ 1248612 h 1849426"/>
                <a:gd name="connsiteX524" fmla="*/ 3088181 w 6386648"/>
                <a:gd name="connsiteY524" fmla="*/ 1230588 h 1849426"/>
                <a:gd name="connsiteX525" fmla="*/ 895212 w 6386648"/>
                <a:gd name="connsiteY525" fmla="*/ 1230588 h 1849426"/>
                <a:gd name="connsiteX526" fmla="*/ 913236 w 6386648"/>
                <a:gd name="connsiteY526" fmla="*/ 1248612 h 1849426"/>
                <a:gd name="connsiteX527" fmla="*/ 895212 w 6386648"/>
                <a:gd name="connsiteY527" fmla="*/ 1266637 h 1849426"/>
                <a:gd name="connsiteX528" fmla="*/ 877187 w 6386648"/>
                <a:gd name="connsiteY528" fmla="*/ 1248612 h 1849426"/>
                <a:gd name="connsiteX529" fmla="*/ 895212 w 6386648"/>
                <a:gd name="connsiteY529" fmla="*/ 1230588 h 1849426"/>
                <a:gd name="connsiteX530" fmla="*/ 4626263 w 6386648"/>
                <a:gd name="connsiteY530" fmla="*/ 1224580 h 1849426"/>
                <a:gd name="connsiteX531" fmla="*/ 4644288 w 6386648"/>
                <a:gd name="connsiteY531" fmla="*/ 1242604 h 1849426"/>
                <a:gd name="connsiteX532" fmla="*/ 4626263 w 6386648"/>
                <a:gd name="connsiteY532" fmla="*/ 1260629 h 1849426"/>
                <a:gd name="connsiteX533" fmla="*/ 4608239 w 6386648"/>
                <a:gd name="connsiteY533" fmla="*/ 1242604 h 1849426"/>
                <a:gd name="connsiteX534" fmla="*/ 4626263 w 6386648"/>
                <a:gd name="connsiteY534" fmla="*/ 1224580 h 1849426"/>
                <a:gd name="connsiteX535" fmla="*/ 2547449 w 6386648"/>
                <a:gd name="connsiteY535" fmla="*/ 1224580 h 1849426"/>
                <a:gd name="connsiteX536" fmla="*/ 2565474 w 6386648"/>
                <a:gd name="connsiteY536" fmla="*/ 1242604 h 1849426"/>
                <a:gd name="connsiteX537" fmla="*/ 2547449 w 6386648"/>
                <a:gd name="connsiteY537" fmla="*/ 1260629 h 1849426"/>
                <a:gd name="connsiteX538" fmla="*/ 2529425 w 6386648"/>
                <a:gd name="connsiteY538" fmla="*/ 1242604 h 1849426"/>
                <a:gd name="connsiteX539" fmla="*/ 2547449 w 6386648"/>
                <a:gd name="connsiteY539" fmla="*/ 1224580 h 1849426"/>
                <a:gd name="connsiteX540" fmla="*/ 1628204 w 6386648"/>
                <a:gd name="connsiteY540" fmla="*/ 1224580 h 1849426"/>
                <a:gd name="connsiteX541" fmla="*/ 1646229 w 6386648"/>
                <a:gd name="connsiteY541" fmla="*/ 1242604 h 1849426"/>
                <a:gd name="connsiteX542" fmla="*/ 1628204 w 6386648"/>
                <a:gd name="connsiteY542" fmla="*/ 1260629 h 1849426"/>
                <a:gd name="connsiteX543" fmla="*/ 1610180 w 6386648"/>
                <a:gd name="connsiteY543" fmla="*/ 1242604 h 1849426"/>
                <a:gd name="connsiteX544" fmla="*/ 1628204 w 6386648"/>
                <a:gd name="connsiteY544" fmla="*/ 1224580 h 1849426"/>
                <a:gd name="connsiteX545" fmla="*/ 5052841 w 6386648"/>
                <a:gd name="connsiteY545" fmla="*/ 1212564 h 1849426"/>
                <a:gd name="connsiteX546" fmla="*/ 5070866 w 6386648"/>
                <a:gd name="connsiteY546" fmla="*/ 1230588 h 1849426"/>
                <a:gd name="connsiteX547" fmla="*/ 5052841 w 6386648"/>
                <a:gd name="connsiteY547" fmla="*/ 1248613 h 1849426"/>
                <a:gd name="connsiteX548" fmla="*/ 5034817 w 6386648"/>
                <a:gd name="connsiteY548" fmla="*/ 1230588 h 1849426"/>
                <a:gd name="connsiteX549" fmla="*/ 5052841 w 6386648"/>
                <a:gd name="connsiteY549" fmla="*/ 1212564 h 1849426"/>
                <a:gd name="connsiteX550" fmla="*/ 3845206 w 6386648"/>
                <a:gd name="connsiteY550" fmla="*/ 1206556 h 1849426"/>
                <a:gd name="connsiteX551" fmla="*/ 3863231 w 6386648"/>
                <a:gd name="connsiteY551" fmla="*/ 1224580 h 1849426"/>
                <a:gd name="connsiteX552" fmla="*/ 3845206 w 6386648"/>
                <a:gd name="connsiteY552" fmla="*/ 1242605 h 1849426"/>
                <a:gd name="connsiteX553" fmla="*/ 3827182 w 6386648"/>
                <a:gd name="connsiteY553" fmla="*/ 1224580 h 1849426"/>
                <a:gd name="connsiteX554" fmla="*/ 3845206 w 6386648"/>
                <a:gd name="connsiteY554" fmla="*/ 1206556 h 1849426"/>
                <a:gd name="connsiteX555" fmla="*/ 3604880 w 6386648"/>
                <a:gd name="connsiteY555" fmla="*/ 1206556 h 1849426"/>
                <a:gd name="connsiteX556" fmla="*/ 3622905 w 6386648"/>
                <a:gd name="connsiteY556" fmla="*/ 1224580 h 1849426"/>
                <a:gd name="connsiteX557" fmla="*/ 3604880 w 6386648"/>
                <a:gd name="connsiteY557" fmla="*/ 1242605 h 1849426"/>
                <a:gd name="connsiteX558" fmla="*/ 3586856 w 6386648"/>
                <a:gd name="connsiteY558" fmla="*/ 1224580 h 1849426"/>
                <a:gd name="connsiteX559" fmla="*/ 3604880 w 6386648"/>
                <a:gd name="connsiteY559" fmla="*/ 1206556 h 1849426"/>
                <a:gd name="connsiteX560" fmla="*/ 600813 w 6386648"/>
                <a:gd name="connsiteY560" fmla="*/ 1200548 h 1849426"/>
                <a:gd name="connsiteX561" fmla="*/ 618838 w 6386648"/>
                <a:gd name="connsiteY561" fmla="*/ 1218572 h 1849426"/>
                <a:gd name="connsiteX562" fmla="*/ 600813 w 6386648"/>
                <a:gd name="connsiteY562" fmla="*/ 1236597 h 1849426"/>
                <a:gd name="connsiteX563" fmla="*/ 582789 w 6386648"/>
                <a:gd name="connsiteY563" fmla="*/ 1218572 h 1849426"/>
                <a:gd name="connsiteX564" fmla="*/ 600813 w 6386648"/>
                <a:gd name="connsiteY564" fmla="*/ 1200548 h 1849426"/>
                <a:gd name="connsiteX565" fmla="*/ 2949994 w 6386648"/>
                <a:gd name="connsiteY565" fmla="*/ 1194539 h 1849426"/>
                <a:gd name="connsiteX566" fmla="*/ 2968019 w 6386648"/>
                <a:gd name="connsiteY566" fmla="*/ 1212563 h 1849426"/>
                <a:gd name="connsiteX567" fmla="*/ 2949994 w 6386648"/>
                <a:gd name="connsiteY567" fmla="*/ 1230588 h 1849426"/>
                <a:gd name="connsiteX568" fmla="*/ 2931970 w 6386648"/>
                <a:gd name="connsiteY568" fmla="*/ 1212563 h 1849426"/>
                <a:gd name="connsiteX569" fmla="*/ 2949994 w 6386648"/>
                <a:gd name="connsiteY569" fmla="*/ 1194539 h 1849426"/>
                <a:gd name="connsiteX570" fmla="*/ 1009366 w 6386648"/>
                <a:gd name="connsiteY570" fmla="*/ 1194539 h 1849426"/>
                <a:gd name="connsiteX571" fmla="*/ 1027391 w 6386648"/>
                <a:gd name="connsiteY571" fmla="*/ 1212563 h 1849426"/>
                <a:gd name="connsiteX572" fmla="*/ 1009366 w 6386648"/>
                <a:gd name="connsiteY572" fmla="*/ 1230588 h 1849426"/>
                <a:gd name="connsiteX573" fmla="*/ 991342 w 6386648"/>
                <a:gd name="connsiteY573" fmla="*/ 1212563 h 1849426"/>
                <a:gd name="connsiteX574" fmla="*/ 1009366 w 6386648"/>
                <a:gd name="connsiteY574" fmla="*/ 1194539 h 1849426"/>
                <a:gd name="connsiteX575" fmla="*/ 4932678 w 6386648"/>
                <a:gd name="connsiteY575" fmla="*/ 1188531 h 1849426"/>
                <a:gd name="connsiteX576" fmla="*/ 4950703 w 6386648"/>
                <a:gd name="connsiteY576" fmla="*/ 1206556 h 1849426"/>
                <a:gd name="connsiteX577" fmla="*/ 4932678 w 6386648"/>
                <a:gd name="connsiteY577" fmla="*/ 1224580 h 1849426"/>
                <a:gd name="connsiteX578" fmla="*/ 4914654 w 6386648"/>
                <a:gd name="connsiteY578" fmla="*/ 1206556 h 1849426"/>
                <a:gd name="connsiteX579" fmla="*/ 4932678 w 6386648"/>
                <a:gd name="connsiteY579" fmla="*/ 1188531 h 1849426"/>
                <a:gd name="connsiteX580" fmla="*/ 4361905 w 6386648"/>
                <a:gd name="connsiteY580" fmla="*/ 1188531 h 1849426"/>
                <a:gd name="connsiteX581" fmla="*/ 4379930 w 6386648"/>
                <a:gd name="connsiteY581" fmla="*/ 1206556 h 1849426"/>
                <a:gd name="connsiteX582" fmla="*/ 4361905 w 6386648"/>
                <a:gd name="connsiteY582" fmla="*/ 1224580 h 1849426"/>
                <a:gd name="connsiteX583" fmla="*/ 4343881 w 6386648"/>
                <a:gd name="connsiteY583" fmla="*/ 1206556 h 1849426"/>
                <a:gd name="connsiteX584" fmla="*/ 4361905 w 6386648"/>
                <a:gd name="connsiteY584" fmla="*/ 1188531 h 1849426"/>
                <a:gd name="connsiteX585" fmla="*/ 3220360 w 6386648"/>
                <a:gd name="connsiteY585" fmla="*/ 1188531 h 1849426"/>
                <a:gd name="connsiteX586" fmla="*/ 3238385 w 6386648"/>
                <a:gd name="connsiteY586" fmla="*/ 1206556 h 1849426"/>
                <a:gd name="connsiteX587" fmla="*/ 3220360 w 6386648"/>
                <a:gd name="connsiteY587" fmla="*/ 1224580 h 1849426"/>
                <a:gd name="connsiteX588" fmla="*/ 3202336 w 6386648"/>
                <a:gd name="connsiteY588" fmla="*/ 1206556 h 1849426"/>
                <a:gd name="connsiteX589" fmla="*/ 3220360 w 6386648"/>
                <a:gd name="connsiteY589" fmla="*/ 1188531 h 1849426"/>
                <a:gd name="connsiteX590" fmla="*/ 708959 w 6386648"/>
                <a:gd name="connsiteY590" fmla="*/ 1188531 h 1849426"/>
                <a:gd name="connsiteX591" fmla="*/ 726984 w 6386648"/>
                <a:gd name="connsiteY591" fmla="*/ 1206556 h 1849426"/>
                <a:gd name="connsiteX592" fmla="*/ 708959 w 6386648"/>
                <a:gd name="connsiteY592" fmla="*/ 1224580 h 1849426"/>
                <a:gd name="connsiteX593" fmla="*/ 690935 w 6386648"/>
                <a:gd name="connsiteY593" fmla="*/ 1206556 h 1849426"/>
                <a:gd name="connsiteX594" fmla="*/ 708959 w 6386648"/>
                <a:gd name="connsiteY594" fmla="*/ 1188531 h 1849426"/>
                <a:gd name="connsiteX595" fmla="*/ 4824532 w 6386648"/>
                <a:gd name="connsiteY595" fmla="*/ 1182523 h 1849426"/>
                <a:gd name="connsiteX596" fmla="*/ 4842557 w 6386648"/>
                <a:gd name="connsiteY596" fmla="*/ 1200547 h 1849426"/>
                <a:gd name="connsiteX597" fmla="*/ 4824532 w 6386648"/>
                <a:gd name="connsiteY597" fmla="*/ 1218572 h 1849426"/>
                <a:gd name="connsiteX598" fmla="*/ 4806508 w 6386648"/>
                <a:gd name="connsiteY598" fmla="*/ 1200547 h 1849426"/>
                <a:gd name="connsiteX599" fmla="*/ 4824532 w 6386648"/>
                <a:gd name="connsiteY599" fmla="*/ 1182523 h 1849426"/>
                <a:gd name="connsiteX600" fmla="*/ 1279732 w 6386648"/>
                <a:gd name="connsiteY600" fmla="*/ 1170507 h 1849426"/>
                <a:gd name="connsiteX601" fmla="*/ 1297757 w 6386648"/>
                <a:gd name="connsiteY601" fmla="*/ 1188531 h 1849426"/>
                <a:gd name="connsiteX602" fmla="*/ 1279732 w 6386648"/>
                <a:gd name="connsiteY602" fmla="*/ 1206556 h 1849426"/>
                <a:gd name="connsiteX603" fmla="*/ 1261708 w 6386648"/>
                <a:gd name="connsiteY603" fmla="*/ 1188531 h 1849426"/>
                <a:gd name="connsiteX604" fmla="*/ 1279732 w 6386648"/>
                <a:gd name="connsiteY604" fmla="*/ 1170507 h 1849426"/>
                <a:gd name="connsiteX605" fmla="*/ 3478710 w 6386648"/>
                <a:gd name="connsiteY605" fmla="*/ 1164499 h 1849426"/>
                <a:gd name="connsiteX606" fmla="*/ 3496735 w 6386648"/>
                <a:gd name="connsiteY606" fmla="*/ 1182523 h 1849426"/>
                <a:gd name="connsiteX607" fmla="*/ 3478710 w 6386648"/>
                <a:gd name="connsiteY607" fmla="*/ 1200548 h 1849426"/>
                <a:gd name="connsiteX608" fmla="*/ 3460686 w 6386648"/>
                <a:gd name="connsiteY608" fmla="*/ 1182523 h 1849426"/>
                <a:gd name="connsiteX609" fmla="*/ 3478710 w 6386648"/>
                <a:gd name="connsiteY609" fmla="*/ 1164499 h 1849426"/>
                <a:gd name="connsiteX610" fmla="*/ 2703660 w 6386648"/>
                <a:gd name="connsiteY610" fmla="*/ 1164499 h 1849426"/>
                <a:gd name="connsiteX611" fmla="*/ 2721685 w 6386648"/>
                <a:gd name="connsiteY611" fmla="*/ 1182523 h 1849426"/>
                <a:gd name="connsiteX612" fmla="*/ 2703660 w 6386648"/>
                <a:gd name="connsiteY612" fmla="*/ 1200548 h 1849426"/>
                <a:gd name="connsiteX613" fmla="*/ 2685636 w 6386648"/>
                <a:gd name="connsiteY613" fmla="*/ 1182523 h 1849426"/>
                <a:gd name="connsiteX614" fmla="*/ 2703660 w 6386648"/>
                <a:gd name="connsiteY614" fmla="*/ 1164499 h 1849426"/>
                <a:gd name="connsiteX615" fmla="*/ 4500093 w 6386648"/>
                <a:gd name="connsiteY615" fmla="*/ 1158491 h 1849426"/>
                <a:gd name="connsiteX616" fmla="*/ 4518118 w 6386648"/>
                <a:gd name="connsiteY616" fmla="*/ 1176516 h 1849426"/>
                <a:gd name="connsiteX617" fmla="*/ 4500093 w 6386648"/>
                <a:gd name="connsiteY617" fmla="*/ 1194540 h 1849426"/>
                <a:gd name="connsiteX618" fmla="*/ 4482069 w 6386648"/>
                <a:gd name="connsiteY618" fmla="*/ 1176516 h 1849426"/>
                <a:gd name="connsiteX619" fmla="*/ 4500093 w 6386648"/>
                <a:gd name="connsiteY619" fmla="*/ 1158491 h 1849426"/>
                <a:gd name="connsiteX620" fmla="*/ 4199686 w 6386648"/>
                <a:gd name="connsiteY620" fmla="*/ 1158491 h 1849426"/>
                <a:gd name="connsiteX621" fmla="*/ 4217711 w 6386648"/>
                <a:gd name="connsiteY621" fmla="*/ 1176516 h 1849426"/>
                <a:gd name="connsiteX622" fmla="*/ 4199686 w 6386648"/>
                <a:gd name="connsiteY622" fmla="*/ 1194540 h 1849426"/>
                <a:gd name="connsiteX623" fmla="*/ 4181662 w 6386648"/>
                <a:gd name="connsiteY623" fmla="*/ 1176516 h 1849426"/>
                <a:gd name="connsiteX624" fmla="*/ 4199686 w 6386648"/>
                <a:gd name="connsiteY624" fmla="*/ 1158491 h 1849426"/>
                <a:gd name="connsiteX625" fmla="*/ 2132887 w 6386648"/>
                <a:gd name="connsiteY625" fmla="*/ 1158491 h 1849426"/>
                <a:gd name="connsiteX626" fmla="*/ 2150912 w 6386648"/>
                <a:gd name="connsiteY626" fmla="*/ 1176516 h 1849426"/>
                <a:gd name="connsiteX627" fmla="*/ 2132887 w 6386648"/>
                <a:gd name="connsiteY627" fmla="*/ 1194540 h 1849426"/>
                <a:gd name="connsiteX628" fmla="*/ 2114863 w 6386648"/>
                <a:gd name="connsiteY628" fmla="*/ 1176516 h 1849426"/>
                <a:gd name="connsiteX629" fmla="*/ 2132887 w 6386648"/>
                <a:gd name="connsiteY629" fmla="*/ 1158491 h 1849426"/>
                <a:gd name="connsiteX630" fmla="*/ 1850505 w 6386648"/>
                <a:gd name="connsiteY630" fmla="*/ 1158491 h 1849426"/>
                <a:gd name="connsiteX631" fmla="*/ 1868530 w 6386648"/>
                <a:gd name="connsiteY631" fmla="*/ 1176516 h 1849426"/>
                <a:gd name="connsiteX632" fmla="*/ 1850505 w 6386648"/>
                <a:gd name="connsiteY632" fmla="*/ 1194540 h 1849426"/>
                <a:gd name="connsiteX633" fmla="*/ 1832481 w 6386648"/>
                <a:gd name="connsiteY633" fmla="*/ 1176516 h 1849426"/>
                <a:gd name="connsiteX634" fmla="*/ 1850505 w 6386648"/>
                <a:gd name="connsiteY634" fmla="*/ 1158491 h 1849426"/>
                <a:gd name="connsiteX635" fmla="*/ 3340522 w 6386648"/>
                <a:gd name="connsiteY635" fmla="*/ 1152483 h 1849426"/>
                <a:gd name="connsiteX636" fmla="*/ 3358547 w 6386648"/>
                <a:gd name="connsiteY636" fmla="*/ 1170507 h 1849426"/>
                <a:gd name="connsiteX637" fmla="*/ 3340522 w 6386648"/>
                <a:gd name="connsiteY637" fmla="*/ 1188532 h 1849426"/>
                <a:gd name="connsiteX638" fmla="*/ 3322498 w 6386648"/>
                <a:gd name="connsiteY638" fmla="*/ 1170507 h 1849426"/>
                <a:gd name="connsiteX639" fmla="*/ 3340522 w 6386648"/>
                <a:gd name="connsiteY639" fmla="*/ 1152483 h 1849426"/>
                <a:gd name="connsiteX640" fmla="*/ 2829831 w 6386648"/>
                <a:gd name="connsiteY640" fmla="*/ 1152483 h 1849426"/>
                <a:gd name="connsiteX641" fmla="*/ 2847856 w 6386648"/>
                <a:gd name="connsiteY641" fmla="*/ 1170507 h 1849426"/>
                <a:gd name="connsiteX642" fmla="*/ 2829831 w 6386648"/>
                <a:gd name="connsiteY642" fmla="*/ 1188532 h 1849426"/>
                <a:gd name="connsiteX643" fmla="*/ 2811807 w 6386648"/>
                <a:gd name="connsiteY643" fmla="*/ 1170507 h 1849426"/>
                <a:gd name="connsiteX644" fmla="*/ 2829831 w 6386648"/>
                <a:gd name="connsiteY644" fmla="*/ 1152483 h 1849426"/>
                <a:gd name="connsiteX645" fmla="*/ 2253050 w 6386648"/>
                <a:gd name="connsiteY645" fmla="*/ 1152483 h 1849426"/>
                <a:gd name="connsiteX646" fmla="*/ 2271075 w 6386648"/>
                <a:gd name="connsiteY646" fmla="*/ 1170507 h 1849426"/>
                <a:gd name="connsiteX647" fmla="*/ 2253050 w 6386648"/>
                <a:gd name="connsiteY647" fmla="*/ 1188532 h 1849426"/>
                <a:gd name="connsiteX648" fmla="*/ 2235026 w 6386648"/>
                <a:gd name="connsiteY648" fmla="*/ 1170507 h 1849426"/>
                <a:gd name="connsiteX649" fmla="*/ 2253050 w 6386648"/>
                <a:gd name="connsiteY649" fmla="*/ 1152483 h 1849426"/>
                <a:gd name="connsiteX650" fmla="*/ 1994700 w 6386648"/>
                <a:gd name="connsiteY650" fmla="*/ 1146474 h 1849426"/>
                <a:gd name="connsiteX651" fmla="*/ 2012725 w 6386648"/>
                <a:gd name="connsiteY651" fmla="*/ 1164498 h 1849426"/>
                <a:gd name="connsiteX652" fmla="*/ 1994700 w 6386648"/>
                <a:gd name="connsiteY652" fmla="*/ 1182523 h 1849426"/>
                <a:gd name="connsiteX653" fmla="*/ 1976676 w 6386648"/>
                <a:gd name="connsiteY653" fmla="*/ 1164498 h 1849426"/>
                <a:gd name="connsiteX654" fmla="*/ 1994700 w 6386648"/>
                <a:gd name="connsiteY654" fmla="*/ 1146474 h 1849426"/>
                <a:gd name="connsiteX655" fmla="*/ 1718326 w 6386648"/>
                <a:gd name="connsiteY655" fmla="*/ 1146474 h 1849426"/>
                <a:gd name="connsiteX656" fmla="*/ 1736351 w 6386648"/>
                <a:gd name="connsiteY656" fmla="*/ 1164498 h 1849426"/>
                <a:gd name="connsiteX657" fmla="*/ 1718326 w 6386648"/>
                <a:gd name="connsiteY657" fmla="*/ 1182523 h 1849426"/>
                <a:gd name="connsiteX658" fmla="*/ 1700302 w 6386648"/>
                <a:gd name="connsiteY658" fmla="*/ 1164498 h 1849426"/>
                <a:gd name="connsiteX659" fmla="*/ 1718326 w 6386648"/>
                <a:gd name="connsiteY659" fmla="*/ 1146474 h 1849426"/>
                <a:gd name="connsiteX660" fmla="*/ 1129529 w 6386648"/>
                <a:gd name="connsiteY660" fmla="*/ 1146474 h 1849426"/>
                <a:gd name="connsiteX661" fmla="*/ 1147554 w 6386648"/>
                <a:gd name="connsiteY661" fmla="*/ 1164498 h 1849426"/>
                <a:gd name="connsiteX662" fmla="*/ 1129529 w 6386648"/>
                <a:gd name="connsiteY662" fmla="*/ 1182523 h 1849426"/>
                <a:gd name="connsiteX663" fmla="*/ 1111505 w 6386648"/>
                <a:gd name="connsiteY663" fmla="*/ 1164498 h 1849426"/>
                <a:gd name="connsiteX664" fmla="*/ 1129529 w 6386648"/>
                <a:gd name="connsiteY664" fmla="*/ 1146474 h 1849426"/>
                <a:gd name="connsiteX665" fmla="*/ 498674 w 6386648"/>
                <a:gd name="connsiteY665" fmla="*/ 1140466 h 1849426"/>
                <a:gd name="connsiteX666" fmla="*/ 516699 w 6386648"/>
                <a:gd name="connsiteY666" fmla="*/ 1158490 h 1849426"/>
                <a:gd name="connsiteX667" fmla="*/ 498674 w 6386648"/>
                <a:gd name="connsiteY667" fmla="*/ 1176515 h 1849426"/>
                <a:gd name="connsiteX668" fmla="*/ 480650 w 6386648"/>
                <a:gd name="connsiteY668" fmla="*/ 1158490 h 1849426"/>
                <a:gd name="connsiteX669" fmla="*/ 498674 w 6386648"/>
                <a:gd name="connsiteY669" fmla="*/ 1140466 h 1849426"/>
                <a:gd name="connsiteX670" fmla="*/ 3707019 w 6386648"/>
                <a:gd name="connsiteY670" fmla="*/ 1134458 h 1849426"/>
                <a:gd name="connsiteX671" fmla="*/ 3725044 w 6386648"/>
                <a:gd name="connsiteY671" fmla="*/ 1152482 h 1849426"/>
                <a:gd name="connsiteX672" fmla="*/ 3707019 w 6386648"/>
                <a:gd name="connsiteY672" fmla="*/ 1170507 h 1849426"/>
                <a:gd name="connsiteX673" fmla="*/ 3688994 w 6386648"/>
                <a:gd name="connsiteY673" fmla="*/ 1152482 h 1849426"/>
                <a:gd name="connsiteX674" fmla="*/ 3707019 w 6386648"/>
                <a:gd name="connsiteY674" fmla="*/ 1134458 h 1849426"/>
                <a:gd name="connsiteX675" fmla="*/ 799081 w 6386648"/>
                <a:gd name="connsiteY675" fmla="*/ 1134458 h 1849426"/>
                <a:gd name="connsiteX676" fmla="*/ 817106 w 6386648"/>
                <a:gd name="connsiteY676" fmla="*/ 1152482 h 1849426"/>
                <a:gd name="connsiteX677" fmla="*/ 799081 w 6386648"/>
                <a:gd name="connsiteY677" fmla="*/ 1170507 h 1849426"/>
                <a:gd name="connsiteX678" fmla="*/ 781057 w 6386648"/>
                <a:gd name="connsiteY678" fmla="*/ 1152482 h 1849426"/>
                <a:gd name="connsiteX679" fmla="*/ 799081 w 6386648"/>
                <a:gd name="connsiteY679" fmla="*/ 1134458 h 1849426"/>
                <a:gd name="connsiteX680" fmla="*/ 384520 w 6386648"/>
                <a:gd name="connsiteY680" fmla="*/ 1134458 h 1849426"/>
                <a:gd name="connsiteX681" fmla="*/ 402545 w 6386648"/>
                <a:gd name="connsiteY681" fmla="*/ 1152482 h 1849426"/>
                <a:gd name="connsiteX682" fmla="*/ 384520 w 6386648"/>
                <a:gd name="connsiteY682" fmla="*/ 1170507 h 1849426"/>
                <a:gd name="connsiteX683" fmla="*/ 366496 w 6386648"/>
                <a:gd name="connsiteY683" fmla="*/ 1152482 h 1849426"/>
                <a:gd name="connsiteX684" fmla="*/ 384520 w 6386648"/>
                <a:gd name="connsiteY684" fmla="*/ 1134458 h 1849426"/>
                <a:gd name="connsiteX685" fmla="*/ 3935328 w 6386648"/>
                <a:gd name="connsiteY685" fmla="*/ 1128450 h 1849426"/>
                <a:gd name="connsiteX686" fmla="*/ 3953353 w 6386648"/>
                <a:gd name="connsiteY686" fmla="*/ 1146475 h 1849426"/>
                <a:gd name="connsiteX687" fmla="*/ 3935328 w 6386648"/>
                <a:gd name="connsiteY687" fmla="*/ 1164499 h 1849426"/>
                <a:gd name="connsiteX688" fmla="*/ 3917304 w 6386648"/>
                <a:gd name="connsiteY688" fmla="*/ 1146475 h 1849426"/>
                <a:gd name="connsiteX689" fmla="*/ 3935328 w 6386648"/>
                <a:gd name="connsiteY689" fmla="*/ 1128450 h 1849426"/>
                <a:gd name="connsiteX690" fmla="*/ 1514049 w 6386648"/>
                <a:gd name="connsiteY690" fmla="*/ 1128450 h 1849426"/>
                <a:gd name="connsiteX691" fmla="*/ 1532074 w 6386648"/>
                <a:gd name="connsiteY691" fmla="*/ 1146475 h 1849426"/>
                <a:gd name="connsiteX692" fmla="*/ 1514049 w 6386648"/>
                <a:gd name="connsiteY692" fmla="*/ 1164499 h 1849426"/>
                <a:gd name="connsiteX693" fmla="*/ 1496025 w 6386648"/>
                <a:gd name="connsiteY693" fmla="*/ 1146475 h 1849426"/>
                <a:gd name="connsiteX694" fmla="*/ 1514049 w 6386648"/>
                <a:gd name="connsiteY694" fmla="*/ 1128450 h 1849426"/>
                <a:gd name="connsiteX695" fmla="*/ 4650296 w 6386648"/>
                <a:gd name="connsiteY695" fmla="*/ 1122442 h 1849426"/>
                <a:gd name="connsiteX696" fmla="*/ 4668321 w 6386648"/>
                <a:gd name="connsiteY696" fmla="*/ 1140466 h 1849426"/>
                <a:gd name="connsiteX697" fmla="*/ 4650296 w 6386648"/>
                <a:gd name="connsiteY697" fmla="*/ 1158491 h 1849426"/>
                <a:gd name="connsiteX698" fmla="*/ 4632272 w 6386648"/>
                <a:gd name="connsiteY698" fmla="*/ 1140466 h 1849426"/>
                <a:gd name="connsiteX699" fmla="*/ 4650296 w 6386648"/>
                <a:gd name="connsiteY699" fmla="*/ 1122442 h 1849426"/>
                <a:gd name="connsiteX700" fmla="*/ 4073515 w 6386648"/>
                <a:gd name="connsiteY700" fmla="*/ 1122442 h 1849426"/>
                <a:gd name="connsiteX701" fmla="*/ 4091540 w 6386648"/>
                <a:gd name="connsiteY701" fmla="*/ 1140466 h 1849426"/>
                <a:gd name="connsiteX702" fmla="*/ 4073515 w 6386648"/>
                <a:gd name="connsiteY702" fmla="*/ 1158491 h 1849426"/>
                <a:gd name="connsiteX703" fmla="*/ 4055491 w 6386648"/>
                <a:gd name="connsiteY703" fmla="*/ 1140466 h 1849426"/>
                <a:gd name="connsiteX704" fmla="*/ 4073515 w 6386648"/>
                <a:gd name="connsiteY704" fmla="*/ 1122442 h 1849426"/>
                <a:gd name="connsiteX705" fmla="*/ 2475351 w 6386648"/>
                <a:gd name="connsiteY705" fmla="*/ 1122442 h 1849426"/>
                <a:gd name="connsiteX706" fmla="*/ 2493376 w 6386648"/>
                <a:gd name="connsiteY706" fmla="*/ 1140466 h 1849426"/>
                <a:gd name="connsiteX707" fmla="*/ 2475351 w 6386648"/>
                <a:gd name="connsiteY707" fmla="*/ 1158491 h 1849426"/>
                <a:gd name="connsiteX708" fmla="*/ 2457326 w 6386648"/>
                <a:gd name="connsiteY708" fmla="*/ 1140466 h 1849426"/>
                <a:gd name="connsiteX709" fmla="*/ 2475351 w 6386648"/>
                <a:gd name="connsiteY709" fmla="*/ 1122442 h 1849426"/>
                <a:gd name="connsiteX710" fmla="*/ 1393887 w 6386648"/>
                <a:gd name="connsiteY710" fmla="*/ 1122442 h 1849426"/>
                <a:gd name="connsiteX711" fmla="*/ 1411912 w 6386648"/>
                <a:gd name="connsiteY711" fmla="*/ 1140466 h 1849426"/>
                <a:gd name="connsiteX712" fmla="*/ 1393887 w 6386648"/>
                <a:gd name="connsiteY712" fmla="*/ 1158491 h 1849426"/>
                <a:gd name="connsiteX713" fmla="*/ 1375863 w 6386648"/>
                <a:gd name="connsiteY713" fmla="*/ 1140466 h 1849426"/>
                <a:gd name="connsiteX714" fmla="*/ 1393887 w 6386648"/>
                <a:gd name="connsiteY714" fmla="*/ 1122442 h 1849426"/>
                <a:gd name="connsiteX715" fmla="*/ 3058140 w 6386648"/>
                <a:gd name="connsiteY715" fmla="*/ 1116434 h 1849426"/>
                <a:gd name="connsiteX716" fmla="*/ 3076165 w 6386648"/>
                <a:gd name="connsiteY716" fmla="*/ 1134458 h 1849426"/>
                <a:gd name="connsiteX717" fmla="*/ 3058140 w 6386648"/>
                <a:gd name="connsiteY717" fmla="*/ 1152483 h 1849426"/>
                <a:gd name="connsiteX718" fmla="*/ 3040116 w 6386648"/>
                <a:gd name="connsiteY718" fmla="*/ 1134458 h 1849426"/>
                <a:gd name="connsiteX719" fmla="*/ 3058140 w 6386648"/>
                <a:gd name="connsiteY719" fmla="*/ 1116434 h 1849426"/>
                <a:gd name="connsiteX720" fmla="*/ 4800499 w 6386648"/>
                <a:gd name="connsiteY720" fmla="*/ 1092401 h 1849426"/>
                <a:gd name="connsiteX721" fmla="*/ 4818524 w 6386648"/>
                <a:gd name="connsiteY721" fmla="*/ 1110425 h 1849426"/>
                <a:gd name="connsiteX722" fmla="*/ 4800499 w 6386648"/>
                <a:gd name="connsiteY722" fmla="*/ 1128450 h 1849426"/>
                <a:gd name="connsiteX723" fmla="*/ 4782475 w 6386648"/>
                <a:gd name="connsiteY723" fmla="*/ 1110425 h 1849426"/>
                <a:gd name="connsiteX724" fmla="*/ 4800499 w 6386648"/>
                <a:gd name="connsiteY724" fmla="*/ 1092401 h 1849426"/>
                <a:gd name="connsiteX725" fmla="*/ 2349180 w 6386648"/>
                <a:gd name="connsiteY725" fmla="*/ 1092401 h 1849426"/>
                <a:gd name="connsiteX726" fmla="*/ 2367205 w 6386648"/>
                <a:gd name="connsiteY726" fmla="*/ 1110425 h 1849426"/>
                <a:gd name="connsiteX727" fmla="*/ 2349180 w 6386648"/>
                <a:gd name="connsiteY727" fmla="*/ 1128450 h 1849426"/>
                <a:gd name="connsiteX728" fmla="*/ 2331156 w 6386648"/>
                <a:gd name="connsiteY728" fmla="*/ 1110425 h 1849426"/>
                <a:gd name="connsiteX729" fmla="*/ 2349180 w 6386648"/>
                <a:gd name="connsiteY729" fmla="*/ 1092401 h 1849426"/>
                <a:gd name="connsiteX730" fmla="*/ 931260 w 6386648"/>
                <a:gd name="connsiteY730" fmla="*/ 1092401 h 1849426"/>
                <a:gd name="connsiteX731" fmla="*/ 949285 w 6386648"/>
                <a:gd name="connsiteY731" fmla="*/ 1110425 h 1849426"/>
                <a:gd name="connsiteX732" fmla="*/ 931260 w 6386648"/>
                <a:gd name="connsiteY732" fmla="*/ 1128450 h 1849426"/>
                <a:gd name="connsiteX733" fmla="*/ 913236 w 6386648"/>
                <a:gd name="connsiteY733" fmla="*/ 1110425 h 1849426"/>
                <a:gd name="connsiteX734" fmla="*/ 931260 w 6386648"/>
                <a:gd name="connsiteY734" fmla="*/ 1092401 h 1849426"/>
                <a:gd name="connsiteX735" fmla="*/ 4986752 w 6386648"/>
                <a:gd name="connsiteY735" fmla="*/ 1086393 h 1849426"/>
                <a:gd name="connsiteX736" fmla="*/ 5004777 w 6386648"/>
                <a:gd name="connsiteY736" fmla="*/ 1104417 h 1849426"/>
                <a:gd name="connsiteX737" fmla="*/ 4986752 w 6386648"/>
                <a:gd name="connsiteY737" fmla="*/ 1122442 h 1849426"/>
                <a:gd name="connsiteX738" fmla="*/ 4968728 w 6386648"/>
                <a:gd name="connsiteY738" fmla="*/ 1104417 h 1849426"/>
                <a:gd name="connsiteX739" fmla="*/ 4986752 w 6386648"/>
                <a:gd name="connsiteY739" fmla="*/ 1086393 h 1849426"/>
                <a:gd name="connsiteX740" fmla="*/ 3815165 w 6386648"/>
                <a:gd name="connsiteY740" fmla="*/ 1086393 h 1849426"/>
                <a:gd name="connsiteX741" fmla="*/ 3833190 w 6386648"/>
                <a:gd name="connsiteY741" fmla="*/ 1104417 h 1849426"/>
                <a:gd name="connsiteX742" fmla="*/ 3815165 w 6386648"/>
                <a:gd name="connsiteY742" fmla="*/ 1122442 h 1849426"/>
                <a:gd name="connsiteX743" fmla="*/ 3797141 w 6386648"/>
                <a:gd name="connsiteY743" fmla="*/ 1104417 h 1849426"/>
                <a:gd name="connsiteX744" fmla="*/ 3815165 w 6386648"/>
                <a:gd name="connsiteY744" fmla="*/ 1086393 h 1849426"/>
                <a:gd name="connsiteX745" fmla="*/ 3586856 w 6386648"/>
                <a:gd name="connsiteY745" fmla="*/ 1086393 h 1849426"/>
                <a:gd name="connsiteX746" fmla="*/ 3604881 w 6386648"/>
                <a:gd name="connsiteY746" fmla="*/ 1104417 h 1849426"/>
                <a:gd name="connsiteX747" fmla="*/ 3586856 w 6386648"/>
                <a:gd name="connsiteY747" fmla="*/ 1122442 h 1849426"/>
                <a:gd name="connsiteX748" fmla="*/ 3568831 w 6386648"/>
                <a:gd name="connsiteY748" fmla="*/ 1104417 h 1849426"/>
                <a:gd name="connsiteX749" fmla="*/ 3586856 w 6386648"/>
                <a:gd name="connsiteY749" fmla="*/ 1086393 h 1849426"/>
                <a:gd name="connsiteX750" fmla="*/ 3166287 w 6386648"/>
                <a:gd name="connsiteY750" fmla="*/ 1086393 h 1849426"/>
                <a:gd name="connsiteX751" fmla="*/ 3184312 w 6386648"/>
                <a:gd name="connsiteY751" fmla="*/ 1104417 h 1849426"/>
                <a:gd name="connsiteX752" fmla="*/ 3166287 w 6386648"/>
                <a:gd name="connsiteY752" fmla="*/ 1122442 h 1849426"/>
                <a:gd name="connsiteX753" fmla="*/ 3148262 w 6386648"/>
                <a:gd name="connsiteY753" fmla="*/ 1104417 h 1849426"/>
                <a:gd name="connsiteX754" fmla="*/ 3166287 w 6386648"/>
                <a:gd name="connsiteY754" fmla="*/ 1086393 h 1849426"/>
                <a:gd name="connsiteX755" fmla="*/ 2595514 w 6386648"/>
                <a:gd name="connsiteY755" fmla="*/ 1086393 h 1849426"/>
                <a:gd name="connsiteX756" fmla="*/ 2613539 w 6386648"/>
                <a:gd name="connsiteY756" fmla="*/ 1104417 h 1849426"/>
                <a:gd name="connsiteX757" fmla="*/ 2595514 w 6386648"/>
                <a:gd name="connsiteY757" fmla="*/ 1122442 h 1849426"/>
                <a:gd name="connsiteX758" fmla="*/ 2577489 w 6386648"/>
                <a:gd name="connsiteY758" fmla="*/ 1104417 h 1849426"/>
                <a:gd name="connsiteX759" fmla="*/ 2595514 w 6386648"/>
                <a:gd name="connsiteY759" fmla="*/ 1086393 h 1849426"/>
                <a:gd name="connsiteX760" fmla="*/ 1628204 w 6386648"/>
                <a:gd name="connsiteY760" fmla="*/ 1074377 h 1849426"/>
                <a:gd name="connsiteX761" fmla="*/ 1646229 w 6386648"/>
                <a:gd name="connsiteY761" fmla="*/ 1092401 h 1849426"/>
                <a:gd name="connsiteX762" fmla="*/ 1628204 w 6386648"/>
                <a:gd name="connsiteY762" fmla="*/ 1110426 h 1849426"/>
                <a:gd name="connsiteX763" fmla="*/ 1610180 w 6386648"/>
                <a:gd name="connsiteY763" fmla="*/ 1092401 h 1849426"/>
                <a:gd name="connsiteX764" fmla="*/ 1628204 w 6386648"/>
                <a:gd name="connsiteY764" fmla="*/ 1074377 h 1849426"/>
                <a:gd name="connsiteX765" fmla="*/ 642870 w 6386648"/>
                <a:gd name="connsiteY765" fmla="*/ 1074377 h 1849426"/>
                <a:gd name="connsiteX766" fmla="*/ 660895 w 6386648"/>
                <a:gd name="connsiteY766" fmla="*/ 1092401 h 1849426"/>
                <a:gd name="connsiteX767" fmla="*/ 642870 w 6386648"/>
                <a:gd name="connsiteY767" fmla="*/ 1110426 h 1849426"/>
                <a:gd name="connsiteX768" fmla="*/ 624846 w 6386648"/>
                <a:gd name="connsiteY768" fmla="*/ 1092401 h 1849426"/>
                <a:gd name="connsiteX769" fmla="*/ 642870 w 6386648"/>
                <a:gd name="connsiteY769" fmla="*/ 1074377 h 1849426"/>
                <a:gd name="connsiteX770" fmla="*/ 2925961 w 6386648"/>
                <a:gd name="connsiteY770" fmla="*/ 1068369 h 1849426"/>
                <a:gd name="connsiteX771" fmla="*/ 2943986 w 6386648"/>
                <a:gd name="connsiteY771" fmla="*/ 1086394 h 1849426"/>
                <a:gd name="connsiteX772" fmla="*/ 2925961 w 6386648"/>
                <a:gd name="connsiteY772" fmla="*/ 1104418 h 1849426"/>
                <a:gd name="connsiteX773" fmla="*/ 2907936 w 6386648"/>
                <a:gd name="connsiteY773" fmla="*/ 1086394 h 1849426"/>
                <a:gd name="connsiteX774" fmla="*/ 2925961 w 6386648"/>
                <a:gd name="connsiteY774" fmla="*/ 1068369 h 1849426"/>
                <a:gd name="connsiteX775" fmla="*/ 3424636 w 6386648"/>
                <a:gd name="connsiteY775" fmla="*/ 1062360 h 1849426"/>
                <a:gd name="connsiteX776" fmla="*/ 3442661 w 6386648"/>
                <a:gd name="connsiteY776" fmla="*/ 1080384 h 1849426"/>
                <a:gd name="connsiteX777" fmla="*/ 3424636 w 6386648"/>
                <a:gd name="connsiteY777" fmla="*/ 1098409 h 1849426"/>
                <a:gd name="connsiteX778" fmla="*/ 3406612 w 6386648"/>
                <a:gd name="connsiteY778" fmla="*/ 1080384 h 1849426"/>
                <a:gd name="connsiteX779" fmla="*/ 3424636 w 6386648"/>
                <a:gd name="connsiteY779" fmla="*/ 1062360 h 1849426"/>
                <a:gd name="connsiteX780" fmla="*/ 1249691 w 6386648"/>
                <a:gd name="connsiteY780" fmla="*/ 1062360 h 1849426"/>
                <a:gd name="connsiteX781" fmla="*/ 1267716 w 6386648"/>
                <a:gd name="connsiteY781" fmla="*/ 1080384 h 1849426"/>
                <a:gd name="connsiteX782" fmla="*/ 1249691 w 6386648"/>
                <a:gd name="connsiteY782" fmla="*/ 1098409 h 1849426"/>
                <a:gd name="connsiteX783" fmla="*/ 1231667 w 6386648"/>
                <a:gd name="connsiteY783" fmla="*/ 1080384 h 1849426"/>
                <a:gd name="connsiteX784" fmla="*/ 1249691 w 6386648"/>
                <a:gd name="connsiteY784" fmla="*/ 1062360 h 1849426"/>
                <a:gd name="connsiteX785" fmla="*/ 1075456 w 6386648"/>
                <a:gd name="connsiteY785" fmla="*/ 1062360 h 1849426"/>
                <a:gd name="connsiteX786" fmla="*/ 1093480 w 6386648"/>
                <a:gd name="connsiteY786" fmla="*/ 1080384 h 1849426"/>
                <a:gd name="connsiteX787" fmla="*/ 1075456 w 6386648"/>
                <a:gd name="connsiteY787" fmla="*/ 1098409 h 1849426"/>
                <a:gd name="connsiteX788" fmla="*/ 1057431 w 6386648"/>
                <a:gd name="connsiteY788" fmla="*/ 1080384 h 1849426"/>
                <a:gd name="connsiteX789" fmla="*/ 1075456 w 6386648"/>
                <a:gd name="connsiteY789" fmla="*/ 1062360 h 1849426"/>
                <a:gd name="connsiteX790" fmla="*/ 1928611 w 6386648"/>
                <a:gd name="connsiteY790" fmla="*/ 1056352 h 1849426"/>
                <a:gd name="connsiteX791" fmla="*/ 1946636 w 6386648"/>
                <a:gd name="connsiteY791" fmla="*/ 1074376 h 1849426"/>
                <a:gd name="connsiteX792" fmla="*/ 1928611 w 6386648"/>
                <a:gd name="connsiteY792" fmla="*/ 1092401 h 1849426"/>
                <a:gd name="connsiteX793" fmla="*/ 1910587 w 6386648"/>
                <a:gd name="connsiteY793" fmla="*/ 1074376 h 1849426"/>
                <a:gd name="connsiteX794" fmla="*/ 1928611 w 6386648"/>
                <a:gd name="connsiteY794" fmla="*/ 1056352 h 1849426"/>
                <a:gd name="connsiteX795" fmla="*/ 2709668 w 6386648"/>
                <a:gd name="connsiteY795" fmla="*/ 1044336 h 1849426"/>
                <a:gd name="connsiteX796" fmla="*/ 2727693 w 6386648"/>
                <a:gd name="connsiteY796" fmla="*/ 1062360 h 1849426"/>
                <a:gd name="connsiteX797" fmla="*/ 2709668 w 6386648"/>
                <a:gd name="connsiteY797" fmla="*/ 1080385 h 1849426"/>
                <a:gd name="connsiteX798" fmla="*/ 2691644 w 6386648"/>
                <a:gd name="connsiteY798" fmla="*/ 1062360 h 1849426"/>
                <a:gd name="connsiteX799" fmla="*/ 2709668 w 6386648"/>
                <a:gd name="connsiteY799" fmla="*/ 1044336 h 1849426"/>
                <a:gd name="connsiteX800" fmla="*/ 1784415 w 6386648"/>
                <a:gd name="connsiteY800" fmla="*/ 1044336 h 1849426"/>
                <a:gd name="connsiteX801" fmla="*/ 1802440 w 6386648"/>
                <a:gd name="connsiteY801" fmla="*/ 1062360 h 1849426"/>
                <a:gd name="connsiteX802" fmla="*/ 1784415 w 6386648"/>
                <a:gd name="connsiteY802" fmla="*/ 1080385 h 1849426"/>
                <a:gd name="connsiteX803" fmla="*/ 1766391 w 6386648"/>
                <a:gd name="connsiteY803" fmla="*/ 1062360 h 1849426"/>
                <a:gd name="connsiteX804" fmla="*/ 1784415 w 6386648"/>
                <a:gd name="connsiteY804" fmla="*/ 1044336 h 1849426"/>
                <a:gd name="connsiteX805" fmla="*/ 3292457 w 6386648"/>
                <a:gd name="connsiteY805" fmla="*/ 1038328 h 1849426"/>
                <a:gd name="connsiteX806" fmla="*/ 3310482 w 6386648"/>
                <a:gd name="connsiteY806" fmla="*/ 1056353 h 1849426"/>
                <a:gd name="connsiteX807" fmla="*/ 3292457 w 6386648"/>
                <a:gd name="connsiteY807" fmla="*/ 1074377 h 1849426"/>
                <a:gd name="connsiteX808" fmla="*/ 3274433 w 6386648"/>
                <a:gd name="connsiteY808" fmla="*/ 1056353 h 1849426"/>
                <a:gd name="connsiteX809" fmla="*/ 3292457 w 6386648"/>
                <a:gd name="connsiteY809" fmla="*/ 1038328 h 1849426"/>
                <a:gd name="connsiteX810" fmla="*/ 2198977 w 6386648"/>
                <a:gd name="connsiteY810" fmla="*/ 1038328 h 1849426"/>
                <a:gd name="connsiteX811" fmla="*/ 2217002 w 6386648"/>
                <a:gd name="connsiteY811" fmla="*/ 1056353 h 1849426"/>
                <a:gd name="connsiteX812" fmla="*/ 2198977 w 6386648"/>
                <a:gd name="connsiteY812" fmla="*/ 1074377 h 1849426"/>
                <a:gd name="connsiteX813" fmla="*/ 2180953 w 6386648"/>
                <a:gd name="connsiteY813" fmla="*/ 1056353 h 1849426"/>
                <a:gd name="connsiteX814" fmla="*/ 2198977 w 6386648"/>
                <a:gd name="connsiteY814" fmla="*/ 1038328 h 1849426"/>
                <a:gd name="connsiteX815" fmla="*/ 2078814 w 6386648"/>
                <a:gd name="connsiteY815" fmla="*/ 1032320 h 1849426"/>
                <a:gd name="connsiteX816" fmla="*/ 2096839 w 6386648"/>
                <a:gd name="connsiteY816" fmla="*/ 1050344 h 1849426"/>
                <a:gd name="connsiteX817" fmla="*/ 2078814 w 6386648"/>
                <a:gd name="connsiteY817" fmla="*/ 1068369 h 1849426"/>
                <a:gd name="connsiteX818" fmla="*/ 2060790 w 6386648"/>
                <a:gd name="connsiteY818" fmla="*/ 1050344 h 1849426"/>
                <a:gd name="connsiteX819" fmla="*/ 2078814 w 6386648"/>
                <a:gd name="connsiteY819" fmla="*/ 1032320 h 1849426"/>
                <a:gd name="connsiteX820" fmla="*/ 3983393 w 6386648"/>
                <a:gd name="connsiteY820" fmla="*/ 1026312 h 1849426"/>
                <a:gd name="connsiteX821" fmla="*/ 4001418 w 6386648"/>
                <a:gd name="connsiteY821" fmla="*/ 1044336 h 1849426"/>
                <a:gd name="connsiteX822" fmla="*/ 3983393 w 6386648"/>
                <a:gd name="connsiteY822" fmla="*/ 1062361 h 1849426"/>
                <a:gd name="connsiteX823" fmla="*/ 3965369 w 6386648"/>
                <a:gd name="connsiteY823" fmla="*/ 1044336 h 1849426"/>
                <a:gd name="connsiteX824" fmla="*/ 3983393 w 6386648"/>
                <a:gd name="connsiteY824" fmla="*/ 1026312 h 1849426"/>
                <a:gd name="connsiteX825" fmla="*/ 817106 w 6386648"/>
                <a:gd name="connsiteY825" fmla="*/ 1020304 h 1849426"/>
                <a:gd name="connsiteX826" fmla="*/ 829123 w 6386648"/>
                <a:gd name="connsiteY826" fmla="*/ 1032320 h 1849426"/>
                <a:gd name="connsiteX827" fmla="*/ 817106 w 6386648"/>
                <a:gd name="connsiteY827" fmla="*/ 1044336 h 1849426"/>
                <a:gd name="connsiteX828" fmla="*/ 805090 w 6386648"/>
                <a:gd name="connsiteY828" fmla="*/ 1032320 h 1849426"/>
                <a:gd name="connsiteX829" fmla="*/ 817106 w 6386648"/>
                <a:gd name="connsiteY829" fmla="*/ 1020304 h 1849426"/>
                <a:gd name="connsiteX830" fmla="*/ 2817815 w 6386648"/>
                <a:gd name="connsiteY830" fmla="*/ 1014295 h 1849426"/>
                <a:gd name="connsiteX831" fmla="*/ 2835840 w 6386648"/>
                <a:gd name="connsiteY831" fmla="*/ 1032319 h 1849426"/>
                <a:gd name="connsiteX832" fmla="*/ 2817815 w 6386648"/>
                <a:gd name="connsiteY832" fmla="*/ 1050344 h 1849426"/>
                <a:gd name="connsiteX833" fmla="*/ 2799791 w 6386648"/>
                <a:gd name="connsiteY833" fmla="*/ 1032319 h 1849426"/>
                <a:gd name="connsiteX834" fmla="*/ 2817815 w 6386648"/>
                <a:gd name="connsiteY834" fmla="*/ 1014295 h 1849426"/>
                <a:gd name="connsiteX835" fmla="*/ 2445310 w 6386648"/>
                <a:gd name="connsiteY835" fmla="*/ 1014295 h 1849426"/>
                <a:gd name="connsiteX836" fmla="*/ 2463335 w 6386648"/>
                <a:gd name="connsiteY836" fmla="*/ 1032319 h 1849426"/>
                <a:gd name="connsiteX837" fmla="*/ 2445310 w 6386648"/>
                <a:gd name="connsiteY837" fmla="*/ 1050344 h 1849426"/>
                <a:gd name="connsiteX838" fmla="*/ 2427285 w 6386648"/>
                <a:gd name="connsiteY838" fmla="*/ 1032319 h 1849426"/>
                <a:gd name="connsiteX839" fmla="*/ 2445310 w 6386648"/>
                <a:gd name="connsiteY839" fmla="*/ 1014295 h 1849426"/>
                <a:gd name="connsiteX840" fmla="*/ 420569 w 6386648"/>
                <a:gd name="connsiteY840" fmla="*/ 1014295 h 1849426"/>
                <a:gd name="connsiteX841" fmla="*/ 438594 w 6386648"/>
                <a:gd name="connsiteY841" fmla="*/ 1032319 h 1849426"/>
                <a:gd name="connsiteX842" fmla="*/ 420569 w 6386648"/>
                <a:gd name="connsiteY842" fmla="*/ 1050344 h 1849426"/>
                <a:gd name="connsiteX843" fmla="*/ 402545 w 6386648"/>
                <a:gd name="connsiteY843" fmla="*/ 1032319 h 1849426"/>
                <a:gd name="connsiteX844" fmla="*/ 420569 w 6386648"/>
                <a:gd name="connsiteY844" fmla="*/ 1014295 h 1849426"/>
                <a:gd name="connsiteX845" fmla="*/ 1520057 w 6386648"/>
                <a:gd name="connsiteY845" fmla="*/ 1008287 h 1849426"/>
                <a:gd name="connsiteX846" fmla="*/ 1538082 w 6386648"/>
                <a:gd name="connsiteY846" fmla="*/ 1026312 h 1849426"/>
                <a:gd name="connsiteX847" fmla="*/ 1520057 w 6386648"/>
                <a:gd name="connsiteY847" fmla="*/ 1044336 h 1849426"/>
                <a:gd name="connsiteX848" fmla="*/ 1502033 w 6386648"/>
                <a:gd name="connsiteY848" fmla="*/ 1026312 h 1849426"/>
                <a:gd name="connsiteX849" fmla="*/ 1520057 w 6386648"/>
                <a:gd name="connsiteY849" fmla="*/ 1008287 h 1849426"/>
                <a:gd name="connsiteX850" fmla="*/ 1387878 w 6386648"/>
                <a:gd name="connsiteY850" fmla="*/ 1008287 h 1849426"/>
                <a:gd name="connsiteX851" fmla="*/ 1405903 w 6386648"/>
                <a:gd name="connsiteY851" fmla="*/ 1026312 h 1849426"/>
                <a:gd name="connsiteX852" fmla="*/ 1387878 w 6386648"/>
                <a:gd name="connsiteY852" fmla="*/ 1044336 h 1849426"/>
                <a:gd name="connsiteX853" fmla="*/ 1369854 w 6386648"/>
                <a:gd name="connsiteY853" fmla="*/ 1026312 h 1849426"/>
                <a:gd name="connsiteX854" fmla="*/ 1387878 w 6386648"/>
                <a:gd name="connsiteY854" fmla="*/ 1008287 h 1849426"/>
                <a:gd name="connsiteX855" fmla="*/ 534724 w 6386648"/>
                <a:gd name="connsiteY855" fmla="*/ 1008287 h 1849426"/>
                <a:gd name="connsiteX856" fmla="*/ 552748 w 6386648"/>
                <a:gd name="connsiteY856" fmla="*/ 1026312 h 1849426"/>
                <a:gd name="connsiteX857" fmla="*/ 534724 w 6386648"/>
                <a:gd name="connsiteY857" fmla="*/ 1044336 h 1849426"/>
                <a:gd name="connsiteX858" fmla="*/ 516699 w 6386648"/>
                <a:gd name="connsiteY858" fmla="*/ 1026312 h 1849426"/>
                <a:gd name="connsiteX859" fmla="*/ 534724 w 6386648"/>
                <a:gd name="connsiteY859" fmla="*/ 1008287 h 1849426"/>
                <a:gd name="connsiteX860" fmla="*/ 3016083 w 6386648"/>
                <a:gd name="connsiteY860" fmla="*/ 1002279 h 1849426"/>
                <a:gd name="connsiteX861" fmla="*/ 3034108 w 6386648"/>
                <a:gd name="connsiteY861" fmla="*/ 1020303 h 1849426"/>
                <a:gd name="connsiteX862" fmla="*/ 3016083 w 6386648"/>
                <a:gd name="connsiteY862" fmla="*/ 1038328 h 1849426"/>
                <a:gd name="connsiteX863" fmla="*/ 2998058 w 6386648"/>
                <a:gd name="connsiteY863" fmla="*/ 1020303 h 1849426"/>
                <a:gd name="connsiteX864" fmla="*/ 3016083 w 6386648"/>
                <a:gd name="connsiteY864" fmla="*/ 1002279 h 1849426"/>
                <a:gd name="connsiteX865" fmla="*/ 294398 w 6386648"/>
                <a:gd name="connsiteY865" fmla="*/ 996271 h 1849426"/>
                <a:gd name="connsiteX866" fmla="*/ 312423 w 6386648"/>
                <a:gd name="connsiteY866" fmla="*/ 1014295 h 1849426"/>
                <a:gd name="connsiteX867" fmla="*/ 294398 w 6386648"/>
                <a:gd name="connsiteY867" fmla="*/ 1032320 h 1849426"/>
                <a:gd name="connsiteX868" fmla="*/ 276374 w 6386648"/>
                <a:gd name="connsiteY868" fmla="*/ 1014295 h 1849426"/>
                <a:gd name="connsiteX869" fmla="*/ 294398 w 6386648"/>
                <a:gd name="connsiteY869" fmla="*/ 996271 h 1849426"/>
                <a:gd name="connsiteX870" fmla="*/ 3676978 w 6386648"/>
                <a:gd name="connsiteY870" fmla="*/ 990263 h 1849426"/>
                <a:gd name="connsiteX871" fmla="*/ 3695003 w 6386648"/>
                <a:gd name="connsiteY871" fmla="*/ 1008287 h 1849426"/>
                <a:gd name="connsiteX872" fmla="*/ 3676978 w 6386648"/>
                <a:gd name="connsiteY872" fmla="*/ 1026312 h 1849426"/>
                <a:gd name="connsiteX873" fmla="*/ 3658953 w 6386648"/>
                <a:gd name="connsiteY873" fmla="*/ 1008287 h 1849426"/>
                <a:gd name="connsiteX874" fmla="*/ 3676978 w 6386648"/>
                <a:gd name="connsiteY874" fmla="*/ 990263 h 1849426"/>
                <a:gd name="connsiteX875" fmla="*/ 3544799 w 6386648"/>
                <a:gd name="connsiteY875" fmla="*/ 984255 h 1849426"/>
                <a:gd name="connsiteX876" fmla="*/ 3562824 w 6386648"/>
                <a:gd name="connsiteY876" fmla="*/ 1002279 h 1849426"/>
                <a:gd name="connsiteX877" fmla="*/ 3544799 w 6386648"/>
                <a:gd name="connsiteY877" fmla="*/ 1020304 h 1849426"/>
                <a:gd name="connsiteX878" fmla="*/ 3526775 w 6386648"/>
                <a:gd name="connsiteY878" fmla="*/ 1002279 h 1849426"/>
                <a:gd name="connsiteX879" fmla="*/ 3544799 w 6386648"/>
                <a:gd name="connsiteY879" fmla="*/ 984255 h 1849426"/>
                <a:gd name="connsiteX880" fmla="*/ 708959 w 6386648"/>
                <a:gd name="connsiteY880" fmla="*/ 984255 h 1849426"/>
                <a:gd name="connsiteX881" fmla="*/ 726984 w 6386648"/>
                <a:gd name="connsiteY881" fmla="*/ 1002279 h 1849426"/>
                <a:gd name="connsiteX882" fmla="*/ 708959 w 6386648"/>
                <a:gd name="connsiteY882" fmla="*/ 1020304 h 1849426"/>
                <a:gd name="connsiteX883" fmla="*/ 690935 w 6386648"/>
                <a:gd name="connsiteY883" fmla="*/ 1002279 h 1849426"/>
                <a:gd name="connsiteX884" fmla="*/ 708959 w 6386648"/>
                <a:gd name="connsiteY884" fmla="*/ 984255 h 1849426"/>
                <a:gd name="connsiteX885" fmla="*/ 3803149 w 6386648"/>
                <a:gd name="connsiteY885" fmla="*/ 978247 h 1849426"/>
                <a:gd name="connsiteX886" fmla="*/ 3821174 w 6386648"/>
                <a:gd name="connsiteY886" fmla="*/ 996272 h 1849426"/>
                <a:gd name="connsiteX887" fmla="*/ 3803149 w 6386648"/>
                <a:gd name="connsiteY887" fmla="*/ 1014296 h 1849426"/>
                <a:gd name="connsiteX888" fmla="*/ 3785125 w 6386648"/>
                <a:gd name="connsiteY888" fmla="*/ 996272 h 1849426"/>
                <a:gd name="connsiteX889" fmla="*/ 3803149 w 6386648"/>
                <a:gd name="connsiteY889" fmla="*/ 978247 h 1849426"/>
                <a:gd name="connsiteX890" fmla="*/ 1003358 w 6386648"/>
                <a:gd name="connsiteY890" fmla="*/ 978247 h 1849426"/>
                <a:gd name="connsiteX891" fmla="*/ 1021383 w 6386648"/>
                <a:gd name="connsiteY891" fmla="*/ 996272 h 1849426"/>
                <a:gd name="connsiteX892" fmla="*/ 1003358 w 6386648"/>
                <a:gd name="connsiteY892" fmla="*/ 1014296 h 1849426"/>
                <a:gd name="connsiteX893" fmla="*/ 985334 w 6386648"/>
                <a:gd name="connsiteY893" fmla="*/ 996272 h 1849426"/>
                <a:gd name="connsiteX894" fmla="*/ 1003358 w 6386648"/>
                <a:gd name="connsiteY894" fmla="*/ 978247 h 1849426"/>
                <a:gd name="connsiteX895" fmla="*/ 3196327 w 6386648"/>
                <a:gd name="connsiteY895" fmla="*/ 972238 h 1849426"/>
                <a:gd name="connsiteX896" fmla="*/ 3214352 w 6386648"/>
                <a:gd name="connsiteY896" fmla="*/ 990262 h 1849426"/>
                <a:gd name="connsiteX897" fmla="*/ 3196327 w 6386648"/>
                <a:gd name="connsiteY897" fmla="*/ 1008287 h 1849426"/>
                <a:gd name="connsiteX898" fmla="*/ 3178302 w 6386648"/>
                <a:gd name="connsiteY898" fmla="*/ 990262 h 1849426"/>
                <a:gd name="connsiteX899" fmla="*/ 3196327 w 6386648"/>
                <a:gd name="connsiteY899" fmla="*/ 972238 h 1849426"/>
                <a:gd name="connsiteX900" fmla="*/ 1183602 w 6386648"/>
                <a:gd name="connsiteY900" fmla="*/ 972238 h 1849426"/>
                <a:gd name="connsiteX901" fmla="*/ 1201627 w 6386648"/>
                <a:gd name="connsiteY901" fmla="*/ 990262 h 1849426"/>
                <a:gd name="connsiteX902" fmla="*/ 1183602 w 6386648"/>
                <a:gd name="connsiteY902" fmla="*/ 1008287 h 1849426"/>
                <a:gd name="connsiteX903" fmla="*/ 1165578 w 6386648"/>
                <a:gd name="connsiteY903" fmla="*/ 990262 h 1849426"/>
                <a:gd name="connsiteX904" fmla="*/ 1183602 w 6386648"/>
                <a:gd name="connsiteY904" fmla="*/ 972238 h 1849426"/>
                <a:gd name="connsiteX905" fmla="*/ 2271074 w 6386648"/>
                <a:gd name="connsiteY905" fmla="*/ 960222 h 1849426"/>
                <a:gd name="connsiteX906" fmla="*/ 2289099 w 6386648"/>
                <a:gd name="connsiteY906" fmla="*/ 978246 h 1849426"/>
                <a:gd name="connsiteX907" fmla="*/ 2271074 w 6386648"/>
                <a:gd name="connsiteY907" fmla="*/ 996271 h 1849426"/>
                <a:gd name="connsiteX908" fmla="*/ 2253050 w 6386648"/>
                <a:gd name="connsiteY908" fmla="*/ 978246 h 1849426"/>
                <a:gd name="connsiteX909" fmla="*/ 2271074 w 6386648"/>
                <a:gd name="connsiteY909" fmla="*/ 960222 h 1849426"/>
                <a:gd name="connsiteX910" fmla="*/ 1658245 w 6386648"/>
                <a:gd name="connsiteY910" fmla="*/ 960222 h 1849426"/>
                <a:gd name="connsiteX911" fmla="*/ 1676270 w 6386648"/>
                <a:gd name="connsiteY911" fmla="*/ 978246 h 1849426"/>
                <a:gd name="connsiteX912" fmla="*/ 1658245 w 6386648"/>
                <a:gd name="connsiteY912" fmla="*/ 996271 h 1849426"/>
                <a:gd name="connsiteX913" fmla="*/ 1640221 w 6386648"/>
                <a:gd name="connsiteY913" fmla="*/ 978246 h 1849426"/>
                <a:gd name="connsiteX914" fmla="*/ 1658245 w 6386648"/>
                <a:gd name="connsiteY914" fmla="*/ 960222 h 1849426"/>
                <a:gd name="connsiteX915" fmla="*/ 1958651 w 6386648"/>
                <a:gd name="connsiteY915" fmla="*/ 954214 h 1849426"/>
                <a:gd name="connsiteX916" fmla="*/ 1976676 w 6386648"/>
                <a:gd name="connsiteY916" fmla="*/ 972238 h 1849426"/>
                <a:gd name="connsiteX917" fmla="*/ 1958651 w 6386648"/>
                <a:gd name="connsiteY917" fmla="*/ 990263 h 1849426"/>
                <a:gd name="connsiteX918" fmla="*/ 1940627 w 6386648"/>
                <a:gd name="connsiteY918" fmla="*/ 972238 h 1849426"/>
                <a:gd name="connsiteX919" fmla="*/ 1958651 w 6386648"/>
                <a:gd name="connsiteY919" fmla="*/ 954214 h 1849426"/>
                <a:gd name="connsiteX920" fmla="*/ 2631562 w 6386648"/>
                <a:gd name="connsiteY920" fmla="*/ 948206 h 1849426"/>
                <a:gd name="connsiteX921" fmla="*/ 2649587 w 6386648"/>
                <a:gd name="connsiteY921" fmla="*/ 966231 h 1849426"/>
                <a:gd name="connsiteX922" fmla="*/ 2631562 w 6386648"/>
                <a:gd name="connsiteY922" fmla="*/ 984255 h 1849426"/>
                <a:gd name="connsiteX923" fmla="*/ 2613538 w 6386648"/>
                <a:gd name="connsiteY923" fmla="*/ 966231 h 1849426"/>
                <a:gd name="connsiteX924" fmla="*/ 2631562 w 6386648"/>
                <a:gd name="connsiteY924" fmla="*/ 948206 h 1849426"/>
                <a:gd name="connsiteX925" fmla="*/ 1838489 w 6386648"/>
                <a:gd name="connsiteY925" fmla="*/ 948206 h 1849426"/>
                <a:gd name="connsiteX926" fmla="*/ 1856514 w 6386648"/>
                <a:gd name="connsiteY926" fmla="*/ 966231 h 1849426"/>
                <a:gd name="connsiteX927" fmla="*/ 1838489 w 6386648"/>
                <a:gd name="connsiteY927" fmla="*/ 984255 h 1849426"/>
                <a:gd name="connsiteX928" fmla="*/ 1820465 w 6386648"/>
                <a:gd name="connsiteY928" fmla="*/ 966231 h 1849426"/>
                <a:gd name="connsiteX929" fmla="*/ 1838489 w 6386648"/>
                <a:gd name="connsiteY929" fmla="*/ 948206 h 1849426"/>
                <a:gd name="connsiteX930" fmla="*/ 3430644 w 6386648"/>
                <a:gd name="connsiteY930" fmla="*/ 942198 h 1849426"/>
                <a:gd name="connsiteX931" fmla="*/ 3448669 w 6386648"/>
                <a:gd name="connsiteY931" fmla="*/ 960222 h 1849426"/>
                <a:gd name="connsiteX932" fmla="*/ 3430644 w 6386648"/>
                <a:gd name="connsiteY932" fmla="*/ 978247 h 1849426"/>
                <a:gd name="connsiteX933" fmla="*/ 3412620 w 6386648"/>
                <a:gd name="connsiteY933" fmla="*/ 960222 h 1849426"/>
                <a:gd name="connsiteX934" fmla="*/ 3430644 w 6386648"/>
                <a:gd name="connsiteY934" fmla="*/ 942198 h 1849426"/>
                <a:gd name="connsiteX935" fmla="*/ 2529424 w 6386648"/>
                <a:gd name="connsiteY935" fmla="*/ 942198 h 1849426"/>
                <a:gd name="connsiteX936" fmla="*/ 2547449 w 6386648"/>
                <a:gd name="connsiteY936" fmla="*/ 960222 h 1849426"/>
                <a:gd name="connsiteX937" fmla="*/ 2529424 w 6386648"/>
                <a:gd name="connsiteY937" fmla="*/ 978247 h 1849426"/>
                <a:gd name="connsiteX938" fmla="*/ 2511400 w 6386648"/>
                <a:gd name="connsiteY938" fmla="*/ 960222 h 1849426"/>
                <a:gd name="connsiteX939" fmla="*/ 2529424 w 6386648"/>
                <a:gd name="connsiteY939" fmla="*/ 942198 h 1849426"/>
                <a:gd name="connsiteX940" fmla="*/ 889203 w 6386648"/>
                <a:gd name="connsiteY940" fmla="*/ 942198 h 1849426"/>
                <a:gd name="connsiteX941" fmla="*/ 907228 w 6386648"/>
                <a:gd name="connsiteY941" fmla="*/ 960222 h 1849426"/>
                <a:gd name="connsiteX942" fmla="*/ 889203 w 6386648"/>
                <a:gd name="connsiteY942" fmla="*/ 978247 h 1849426"/>
                <a:gd name="connsiteX943" fmla="*/ 871179 w 6386648"/>
                <a:gd name="connsiteY943" fmla="*/ 960222 h 1849426"/>
                <a:gd name="connsiteX944" fmla="*/ 889203 w 6386648"/>
                <a:gd name="connsiteY944" fmla="*/ 942198 h 1849426"/>
                <a:gd name="connsiteX945" fmla="*/ 3935328 w 6386648"/>
                <a:gd name="connsiteY945" fmla="*/ 936190 h 1849426"/>
                <a:gd name="connsiteX946" fmla="*/ 3953353 w 6386648"/>
                <a:gd name="connsiteY946" fmla="*/ 954214 h 1849426"/>
                <a:gd name="connsiteX947" fmla="*/ 3935328 w 6386648"/>
                <a:gd name="connsiteY947" fmla="*/ 972239 h 1849426"/>
                <a:gd name="connsiteX948" fmla="*/ 3917304 w 6386648"/>
                <a:gd name="connsiteY948" fmla="*/ 954214 h 1849426"/>
                <a:gd name="connsiteX949" fmla="*/ 3935328 w 6386648"/>
                <a:gd name="connsiteY949" fmla="*/ 936190 h 1849426"/>
                <a:gd name="connsiteX950" fmla="*/ 1303765 w 6386648"/>
                <a:gd name="connsiteY950" fmla="*/ 936190 h 1849426"/>
                <a:gd name="connsiteX951" fmla="*/ 1321790 w 6386648"/>
                <a:gd name="connsiteY951" fmla="*/ 954214 h 1849426"/>
                <a:gd name="connsiteX952" fmla="*/ 1303765 w 6386648"/>
                <a:gd name="connsiteY952" fmla="*/ 972239 h 1849426"/>
                <a:gd name="connsiteX953" fmla="*/ 1285741 w 6386648"/>
                <a:gd name="connsiteY953" fmla="*/ 954214 h 1849426"/>
                <a:gd name="connsiteX954" fmla="*/ 1303765 w 6386648"/>
                <a:gd name="connsiteY954" fmla="*/ 936190 h 1849426"/>
                <a:gd name="connsiteX955" fmla="*/ 600813 w 6386648"/>
                <a:gd name="connsiteY955" fmla="*/ 924173 h 1849426"/>
                <a:gd name="connsiteX956" fmla="*/ 618838 w 6386648"/>
                <a:gd name="connsiteY956" fmla="*/ 942197 h 1849426"/>
                <a:gd name="connsiteX957" fmla="*/ 600813 w 6386648"/>
                <a:gd name="connsiteY957" fmla="*/ 960222 h 1849426"/>
                <a:gd name="connsiteX958" fmla="*/ 582789 w 6386648"/>
                <a:gd name="connsiteY958" fmla="*/ 942197 h 1849426"/>
                <a:gd name="connsiteX959" fmla="*/ 600813 w 6386648"/>
                <a:gd name="connsiteY959" fmla="*/ 924173 h 1849426"/>
                <a:gd name="connsiteX960" fmla="*/ 3088181 w 6386648"/>
                <a:gd name="connsiteY960" fmla="*/ 918165 h 1849426"/>
                <a:gd name="connsiteX961" fmla="*/ 3106206 w 6386648"/>
                <a:gd name="connsiteY961" fmla="*/ 936190 h 1849426"/>
                <a:gd name="connsiteX962" fmla="*/ 3088181 w 6386648"/>
                <a:gd name="connsiteY962" fmla="*/ 954214 h 1849426"/>
                <a:gd name="connsiteX963" fmla="*/ 3070157 w 6386648"/>
                <a:gd name="connsiteY963" fmla="*/ 936190 h 1849426"/>
                <a:gd name="connsiteX964" fmla="*/ 3088181 w 6386648"/>
                <a:gd name="connsiteY964" fmla="*/ 918165 h 1849426"/>
                <a:gd name="connsiteX965" fmla="*/ 2883904 w 6386648"/>
                <a:gd name="connsiteY965" fmla="*/ 918165 h 1849426"/>
                <a:gd name="connsiteX966" fmla="*/ 2901929 w 6386648"/>
                <a:gd name="connsiteY966" fmla="*/ 936190 h 1849426"/>
                <a:gd name="connsiteX967" fmla="*/ 2883904 w 6386648"/>
                <a:gd name="connsiteY967" fmla="*/ 954214 h 1849426"/>
                <a:gd name="connsiteX968" fmla="*/ 2865880 w 6386648"/>
                <a:gd name="connsiteY968" fmla="*/ 936190 h 1849426"/>
                <a:gd name="connsiteX969" fmla="*/ 2883904 w 6386648"/>
                <a:gd name="connsiteY969" fmla="*/ 918165 h 1849426"/>
                <a:gd name="connsiteX970" fmla="*/ 2379221 w 6386648"/>
                <a:gd name="connsiteY970" fmla="*/ 918165 h 1849426"/>
                <a:gd name="connsiteX971" fmla="*/ 2397246 w 6386648"/>
                <a:gd name="connsiteY971" fmla="*/ 936190 h 1849426"/>
                <a:gd name="connsiteX972" fmla="*/ 2379221 w 6386648"/>
                <a:gd name="connsiteY972" fmla="*/ 954214 h 1849426"/>
                <a:gd name="connsiteX973" fmla="*/ 2361197 w 6386648"/>
                <a:gd name="connsiteY973" fmla="*/ 936190 h 1849426"/>
                <a:gd name="connsiteX974" fmla="*/ 2379221 w 6386648"/>
                <a:gd name="connsiteY974" fmla="*/ 918165 h 1849426"/>
                <a:gd name="connsiteX975" fmla="*/ 2120871 w 6386648"/>
                <a:gd name="connsiteY975" fmla="*/ 918165 h 1849426"/>
                <a:gd name="connsiteX976" fmla="*/ 2138896 w 6386648"/>
                <a:gd name="connsiteY976" fmla="*/ 936190 h 1849426"/>
                <a:gd name="connsiteX977" fmla="*/ 2120871 w 6386648"/>
                <a:gd name="connsiteY977" fmla="*/ 954214 h 1849426"/>
                <a:gd name="connsiteX978" fmla="*/ 2102847 w 6386648"/>
                <a:gd name="connsiteY978" fmla="*/ 936190 h 1849426"/>
                <a:gd name="connsiteX979" fmla="*/ 2120871 w 6386648"/>
                <a:gd name="connsiteY979" fmla="*/ 918165 h 1849426"/>
                <a:gd name="connsiteX980" fmla="*/ 3328506 w 6386648"/>
                <a:gd name="connsiteY980" fmla="*/ 906149 h 1849426"/>
                <a:gd name="connsiteX981" fmla="*/ 3346531 w 6386648"/>
                <a:gd name="connsiteY981" fmla="*/ 924173 h 1849426"/>
                <a:gd name="connsiteX982" fmla="*/ 3328506 w 6386648"/>
                <a:gd name="connsiteY982" fmla="*/ 942198 h 1849426"/>
                <a:gd name="connsiteX983" fmla="*/ 3310482 w 6386648"/>
                <a:gd name="connsiteY983" fmla="*/ 924173 h 1849426"/>
                <a:gd name="connsiteX984" fmla="*/ 3328506 w 6386648"/>
                <a:gd name="connsiteY984" fmla="*/ 906149 h 1849426"/>
                <a:gd name="connsiteX985" fmla="*/ 1508041 w 6386648"/>
                <a:gd name="connsiteY985" fmla="*/ 900141 h 1849426"/>
                <a:gd name="connsiteX986" fmla="*/ 1526066 w 6386648"/>
                <a:gd name="connsiteY986" fmla="*/ 918165 h 1849426"/>
                <a:gd name="connsiteX987" fmla="*/ 1508041 w 6386648"/>
                <a:gd name="connsiteY987" fmla="*/ 936190 h 1849426"/>
                <a:gd name="connsiteX988" fmla="*/ 1490017 w 6386648"/>
                <a:gd name="connsiteY988" fmla="*/ 918165 h 1849426"/>
                <a:gd name="connsiteX989" fmla="*/ 1508041 w 6386648"/>
                <a:gd name="connsiteY989" fmla="*/ 900141 h 1849426"/>
                <a:gd name="connsiteX990" fmla="*/ 2739709 w 6386648"/>
                <a:gd name="connsiteY990" fmla="*/ 894133 h 1849426"/>
                <a:gd name="connsiteX991" fmla="*/ 2757734 w 6386648"/>
                <a:gd name="connsiteY991" fmla="*/ 912157 h 1849426"/>
                <a:gd name="connsiteX992" fmla="*/ 2739709 w 6386648"/>
                <a:gd name="connsiteY992" fmla="*/ 930182 h 1849426"/>
                <a:gd name="connsiteX993" fmla="*/ 2721685 w 6386648"/>
                <a:gd name="connsiteY993" fmla="*/ 912157 h 1849426"/>
                <a:gd name="connsiteX994" fmla="*/ 2739709 w 6386648"/>
                <a:gd name="connsiteY994" fmla="*/ 894133 h 1849426"/>
                <a:gd name="connsiteX995" fmla="*/ 360487 w 6386648"/>
                <a:gd name="connsiteY995" fmla="*/ 894133 h 1849426"/>
                <a:gd name="connsiteX996" fmla="*/ 378512 w 6386648"/>
                <a:gd name="connsiteY996" fmla="*/ 912157 h 1849426"/>
                <a:gd name="connsiteX997" fmla="*/ 360487 w 6386648"/>
                <a:gd name="connsiteY997" fmla="*/ 930182 h 1849426"/>
                <a:gd name="connsiteX998" fmla="*/ 342463 w 6386648"/>
                <a:gd name="connsiteY998" fmla="*/ 912157 h 1849426"/>
                <a:gd name="connsiteX999" fmla="*/ 360487 w 6386648"/>
                <a:gd name="connsiteY999" fmla="*/ 894133 h 1849426"/>
                <a:gd name="connsiteX1000" fmla="*/ 1093480 w 6386648"/>
                <a:gd name="connsiteY1000" fmla="*/ 888125 h 1849426"/>
                <a:gd name="connsiteX1001" fmla="*/ 1111505 w 6386648"/>
                <a:gd name="connsiteY1001" fmla="*/ 906150 h 1849426"/>
                <a:gd name="connsiteX1002" fmla="*/ 1093480 w 6386648"/>
                <a:gd name="connsiteY1002" fmla="*/ 924174 h 1849426"/>
                <a:gd name="connsiteX1003" fmla="*/ 1075456 w 6386648"/>
                <a:gd name="connsiteY1003" fmla="*/ 906150 h 1849426"/>
                <a:gd name="connsiteX1004" fmla="*/ 1093480 w 6386648"/>
                <a:gd name="connsiteY1004" fmla="*/ 888125 h 1849426"/>
                <a:gd name="connsiteX1005" fmla="*/ 3707019 w 6386648"/>
                <a:gd name="connsiteY1005" fmla="*/ 882116 h 1849426"/>
                <a:gd name="connsiteX1006" fmla="*/ 3725044 w 6386648"/>
                <a:gd name="connsiteY1006" fmla="*/ 900140 h 1849426"/>
                <a:gd name="connsiteX1007" fmla="*/ 3707019 w 6386648"/>
                <a:gd name="connsiteY1007" fmla="*/ 918165 h 1849426"/>
                <a:gd name="connsiteX1008" fmla="*/ 3688994 w 6386648"/>
                <a:gd name="connsiteY1008" fmla="*/ 900140 h 1849426"/>
                <a:gd name="connsiteX1009" fmla="*/ 3707019 w 6386648"/>
                <a:gd name="connsiteY1009" fmla="*/ 882116 h 1849426"/>
                <a:gd name="connsiteX1010" fmla="*/ 1742358 w 6386648"/>
                <a:gd name="connsiteY1010" fmla="*/ 882116 h 1849426"/>
                <a:gd name="connsiteX1011" fmla="*/ 1760383 w 6386648"/>
                <a:gd name="connsiteY1011" fmla="*/ 900140 h 1849426"/>
                <a:gd name="connsiteX1012" fmla="*/ 1742358 w 6386648"/>
                <a:gd name="connsiteY1012" fmla="*/ 918165 h 1849426"/>
                <a:gd name="connsiteX1013" fmla="*/ 1724334 w 6386648"/>
                <a:gd name="connsiteY1013" fmla="*/ 900140 h 1849426"/>
                <a:gd name="connsiteX1014" fmla="*/ 1742358 w 6386648"/>
                <a:gd name="connsiteY1014" fmla="*/ 882116 h 1849426"/>
                <a:gd name="connsiteX1015" fmla="*/ 757024 w 6386648"/>
                <a:gd name="connsiteY1015" fmla="*/ 876108 h 1849426"/>
                <a:gd name="connsiteX1016" fmla="*/ 775049 w 6386648"/>
                <a:gd name="connsiteY1016" fmla="*/ 894132 h 1849426"/>
                <a:gd name="connsiteX1017" fmla="*/ 757024 w 6386648"/>
                <a:gd name="connsiteY1017" fmla="*/ 912157 h 1849426"/>
                <a:gd name="connsiteX1018" fmla="*/ 739000 w 6386648"/>
                <a:gd name="connsiteY1018" fmla="*/ 894132 h 1849426"/>
                <a:gd name="connsiteX1019" fmla="*/ 757024 w 6386648"/>
                <a:gd name="connsiteY1019" fmla="*/ 876108 h 1849426"/>
                <a:gd name="connsiteX1020" fmla="*/ 6104265 w 6386648"/>
                <a:gd name="connsiteY1020" fmla="*/ 870100 h 1849426"/>
                <a:gd name="connsiteX1021" fmla="*/ 6122290 w 6386648"/>
                <a:gd name="connsiteY1021" fmla="*/ 888124 h 1849426"/>
                <a:gd name="connsiteX1022" fmla="*/ 6104265 w 6386648"/>
                <a:gd name="connsiteY1022" fmla="*/ 906149 h 1849426"/>
                <a:gd name="connsiteX1023" fmla="*/ 6086241 w 6386648"/>
                <a:gd name="connsiteY1023" fmla="*/ 888124 h 1849426"/>
                <a:gd name="connsiteX1024" fmla="*/ 6104265 w 6386648"/>
                <a:gd name="connsiteY1024" fmla="*/ 870100 h 1849426"/>
                <a:gd name="connsiteX1025" fmla="*/ 474642 w 6386648"/>
                <a:gd name="connsiteY1025" fmla="*/ 870100 h 1849426"/>
                <a:gd name="connsiteX1026" fmla="*/ 492667 w 6386648"/>
                <a:gd name="connsiteY1026" fmla="*/ 888124 h 1849426"/>
                <a:gd name="connsiteX1027" fmla="*/ 474642 w 6386648"/>
                <a:gd name="connsiteY1027" fmla="*/ 906149 h 1849426"/>
                <a:gd name="connsiteX1028" fmla="*/ 456618 w 6386648"/>
                <a:gd name="connsiteY1028" fmla="*/ 888124 h 1849426"/>
                <a:gd name="connsiteX1029" fmla="*/ 474642 w 6386648"/>
                <a:gd name="connsiteY1029" fmla="*/ 870100 h 1849426"/>
                <a:gd name="connsiteX1030" fmla="*/ 3568832 w 6386648"/>
                <a:gd name="connsiteY1030" fmla="*/ 864092 h 1849426"/>
                <a:gd name="connsiteX1031" fmla="*/ 3586857 w 6386648"/>
                <a:gd name="connsiteY1031" fmla="*/ 882116 h 1849426"/>
                <a:gd name="connsiteX1032" fmla="*/ 3568832 w 6386648"/>
                <a:gd name="connsiteY1032" fmla="*/ 900141 h 1849426"/>
                <a:gd name="connsiteX1033" fmla="*/ 3550808 w 6386648"/>
                <a:gd name="connsiteY1033" fmla="*/ 882116 h 1849426"/>
                <a:gd name="connsiteX1034" fmla="*/ 3568832 w 6386648"/>
                <a:gd name="connsiteY1034" fmla="*/ 864092 h 1849426"/>
                <a:gd name="connsiteX1035" fmla="*/ 2980034 w 6386648"/>
                <a:gd name="connsiteY1035" fmla="*/ 864092 h 1849426"/>
                <a:gd name="connsiteX1036" fmla="*/ 2998059 w 6386648"/>
                <a:gd name="connsiteY1036" fmla="*/ 882116 h 1849426"/>
                <a:gd name="connsiteX1037" fmla="*/ 2980034 w 6386648"/>
                <a:gd name="connsiteY1037" fmla="*/ 900141 h 1849426"/>
                <a:gd name="connsiteX1038" fmla="*/ 2962010 w 6386648"/>
                <a:gd name="connsiteY1038" fmla="*/ 882116 h 1849426"/>
                <a:gd name="connsiteX1039" fmla="*/ 2980034 w 6386648"/>
                <a:gd name="connsiteY1039" fmla="*/ 864092 h 1849426"/>
                <a:gd name="connsiteX1040" fmla="*/ 2012725 w 6386648"/>
                <a:gd name="connsiteY1040" fmla="*/ 864092 h 1849426"/>
                <a:gd name="connsiteX1041" fmla="*/ 2030750 w 6386648"/>
                <a:gd name="connsiteY1041" fmla="*/ 882116 h 1849426"/>
                <a:gd name="connsiteX1042" fmla="*/ 2012725 w 6386648"/>
                <a:gd name="connsiteY1042" fmla="*/ 900141 h 1849426"/>
                <a:gd name="connsiteX1043" fmla="*/ 1994701 w 6386648"/>
                <a:gd name="connsiteY1043" fmla="*/ 882116 h 1849426"/>
                <a:gd name="connsiteX1044" fmla="*/ 2012725 w 6386648"/>
                <a:gd name="connsiteY1044" fmla="*/ 864092 h 1849426"/>
                <a:gd name="connsiteX1045" fmla="*/ 3857222 w 6386648"/>
                <a:gd name="connsiteY1045" fmla="*/ 858084 h 1849426"/>
                <a:gd name="connsiteX1046" fmla="*/ 3875247 w 6386648"/>
                <a:gd name="connsiteY1046" fmla="*/ 876109 h 1849426"/>
                <a:gd name="connsiteX1047" fmla="*/ 3857222 w 6386648"/>
                <a:gd name="connsiteY1047" fmla="*/ 894133 h 1849426"/>
                <a:gd name="connsiteX1048" fmla="*/ 3839197 w 6386648"/>
                <a:gd name="connsiteY1048" fmla="*/ 876109 h 1849426"/>
                <a:gd name="connsiteX1049" fmla="*/ 3857222 w 6386648"/>
                <a:gd name="connsiteY1049" fmla="*/ 858084 h 1849426"/>
                <a:gd name="connsiteX1050" fmla="*/ 1387878 w 6386648"/>
                <a:gd name="connsiteY1050" fmla="*/ 858084 h 1849426"/>
                <a:gd name="connsiteX1051" fmla="*/ 1405903 w 6386648"/>
                <a:gd name="connsiteY1051" fmla="*/ 876109 h 1849426"/>
                <a:gd name="connsiteX1052" fmla="*/ 1387878 w 6386648"/>
                <a:gd name="connsiteY1052" fmla="*/ 894133 h 1849426"/>
                <a:gd name="connsiteX1053" fmla="*/ 1369854 w 6386648"/>
                <a:gd name="connsiteY1053" fmla="*/ 876109 h 1849426"/>
                <a:gd name="connsiteX1054" fmla="*/ 1387878 w 6386648"/>
                <a:gd name="connsiteY1054" fmla="*/ 858084 h 1849426"/>
                <a:gd name="connsiteX1055" fmla="*/ 973317 w 6386648"/>
                <a:gd name="connsiteY1055" fmla="*/ 852076 h 1849426"/>
                <a:gd name="connsiteX1056" fmla="*/ 991342 w 6386648"/>
                <a:gd name="connsiteY1056" fmla="*/ 870100 h 1849426"/>
                <a:gd name="connsiteX1057" fmla="*/ 973317 w 6386648"/>
                <a:gd name="connsiteY1057" fmla="*/ 888125 h 1849426"/>
                <a:gd name="connsiteX1058" fmla="*/ 955293 w 6386648"/>
                <a:gd name="connsiteY1058" fmla="*/ 870100 h 1849426"/>
                <a:gd name="connsiteX1059" fmla="*/ 973317 w 6386648"/>
                <a:gd name="connsiteY1059" fmla="*/ 852076 h 1849426"/>
                <a:gd name="connsiteX1060" fmla="*/ 228308 w 6386648"/>
                <a:gd name="connsiteY1060" fmla="*/ 852076 h 1849426"/>
                <a:gd name="connsiteX1061" fmla="*/ 246333 w 6386648"/>
                <a:gd name="connsiteY1061" fmla="*/ 870100 h 1849426"/>
                <a:gd name="connsiteX1062" fmla="*/ 228308 w 6386648"/>
                <a:gd name="connsiteY1062" fmla="*/ 888125 h 1849426"/>
                <a:gd name="connsiteX1063" fmla="*/ 210284 w 6386648"/>
                <a:gd name="connsiteY1063" fmla="*/ 870100 h 1849426"/>
                <a:gd name="connsiteX1064" fmla="*/ 228308 w 6386648"/>
                <a:gd name="connsiteY1064" fmla="*/ 852076 h 1849426"/>
                <a:gd name="connsiteX1065" fmla="*/ 3196327 w 6386648"/>
                <a:gd name="connsiteY1065" fmla="*/ 846068 h 1849426"/>
                <a:gd name="connsiteX1066" fmla="*/ 3214352 w 6386648"/>
                <a:gd name="connsiteY1066" fmla="*/ 864092 h 1849426"/>
                <a:gd name="connsiteX1067" fmla="*/ 3196327 w 6386648"/>
                <a:gd name="connsiteY1067" fmla="*/ 882117 h 1849426"/>
                <a:gd name="connsiteX1068" fmla="*/ 3178302 w 6386648"/>
                <a:gd name="connsiteY1068" fmla="*/ 864092 h 1849426"/>
                <a:gd name="connsiteX1069" fmla="*/ 3196327 w 6386648"/>
                <a:gd name="connsiteY1069" fmla="*/ 846068 h 1849426"/>
                <a:gd name="connsiteX1070" fmla="*/ 6218419 w 6386648"/>
                <a:gd name="connsiteY1070" fmla="*/ 840059 h 1849426"/>
                <a:gd name="connsiteX1071" fmla="*/ 6236444 w 6386648"/>
                <a:gd name="connsiteY1071" fmla="*/ 858083 h 1849426"/>
                <a:gd name="connsiteX1072" fmla="*/ 6218419 w 6386648"/>
                <a:gd name="connsiteY1072" fmla="*/ 876108 h 1849426"/>
                <a:gd name="connsiteX1073" fmla="*/ 6200395 w 6386648"/>
                <a:gd name="connsiteY1073" fmla="*/ 858083 h 1849426"/>
                <a:gd name="connsiteX1074" fmla="*/ 6218419 w 6386648"/>
                <a:gd name="connsiteY1074" fmla="*/ 840059 h 1849426"/>
                <a:gd name="connsiteX1075" fmla="*/ 5978094 w 6386648"/>
                <a:gd name="connsiteY1075" fmla="*/ 834051 h 1849426"/>
                <a:gd name="connsiteX1076" fmla="*/ 5996119 w 6386648"/>
                <a:gd name="connsiteY1076" fmla="*/ 852075 h 1849426"/>
                <a:gd name="connsiteX1077" fmla="*/ 5978094 w 6386648"/>
                <a:gd name="connsiteY1077" fmla="*/ 870100 h 1849426"/>
                <a:gd name="connsiteX1078" fmla="*/ 5960070 w 6386648"/>
                <a:gd name="connsiteY1078" fmla="*/ 852075 h 1849426"/>
                <a:gd name="connsiteX1079" fmla="*/ 5978094 w 6386648"/>
                <a:gd name="connsiteY1079" fmla="*/ 834051 h 1849426"/>
                <a:gd name="connsiteX1080" fmla="*/ 2198977 w 6386648"/>
                <a:gd name="connsiteY1080" fmla="*/ 834051 h 1849426"/>
                <a:gd name="connsiteX1081" fmla="*/ 2217002 w 6386648"/>
                <a:gd name="connsiteY1081" fmla="*/ 852075 h 1849426"/>
                <a:gd name="connsiteX1082" fmla="*/ 2198977 w 6386648"/>
                <a:gd name="connsiteY1082" fmla="*/ 870100 h 1849426"/>
                <a:gd name="connsiteX1083" fmla="*/ 2180953 w 6386648"/>
                <a:gd name="connsiteY1083" fmla="*/ 852075 h 1849426"/>
                <a:gd name="connsiteX1084" fmla="*/ 2198977 w 6386648"/>
                <a:gd name="connsiteY1084" fmla="*/ 834051 h 1849426"/>
                <a:gd name="connsiteX1085" fmla="*/ 1622196 w 6386648"/>
                <a:gd name="connsiteY1085" fmla="*/ 834051 h 1849426"/>
                <a:gd name="connsiteX1086" fmla="*/ 1640221 w 6386648"/>
                <a:gd name="connsiteY1086" fmla="*/ 852075 h 1849426"/>
                <a:gd name="connsiteX1087" fmla="*/ 1622196 w 6386648"/>
                <a:gd name="connsiteY1087" fmla="*/ 870100 h 1849426"/>
                <a:gd name="connsiteX1088" fmla="*/ 1604172 w 6386648"/>
                <a:gd name="connsiteY1088" fmla="*/ 852075 h 1849426"/>
                <a:gd name="connsiteX1089" fmla="*/ 1622196 w 6386648"/>
                <a:gd name="connsiteY1089" fmla="*/ 834051 h 1849426"/>
                <a:gd name="connsiteX1090" fmla="*/ 1201626 w 6386648"/>
                <a:gd name="connsiteY1090" fmla="*/ 834051 h 1849426"/>
                <a:gd name="connsiteX1091" fmla="*/ 1219651 w 6386648"/>
                <a:gd name="connsiteY1091" fmla="*/ 852075 h 1849426"/>
                <a:gd name="connsiteX1092" fmla="*/ 1201626 w 6386648"/>
                <a:gd name="connsiteY1092" fmla="*/ 870100 h 1849426"/>
                <a:gd name="connsiteX1093" fmla="*/ 1183602 w 6386648"/>
                <a:gd name="connsiteY1093" fmla="*/ 852075 h 1849426"/>
                <a:gd name="connsiteX1094" fmla="*/ 1201626 w 6386648"/>
                <a:gd name="connsiteY1094" fmla="*/ 834051 h 1849426"/>
                <a:gd name="connsiteX1095" fmla="*/ 2469343 w 6386648"/>
                <a:gd name="connsiteY1095" fmla="*/ 828043 h 1849426"/>
                <a:gd name="connsiteX1096" fmla="*/ 2487368 w 6386648"/>
                <a:gd name="connsiteY1096" fmla="*/ 846068 h 1849426"/>
                <a:gd name="connsiteX1097" fmla="*/ 2469343 w 6386648"/>
                <a:gd name="connsiteY1097" fmla="*/ 864092 h 1849426"/>
                <a:gd name="connsiteX1098" fmla="*/ 2451319 w 6386648"/>
                <a:gd name="connsiteY1098" fmla="*/ 846068 h 1849426"/>
                <a:gd name="connsiteX1099" fmla="*/ 2469343 w 6386648"/>
                <a:gd name="connsiteY1099" fmla="*/ 828043 h 1849426"/>
                <a:gd name="connsiteX1100" fmla="*/ 3448669 w 6386648"/>
                <a:gd name="connsiteY1100" fmla="*/ 822035 h 1849426"/>
                <a:gd name="connsiteX1101" fmla="*/ 3466694 w 6386648"/>
                <a:gd name="connsiteY1101" fmla="*/ 840059 h 1849426"/>
                <a:gd name="connsiteX1102" fmla="*/ 3448669 w 6386648"/>
                <a:gd name="connsiteY1102" fmla="*/ 858084 h 1849426"/>
                <a:gd name="connsiteX1103" fmla="*/ 3430645 w 6386648"/>
                <a:gd name="connsiteY1103" fmla="*/ 840059 h 1849426"/>
                <a:gd name="connsiteX1104" fmla="*/ 3448669 w 6386648"/>
                <a:gd name="connsiteY1104" fmla="*/ 822035 h 1849426"/>
                <a:gd name="connsiteX1105" fmla="*/ 1874537 w 6386648"/>
                <a:gd name="connsiteY1105" fmla="*/ 822035 h 1849426"/>
                <a:gd name="connsiteX1106" fmla="*/ 1892562 w 6386648"/>
                <a:gd name="connsiteY1106" fmla="*/ 840059 h 1849426"/>
                <a:gd name="connsiteX1107" fmla="*/ 1874537 w 6386648"/>
                <a:gd name="connsiteY1107" fmla="*/ 858084 h 1849426"/>
                <a:gd name="connsiteX1108" fmla="*/ 1856513 w 6386648"/>
                <a:gd name="connsiteY1108" fmla="*/ 840059 h 1849426"/>
                <a:gd name="connsiteX1109" fmla="*/ 1874537 w 6386648"/>
                <a:gd name="connsiteY1109" fmla="*/ 822035 h 1849426"/>
                <a:gd name="connsiteX1110" fmla="*/ 2823823 w 6386648"/>
                <a:gd name="connsiteY1110" fmla="*/ 816027 h 1849426"/>
                <a:gd name="connsiteX1111" fmla="*/ 2841848 w 6386648"/>
                <a:gd name="connsiteY1111" fmla="*/ 834051 h 1849426"/>
                <a:gd name="connsiteX1112" fmla="*/ 2823823 w 6386648"/>
                <a:gd name="connsiteY1112" fmla="*/ 852076 h 1849426"/>
                <a:gd name="connsiteX1113" fmla="*/ 2805799 w 6386648"/>
                <a:gd name="connsiteY1113" fmla="*/ 834051 h 1849426"/>
                <a:gd name="connsiteX1114" fmla="*/ 2823823 w 6386648"/>
                <a:gd name="connsiteY1114" fmla="*/ 816027 h 1849426"/>
                <a:gd name="connsiteX1115" fmla="*/ 2595514 w 6386648"/>
                <a:gd name="connsiteY1115" fmla="*/ 816027 h 1849426"/>
                <a:gd name="connsiteX1116" fmla="*/ 2613539 w 6386648"/>
                <a:gd name="connsiteY1116" fmla="*/ 834051 h 1849426"/>
                <a:gd name="connsiteX1117" fmla="*/ 2595514 w 6386648"/>
                <a:gd name="connsiteY1117" fmla="*/ 852076 h 1849426"/>
                <a:gd name="connsiteX1118" fmla="*/ 2577489 w 6386648"/>
                <a:gd name="connsiteY1118" fmla="*/ 834051 h 1849426"/>
                <a:gd name="connsiteX1119" fmla="*/ 2595514 w 6386648"/>
                <a:gd name="connsiteY1119" fmla="*/ 816027 h 1849426"/>
                <a:gd name="connsiteX1120" fmla="*/ 2307124 w 6386648"/>
                <a:gd name="connsiteY1120" fmla="*/ 816027 h 1849426"/>
                <a:gd name="connsiteX1121" fmla="*/ 2325148 w 6386648"/>
                <a:gd name="connsiteY1121" fmla="*/ 834051 h 1849426"/>
                <a:gd name="connsiteX1122" fmla="*/ 2307124 w 6386648"/>
                <a:gd name="connsiteY1122" fmla="*/ 852076 h 1849426"/>
                <a:gd name="connsiteX1123" fmla="*/ 2289099 w 6386648"/>
                <a:gd name="connsiteY1123" fmla="*/ 834051 h 1849426"/>
                <a:gd name="connsiteX1124" fmla="*/ 2307124 w 6386648"/>
                <a:gd name="connsiteY1124" fmla="*/ 816027 h 1849426"/>
                <a:gd name="connsiteX1125" fmla="*/ 606821 w 6386648"/>
                <a:gd name="connsiteY1125" fmla="*/ 816027 h 1849426"/>
                <a:gd name="connsiteX1126" fmla="*/ 624846 w 6386648"/>
                <a:gd name="connsiteY1126" fmla="*/ 834051 h 1849426"/>
                <a:gd name="connsiteX1127" fmla="*/ 606821 w 6386648"/>
                <a:gd name="connsiteY1127" fmla="*/ 852076 h 1849426"/>
                <a:gd name="connsiteX1128" fmla="*/ 588797 w 6386648"/>
                <a:gd name="connsiteY1128" fmla="*/ 834051 h 1849426"/>
                <a:gd name="connsiteX1129" fmla="*/ 606821 w 6386648"/>
                <a:gd name="connsiteY1129" fmla="*/ 816027 h 1849426"/>
                <a:gd name="connsiteX1130" fmla="*/ 3292457 w 6386648"/>
                <a:gd name="connsiteY1130" fmla="*/ 791994 h 1849426"/>
                <a:gd name="connsiteX1131" fmla="*/ 3310482 w 6386648"/>
                <a:gd name="connsiteY1131" fmla="*/ 810018 h 1849426"/>
                <a:gd name="connsiteX1132" fmla="*/ 3292457 w 6386648"/>
                <a:gd name="connsiteY1132" fmla="*/ 828043 h 1849426"/>
                <a:gd name="connsiteX1133" fmla="*/ 3274433 w 6386648"/>
                <a:gd name="connsiteY1133" fmla="*/ 810018 h 1849426"/>
                <a:gd name="connsiteX1134" fmla="*/ 3292457 w 6386648"/>
                <a:gd name="connsiteY1134" fmla="*/ 791994 h 1849426"/>
                <a:gd name="connsiteX1135" fmla="*/ 859163 w 6386648"/>
                <a:gd name="connsiteY1135" fmla="*/ 791994 h 1849426"/>
                <a:gd name="connsiteX1136" fmla="*/ 877188 w 6386648"/>
                <a:gd name="connsiteY1136" fmla="*/ 810018 h 1849426"/>
                <a:gd name="connsiteX1137" fmla="*/ 859163 w 6386648"/>
                <a:gd name="connsiteY1137" fmla="*/ 828043 h 1849426"/>
                <a:gd name="connsiteX1138" fmla="*/ 841139 w 6386648"/>
                <a:gd name="connsiteY1138" fmla="*/ 810018 h 1849426"/>
                <a:gd name="connsiteX1139" fmla="*/ 859163 w 6386648"/>
                <a:gd name="connsiteY1139" fmla="*/ 791994 h 1849426"/>
                <a:gd name="connsiteX1140" fmla="*/ 1297756 w 6386648"/>
                <a:gd name="connsiteY1140" fmla="*/ 785986 h 1849426"/>
                <a:gd name="connsiteX1141" fmla="*/ 1315781 w 6386648"/>
                <a:gd name="connsiteY1141" fmla="*/ 804010 h 1849426"/>
                <a:gd name="connsiteX1142" fmla="*/ 1297756 w 6386648"/>
                <a:gd name="connsiteY1142" fmla="*/ 822035 h 1849426"/>
                <a:gd name="connsiteX1143" fmla="*/ 1279732 w 6386648"/>
                <a:gd name="connsiteY1143" fmla="*/ 804010 h 1849426"/>
                <a:gd name="connsiteX1144" fmla="*/ 1297756 w 6386648"/>
                <a:gd name="connsiteY1144" fmla="*/ 785986 h 1849426"/>
                <a:gd name="connsiteX1145" fmla="*/ 324438 w 6386648"/>
                <a:gd name="connsiteY1145" fmla="*/ 785986 h 1849426"/>
                <a:gd name="connsiteX1146" fmla="*/ 342463 w 6386648"/>
                <a:gd name="connsiteY1146" fmla="*/ 804010 h 1849426"/>
                <a:gd name="connsiteX1147" fmla="*/ 324438 w 6386648"/>
                <a:gd name="connsiteY1147" fmla="*/ 822035 h 1849426"/>
                <a:gd name="connsiteX1148" fmla="*/ 306414 w 6386648"/>
                <a:gd name="connsiteY1148" fmla="*/ 804010 h 1849426"/>
                <a:gd name="connsiteX1149" fmla="*/ 324438 w 6386648"/>
                <a:gd name="connsiteY1149" fmla="*/ 785986 h 1849426"/>
                <a:gd name="connsiteX1150" fmla="*/ 3755084 w 6386648"/>
                <a:gd name="connsiteY1150" fmla="*/ 779978 h 1849426"/>
                <a:gd name="connsiteX1151" fmla="*/ 3773109 w 6386648"/>
                <a:gd name="connsiteY1151" fmla="*/ 798002 h 1849426"/>
                <a:gd name="connsiteX1152" fmla="*/ 3755084 w 6386648"/>
                <a:gd name="connsiteY1152" fmla="*/ 816027 h 1849426"/>
                <a:gd name="connsiteX1153" fmla="*/ 3737060 w 6386648"/>
                <a:gd name="connsiteY1153" fmla="*/ 798002 h 1849426"/>
                <a:gd name="connsiteX1154" fmla="*/ 3755084 w 6386648"/>
                <a:gd name="connsiteY1154" fmla="*/ 779978 h 1849426"/>
                <a:gd name="connsiteX1155" fmla="*/ 1496026 w 6386648"/>
                <a:gd name="connsiteY1155" fmla="*/ 779978 h 1849426"/>
                <a:gd name="connsiteX1156" fmla="*/ 1514050 w 6386648"/>
                <a:gd name="connsiteY1156" fmla="*/ 798002 h 1849426"/>
                <a:gd name="connsiteX1157" fmla="*/ 1496026 w 6386648"/>
                <a:gd name="connsiteY1157" fmla="*/ 816027 h 1849426"/>
                <a:gd name="connsiteX1158" fmla="*/ 1478001 w 6386648"/>
                <a:gd name="connsiteY1158" fmla="*/ 798002 h 1849426"/>
                <a:gd name="connsiteX1159" fmla="*/ 1496026 w 6386648"/>
                <a:gd name="connsiteY1159" fmla="*/ 779978 h 1849426"/>
                <a:gd name="connsiteX1160" fmla="*/ 3622905 w 6386648"/>
                <a:gd name="connsiteY1160" fmla="*/ 767962 h 1849426"/>
                <a:gd name="connsiteX1161" fmla="*/ 3640930 w 6386648"/>
                <a:gd name="connsiteY1161" fmla="*/ 785987 h 1849426"/>
                <a:gd name="connsiteX1162" fmla="*/ 3622905 w 6386648"/>
                <a:gd name="connsiteY1162" fmla="*/ 804011 h 1849426"/>
                <a:gd name="connsiteX1163" fmla="*/ 3604881 w 6386648"/>
                <a:gd name="connsiteY1163" fmla="*/ 785987 h 1849426"/>
                <a:gd name="connsiteX1164" fmla="*/ 3622905 w 6386648"/>
                <a:gd name="connsiteY1164" fmla="*/ 767962 h 1849426"/>
                <a:gd name="connsiteX1165" fmla="*/ 3112213 w 6386648"/>
                <a:gd name="connsiteY1165" fmla="*/ 767962 h 1849426"/>
                <a:gd name="connsiteX1166" fmla="*/ 3130238 w 6386648"/>
                <a:gd name="connsiteY1166" fmla="*/ 785987 h 1849426"/>
                <a:gd name="connsiteX1167" fmla="*/ 3112213 w 6386648"/>
                <a:gd name="connsiteY1167" fmla="*/ 804011 h 1849426"/>
                <a:gd name="connsiteX1168" fmla="*/ 3094189 w 6386648"/>
                <a:gd name="connsiteY1168" fmla="*/ 785987 h 1849426"/>
                <a:gd name="connsiteX1169" fmla="*/ 3112213 w 6386648"/>
                <a:gd name="connsiteY1169" fmla="*/ 767962 h 1849426"/>
                <a:gd name="connsiteX1170" fmla="*/ 714968 w 6386648"/>
                <a:gd name="connsiteY1170" fmla="*/ 767962 h 1849426"/>
                <a:gd name="connsiteX1171" fmla="*/ 732992 w 6386648"/>
                <a:gd name="connsiteY1171" fmla="*/ 785987 h 1849426"/>
                <a:gd name="connsiteX1172" fmla="*/ 714968 w 6386648"/>
                <a:gd name="connsiteY1172" fmla="*/ 804011 h 1849426"/>
                <a:gd name="connsiteX1173" fmla="*/ 696943 w 6386648"/>
                <a:gd name="connsiteY1173" fmla="*/ 785987 h 1849426"/>
                <a:gd name="connsiteX1174" fmla="*/ 714968 w 6386648"/>
                <a:gd name="connsiteY1174" fmla="*/ 767962 h 1849426"/>
                <a:gd name="connsiteX1175" fmla="*/ 2986042 w 6386648"/>
                <a:gd name="connsiteY1175" fmla="*/ 761954 h 1849426"/>
                <a:gd name="connsiteX1176" fmla="*/ 3004067 w 6386648"/>
                <a:gd name="connsiteY1176" fmla="*/ 779978 h 1849426"/>
                <a:gd name="connsiteX1177" fmla="*/ 2986042 w 6386648"/>
                <a:gd name="connsiteY1177" fmla="*/ 798003 h 1849426"/>
                <a:gd name="connsiteX1178" fmla="*/ 2968017 w 6386648"/>
                <a:gd name="connsiteY1178" fmla="*/ 779978 h 1849426"/>
                <a:gd name="connsiteX1179" fmla="*/ 2986042 w 6386648"/>
                <a:gd name="connsiteY1179" fmla="*/ 761954 h 1849426"/>
                <a:gd name="connsiteX1180" fmla="*/ 1736351 w 6386648"/>
                <a:gd name="connsiteY1180" fmla="*/ 761954 h 1849426"/>
                <a:gd name="connsiteX1181" fmla="*/ 1754375 w 6386648"/>
                <a:gd name="connsiteY1181" fmla="*/ 779978 h 1849426"/>
                <a:gd name="connsiteX1182" fmla="*/ 1736351 w 6386648"/>
                <a:gd name="connsiteY1182" fmla="*/ 798003 h 1849426"/>
                <a:gd name="connsiteX1183" fmla="*/ 1718326 w 6386648"/>
                <a:gd name="connsiteY1183" fmla="*/ 779978 h 1849426"/>
                <a:gd name="connsiteX1184" fmla="*/ 1736351 w 6386648"/>
                <a:gd name="connsiteY1184" fmla="*/ 761954 h 1849426"/>
                <a:gd name="connsiteX1185" fmla="*/ 5863939 w 6386648"/>
                <a:gd name="connsiteY1185" fmla="*/ 755946 h 1849426"/>
                <a:gd name="connsiteX1186" fmla="*/ 5881964 w 6386648"/>
                <a:gd name="connsiteY1186" fmla="*/ 773970 h 1849426"/>
                <a:gd name="connsiteX1187" fmla="*/ 5863939 w 6386648"/>
                <a:gd name="connsiteY1187" fmla="*/ 791995 h 1849426"/>
                <a:gd name="connsiteX1188" fmla="*/ 5845915 w 6386648"/>
                <a:gd name="connsiteY1188" fmla="*/ 773970 h 1849426"/>
                <a:gd name="connsiteX1189" fmla="*/ 5863939 w 6386648"/>
                <a:gd name="connsiteY1189" fmla="*/ 755946 h 1849426"/>
                <a:gd name="connsiteX1190" fmla="*/ 2685636 w 6386648"/>
                <a:gd name="connsiteY1190" fmla="*/ 755946 h 1849426"/>
                <a:gd name="connsiteX1191" fmla="*/ 2703661 w 6386648"/>
                <a:gd name="connsiteY1191" fmla="*/ 773970 h 1849426"/>
                <a:gd name="connsiteX1192" fmla="*/ 2685636 w 6386648"/>
                <a:gd name="connsiteY1192" fmla="*/ 791995 h 1849426"/>
                <a:gd name="connsiteX1193" fmla="*/ 2667611 w 6386648"/>
                <a:gd name="connsiteY1193" fmla="*/ 773970 h 1849426"/>
                <a:gd name="connsiteX1194" fmla="*/ 2685636 w 6386648"/>
                <a:gd name="connsiteY1194" fmla="*/ 755946 h 1849426"/>
                <a:gd name="connsiteX1195" fmla="*/ 1069447 w 6386648"/>
                <a:gd name="connsiteY1195" fmla="*/ 755946 h 1849426"/>
                <a:gd name="connsiteX1196" fmla="*/ 1087472 w 6386648"/>
                <a:gd name="connsiteY1196" fmla="*/ 773970 h 1849426"/>
                <a:gd name="connsiteX1197" fmla="*/ 1069447 w 6386648"/>
                <a:gd name="connsiteY1197" fmla="*/ 791995 h 1849426"/>
                <a:gd name="connsiteX1198" fmla="*/ 1051423 w 6386648"/>
                <a:gd name="connsiteY1198" fmla="*/ 773970 h 1849426"/>
                <a:gd name="connsiteX1199" fmla="*/ 1069447 w 6386648"/>
                <a:gd name="connsiteY1199" fmla="*/ 755946 h 1849426"/>
                <a:gd name="connsiteX1200" fmla="*/ 3935328 w 6386648"/>
                <a:gd name="connsiteY1200" fmla="*/ 749937 h 1849426"/>
                <a:gd name="connsiteX1201" fmla="*/ 3953353 w 6386648"/>
                <a:gd name="connsiteY1201" fmla="*/ 767961 h 1849426"/>
                <a:gd name="connsiteX1202" fmla="*/ 3935328 w 6386648"/>
                <a:gd name="connsiteY1202" fmla="*/ 785986 h 1849426"/>
                <a:gd name="connsiteX1203" fmla="*/ 3917304 w 6386648"/>
                <a:gd name="connsiteY1203" fmla="*/ 767961 h 1849426"/>
                <a:gd name="connsiteX1204" fmla="*/ 3935328 w 6386648"/>
                <a:gd name="connsiteY1204" fmla="*/ 749937 h 1849426"/>
                <a:gd name="connsiteX1205" fmla="*/ 2114863 w 6386648"/>
                <a:gd name="connsiteY1205" fmla="*/ 749937 h 1849426"/>
                <a:gd name="connsiteX1206" fmla="*/ 2132888 w 6386648"/>
                <a:gd name="connsiteY1206" fmla="*/ 767961 h 1849426"/>
                <a:gd name="connsiteX1207" fmla="*/ 2114863 w 6386648"/>
                <a:gd name="connsiteY1207" fmla="*/ 785986 h 1849426"/>
                <a:gd name="connsiteX1208" fmla="*/ 2096839 w 6386648"/>
                <a:gd name="connsiteY1208" fmla="*/ 767961 h 1849426"/>
                <a:gd name="connsiteX1209" fmla="*/ 2114863 w 6386648"/>
                <a:gd name="connsiteY1209" fmla="*/ 749937 h 1849426"/>
                <a:gd name="connsiteX1210" fmla="*/ 2006717 w 6386648"/>
                <a:gd name="connsiteY1210" fmla="*/ 749937 h 1849426"/>
                <a:gd name="connsiteX1211" fmla="*/ 2024741 w 6386648"/>
                <a:gd name="connsiteY1211" fmla="*/ 767961 h 1849426"/>
                <a:gd name="connsiteX1212" fmla="*/ 2006717 w 6386648"/>
                <a:gd name="connsiteY1212" fmla="*/ 785986 h 1849426"/>
                <a:gd name="connsiteX1213" fmla="*/ 1988692 w 6386648"/>
                <a:gd name="connsiteY1213" fmla="*/ 767961 h 1849426"/>
                <a:gd name="connsiteX1214" fmla="*/ 2006717 w 6386648"/>
                <a:gd name="connsiteY1214" fmla="*/ 749937 h 1849426"/>
                <a:gd name="connsiteX1215" fmla="*/ 6116281 w 6386648"/>
                <a:gd name="connsiteY1215" fmla="*/ 737921 h 1849426"/>
                <a:gd name="connsiteX1216" fmla="*/ 6134306 w 6386648"/>
                <a:gd name="connsiteY1216" fmla="*/ 755946 h 1849426"/>
                <a:gd name="connsiteX1217" fmla="*/ 6116281 w 6386648"/>
                <a:gd name="connsiteY1217" fmla="*/ 773970 h 1849426"/>
                <a:gd name="connsiteX1218" fmla="*/ 6098257 w 6386648"/>
                <a:gd name="connsiteY1218" fmla="*/ 755946 h 1849426"/>
                <a:gd name="connsiteX1219" fmla="*/ 6116281 w 6386648"/>
                <a:gd name="connsiteY1219" fmla="*/ 737921 h 1849426"/>
                <a:gd name="connsiteX1220" fmla="*/ 2397246 w 6386648"/>
                <a:gd name="connsiteY1220" fmla="*/ 737921 h 1849426"/>
                <a:gd name="connsiteX1221" fmla="*/ 2415270 w 6386648"/>
                <a:gd name="connsiteY1221" fmla="*/ 755946 h 1849426"/>
                <a:gd name="connsiteX1222" fmla="*/ 2397246 w 6386648"/>
                <a:gd name="connsiteY1222" fmla="*/ 773970 h 1849426"/>
                <a:gd name="connsiteX1223" fmla="*/ 2379221 w 6386648"/>
                <a:gd name="connsiteY1223" fmla="*/ 755946 h 1849426"/>
                <a:gd name="connsiteX1224" fmla="*/ 2397246 w 6386648"/>
                <a:gd name="connsiteY1224" fmla="*/ 737921 h 1849426"/>
                <a:gd name="connsiteX1225" fmla="*/ 522707 w 6386648"/>
                <a:gd name="connsiteY1225" fmla="*/ 731913 h 1849426"/>
                <a:gd name="connsiteX1226" fmla="*/ 540732 w 6386648"/>
                <a:gd name="connsiteY1226" fmla="*/ 749937 h 1849426"/>
                <a:gd name="connsiteX1227" fmla="*/ 522707 w 6386648"/>
                <a:gd name="connsiteY1227" fmla="*/ 767962 h 1849426"/>
                <a:gd name="connsiteX1228" fmla="*/ 504683 w 6386648"/>
                <a:gd name="connsiteY1228" fmla="*/ 749937 h 1849426"/>
                <a:gd name="connsiteX1229" fmla="*/ 522707 w 6386648"/>
                <a:gd name="connsiteY1229" fmla="*/ 731913 h 1849426"/>
                <a:gd name="connsiteX1230" fmla="*/ 414561 w 6386648"/>
                <a:gd name="connsiteY1230" fmla="*/ 731913 h 1849426"/>
                <a:gd name="connsiteX1231" fmla="*/ 432586 w 6386648"/>
                <a:gd name="connsiteY1231" fmla="*/ 749937 h 1849426"/>
                <a:gd name="connsiteX1232" fmla="*/ 414561 w 6386648"/>
                <a:gd name="connsiteY1232" fmla="*/ 767962 h 1849426"/>
                <a:gd name="connsiteX1233" fmla="*/ 396537 w 6386648"/>
                <a:gd name="connsiteY1233" fmla="*/ 749937 h 1849426"/>
                <a:gd name="connsiteX1234" fmla="*/ 414561 w 6386648"/>
                <a:gd name="connsiteY1234" fmla="*/ 731913 h 1849426"/>
                <a:gd name="connsiteX1235" fmla="*/ 6236444 w 6386648"/>
                <a:gd name="connsiteY1235" fmla="*/ 725905 h 1849426"/>
                <a:gd name="connsiteX1236" fmla="*/ 6254469 w 6386648"/>
                <a:gd name="connsiteY1236" fmla="*/ 743929 h 1849426"/>
                <a:gd name="connsiteX1237" fmla="*/ 6236444 w 6386648"/>
                <a:gd name="connsiteY1237" fmla="*/ 761954 h 1849426"/>
                <a:gd name="connsiteX1238" fmla="*/ 6218420 w 6386648"/>
                <a:gd name="connsiteY1238" fmla="*/ 743929 h 1849426"/>
                <a:gd name="connsiteX1239" fmla="*/ 6236444 w 6386648"/>
                <a:gd name="connsiteY1239" fmla="*/ 725905 h 1849426"/>
                <a:gd name="connsiteX1240" fmla="*/ 961301 w 6386648"/>
                <a:gd name="connsiteY1240" fmla="*/ 725905 h 1849426"/>
                <a:gd name="connsiteX1241" fmla="*/ 979326 w 6386648"/>
                <a:gd name="connsiteY1241" fmla="*/ 743929 h 1849426"/>
                <a:gd name="connsiteX1242" fmla="*/ 961301 w 6386648"/>
                <a:gd name="connsiteY1242" fmla="*/ 761954 h 1849426"/>
                <a:gd name="connsiteX1243" fmla="*/ 943277 w 6386648"/>
                <a:gd name="connsiteY1243" fmla="*/ 743929 h 1849426"/>
                <a:gd name="connsiteX1244" fmla="*/ 961301 w 6386648"/>
                <a:gd name="connsiteY1244" fmla="*/ 725905 h 1849426"/>
                <a:gd name="connsiteX1245" fmla="*/ 3400604 w 6386648"/>
                <a:gd name="connsiteY1245" fmla="*/ 719897 h 1849426"/>
                <a:gd name="connsiteX1246" fmla="*/ 3418629 w 6386648"/>
                <a:gd name="connsiteY1246" fmla="*/ 737921 h 1849426"/>
                <a:gd name="connsiteX1247" fmla="*/ 3400604 w 6386648"/>
                <a:gd name="connsiteY1247" fmla="*/ 755946 h 1849426"/>
                <a:gd name="connsiteX1248" fmla="*/ 3382580 w 6386648"/>
                <a:gd name="connsiteY1248" fmla="*/ 737921 h 1849426"/>
                <a:gd name="connsiteX1249" fmla="*/ 3400604 w 6386648"/>
                <a:gd name="connsiteY1249" fmla="*/ 719897 h 1849426"/>
                <a:gd name="connsiteX1250" fmla="*/ 6002126 w 6386648"/>
                <a:gd name="connsiteY1250" fmla="*/ 713889 h 1849426"/>
                <a:gd name="connsiteX1251" fmla="*/ 6020151 w 6386648"/>
                <a:gd name="connsiteY1251" fmla="*/ 731913 h 1849426"/>
                <a:gd name="connsiteX1252" fmla="*/ 6002126 w 6386648"/>
                <a:gd name="connsiteY1252" fmla="*/ 749938 h 1849426"/>
                <a:gd name="connsiteX1253" fmla="*/ 5984102 w 6386648"/>
                <a:gd name="connsiteY1253" fmla="*/ 731913 h 1849426"/>
                <a:gd name="connsiteX1254" fmla="*/ 6002126 w 6386648"/>
                <a:gd name="connsiteY1254" fmla="*/ 713889 h 1849426"/>
                <a:gd name="connsiteX1255" fmla="*/ 1610179 w 6386648"/>
                <a:gd name="connsiteY1255" fmla="*/ 713889 h 1849426"/>
                <a:gd name="connsiteX1256" fmla="*/ 1628204 w 6386648"/>
                <a:gd name="connsiteY1256" fmla="*/ 731913 h 1849426"/>
                <a:gd name="connsiteX1257" fmla="*/ 1610179 w 6386648"/>
                <a:gd name="connsiteY1257" fmla="*/ 749938 h 1849426"/>
                <a:gd name="connsiteX1258" fmla="*/ 1592155 w 6386648"/>
                <a:gd name="connsiteY1258" fmla="*/ 731913 h 1849426"/>
                <a:gd name="connsiteX1259" fmla="*/ 1610179 w 6386648"/>
                <a:gd name="connsiteY1259" fmla="*/ 713889 h 1849426"/>
                <a:gd name="connsiteX1260" fmla="*/ 3520767 w 6386648"/>
                <a:gd name="connsiteY1260" fmla="*/ 707881 h 1849426"/>
                <a:gd name="connsiteX1261" fmla="*/ 3538792 w 6386648"/>
                <a:gd name="connsiteY1261" fmla="*/ 725906 h 1849426"/>
                <a:gd name="connsiteX1262" fmla="*/ 3520767 w 6386648"/>
                <a:gd name="connsiteY1262" fmla="*/ 743930 h 1849426"/>
                <a:gd name="connsiteX1263" fmla="*/ 3502743 w 6386648"/>
                <a:gd name="connsiteY1263" fmla="*/ 725906 h 1849426"/>
                <a:gd name="connsiteX1264" fmla="*/ 3520767 w 6386648"/>
                <a:gd name="connsiteY1264" fmla="*/ 707881 h 1849426"/>
                <a:gd name="connsiteX1265" fmla="*/ 2895920 w 6386648"/>
                <a:gd name="connsiteY1265" fmla="*/ 701872 h 1849426"/>
                <a:gd name="connsiteX1266" fmla="*/ 2913945 w 6386648"/>
                <a:gd name="connsiteY1266" fmla="*/ 719896 h 1849426"/>
                <a:gd name="connsiteX1267" fmla="*/ 2895920 w 6386648"/>
                <a:gd name="connsiteY1267" fmla="*/ 737921 h 1849426"/>
                <a:gd name="connsiteX1268" fmla="*/ 2877895 w 6386648"/>
                <a:gd name="connsiteY1268" fmla="*/ 719896 h 1849426"/>
                <a:gd name="connsiteX1269" fmla="*/ 2895920 w 6386648"/>
                <a:gd name="connsiteY1269" fmla="*/ 701872 h 1849426"/>
                <a:gd name="connsiteX1270" fmla="*/ 2547449 w 6386648"/>
                <a:gd name="connsiteY1270" fmla="*/ 701872 h 1849426"/>
                <a:gd name="connsiteX1271" fmla="*/ 2565474 w 6386648"/>
                <a:gd name="connsiteY1271" fmla="*/ 719896 h 1849426"/>
                <a:gd name="connsiteX1272" fmla="*/ 2547449 w 6386648"/>
                <a:gd name="connsiteY1272" fmla="*/ 737921 h 1849426"/>
                <a:gd name="connsiteX1273" fmla="*/ 2529425 w 6386648"/>
                <a:gd name="connsiteY1273" fmla="*/ 719896 h 1849426"/>
                <a:gd name="connsiteX1274" fmla="*/ 2547449 w 6386648"/>
                <a:gd name="connsiteY1274" fmla="*/ 701872 h 1849426"/>
                <a:gd name="connsiteX1275" fmla="*/ 2241034 w 6386648"/>
                <a:gd name="connsiteY1275" fmla="*/ 701872 h 1849426"/>
                <a:gd name="connsiteX1276" fmla="*/ 2259059 w 6386648"/>
                <a:gd name="connsiteY1276" fmla="*/ 719896 h 1849426"/>
                <a:gd name="connsiteX1277" fmla="*/ 2241034 w 6386648"/>
                <a:gd name="connsiteY1277" fmla="*/ 737921 h 1849426"/>
                <a:gd name="connsiteX1278" fmla="*/ 2223010 w 6386648"/>
                <a:gd name="connsiteY1278" fmla="*/ 719896 h 1849426"/>
                <a:gd name="connsiteX1279" fmla="*/ 2241034 w 6386648"/>
                <a:gd name="connsiteY1279" fmla="*/ 701872 h 1849426"/>
                <a:gd name="connsiteX1280" fmla="*/ 1411911 w 6386648"/>
                <a:gd name="connsiteY1280" fmla="*/ 701872 h 1849426"/>
                <a:gd name="connsiteX1281" fmla="*/ 1429936 w 6386648"/>
                <a:gd name="connsiteY1281" fmla="*/ 719896 h 1849426"/>
                <a:gd name="connsiteX1282" fmla="*/ 1411911 w 6386648"/>
                <a:gd name="connsiteY1282" fmla="*/ 737921 h 1849426"/>
                <a:gd name="connsiteX1283" fmla="*/ 1393887 w 6386648"/>
                <a:gd name="connsiteY1283" fmla="*/ 719896 h 1849426"/>
                <a:gd name="connsiteX1284" fmla="*/ 1411911 w 6386648"/>
                <a:gd name="connsiteY1284" fmla="*/ 701872 h 1849426"/>
                <a:gd name="connsiteX1285" fmla="*/ 1165578 w 6386648"/>
                <a:gd name="connsiteY1285" fmla="*/ 701872 h 1849426"/>
                <a:gd name="connsiteX1286" fmla="*/ 1183602 w 6386648"/>
                <a:gd name="connsiteY1286" fmla="*/ 719896 h 1849426"/>
                <a:gd name="connsiteX1287" fmla="*/ 1165578 w 6386648"/>
                <a:gd name="connsiteY1287" fmla="*/ 737921 h 1849426"/>
                <a:gd name="connsiteX1288" fmla="*/ 1147553 w 6386648"/>
                <a:gd name="connsiteY1288" fmla="*/ 719896 h 1849426"/>
                <a:gd name="connsiteX1289" fmla="*/ 1165578 w 6386648"/>
                <a:gd name="connsiteY1289" fmla="*/ 701872 h 1849426"/>
                <a:gd name="connsiteX1290" fmla="*/ 168227 w 6386648"/>
                <a:gd name="connsiteY1290" fmla="*/ 701872 h 1849426"/>
                <a:gd name="connsiteX1291" fmla="*/ 186252 w 6386648"/>
                <a:gd name="connsiteY1291" fmla="*/ 719896 h 1849426"/>
                <a:gd name="connsiteX1292" fmla="*/ 168227 w 6386648"/>
                <a:gd name="connsiteY1292" fmla="*/ 737921 h 1849426"/>
                <a:gd name="connsiteX1293" fmla="*/ 150203 w 6386648"/>
                <a:gd name="connsiteY1293" fmla="*/ 719896 h 1849426"/>
                <a:gd name="connsiteX1294" fmla="*/ 168227 w 6386648"/>
                <a:gd name="connsiteY1294" fmla="*/ 701872 h 1849426"/>
                <a:gd name="connsiteX1295" fmla="*/ 1910586 w 6386648"/>
                <a:gd name="connsiteY1295" fmla="*/ 695864 h 1849426"/>
                <a:gd name="connsiteX1296" fmla="*/ 1928611 w 6386648"/>
                <a:gd name="connsiteY1296" fmla="*/ 713888 h 1849426"/>
                <a:gd name="connsiteX1297" fmla="*/ 1910586 w 6386648"/>
                <a:gd name="connsiteY1297" fmla="*/ 731913 h 1849426"/>
                <a:gd name="connsiteX1298" fmla="*/ 1892562 w 6386648"/>
                <a:gd name="connsiteY1298" fmla="*/ 713888 h 1849426"/>
                <a:gd name="connsiteX1299" fmla="*/ 1910586 w 6386648"/>
                <a:gd name="connsiteY1299" fmla="*/ 695864 h 1849426"/>
                <a:gd name="connsiteX1300" fmla="*/ 3833190 w 6386648"/>
                <a:gd name="connsiteY1300" fmla="*/ 689856 h 1849426"/>
                <a:gd name="connsiteX1301" fmla="*/ 3851215 w 6386648"/>
                <a:gd name="connsiteY1301" fmla="*/ 707880 h 1849426"/>
                <a:gd name="connsiteX1302" fmla="*/ 3833190 w 6386648"/>
                <a:gd name="connsiteY1302" fmla="*/ 725905 h 1849426"/>
                <a:gd name="connsiteX1303" fmla="*/ 3815166 w 6386648"/>
                <a:gd name="connsiteY1303" fmla="*/ 707880 h 1849426"/>
                <a:gd name="connsiteX1304" fmla="*/ 3833190 w 6386648"/>
                <a:gd name="connsiteY1304" fmla="*/ 689856 h 1849426"/>
                <a:gd name="connsiteX1305" fmla="*/ 2787774 w 6386648"/>
                <a:gd name="connsiteY1305" fmla="*/ 689856 h 1849426"/>
                <a:gd name="connsiteX1306" fmla="*/ 2805799 w 6386648"/>
                <a:gd name="connsiteY1306" fmla="*/ 707880 h 1849426"/>
                <a:gd name="connsiteX1307" fmla="*/ 2787774 w 6386648"/>
                <a:gd name="connsiteY1307" fmla="*/ 725905 h 1849426"/>
                <a:gd name="connsiteX1308" fmla="*/ 2769750 w 6386648"/>
                <a:gd name="connsiteY1308" fmla="*/ 707880 h 1849426"/>
                <a:gd name="connsiteX1309" fmla="*/ 2787774 w 6386648"/>
                <a:gd name="connsiteY1309" fmla="*/ 689856 h 1849426"/>
                <a:gd name="connsiteX1310" fmla="*/ 5737768 w 6386648"/>
                <a:gd name="connsiteY1310" fmla="*/ 677840 h 1849426"/>
                <a:gd name="connsiteX1311" fmla="*/ 5755793 w 6386648"/>
                <a:gd name="connsiteY1311" fmla="*/ 695865 h 1849426"/>
                <a:gd name="connsiteX1312" fmla="*/ 5737768 w 6386648"/>
                <a:gd name="connsiteY1312" fmla="*/ 713889 h 1849426"/>
                <a:gd name="connsiteX1313" fmla="*/ 5719744 w 6386648"/>
                <a:gd name="connsiteY1313" fmla="*/ 695865 h 1849426"/>
                <a:gd name="connsiteX1314" fmla="*/ 5737768 w 6386648"/>
                <a:gd name="connsiteY1314" fmla="*/ 677840 h 1849426"/>
                <a:gd name="connsiteX1315" fmla="*/ 781057 w 6386648"/>
                <a:gd name="connsiteY1315" fmla="*/ 677840 h 1849426"/>
                <a:gd name="connsiteX1316" fmla="*/ 799082 w 6386648"/>
                <a:gd name="connsiteY1316" fmla="*/ 695865 h 1849426"/>
                <a:gd name="connsiteX1317" fmla="*/ 781057 w 6386648"/>
                <a:gd name="connsiteY1317" fmla="*/ 713889 h 1849426"/>
                <a:gd name="connsiteX1318" fmla="*/ 763033 w 6386648"/>
                <a:gd name="connsiteY1318" fmla="*/ 695865 h 1849426"/>
                <a:gd name="connsiteX1319" fmla="*/ 781057 w 6386648"/>
                <a:gd name="connsiteY1319" fmla="*/ 677840 h 1849426"/>
                <a:gd name="connsiteX1320" fmla="*/ 276373 w 6386648"/>
                <a:gd name="connsiteY1320" fmla="*/ 677840 h 1849426"/>
                <a:gd name="connsiteX1321" fmla="*/ 294398 w 6386648"/>
                <a:gd name="connsiteY1321" fmla="*/ 695865 h 1849426"/>
                <a:gd name="connsiteX1322" fmla="*/ 276373 w 6386648"/>
                <a:gd name="connsiteY1322" fmla="*/ 713889 h 1849426"/>
                <a:gd name="connsiteX1323" fmla="*/ 258349 w 6386648"/>
                <a:gd name="connsiteY1323" fmla="*/ 695865 h 1849426"/>
                <a:gd name="connsiteX1324" fmla="*/ 276373 w 6386648"/>
                <a:gd name="connsiteY1324" fmla="*/ 677840 h 1849426"/>
                <a:gd name="connsiteX1325" fmla="*/ 1784415 w 6386648"/>
                <a:gd name="connsiteY1325" fmla="*/ 671832 h 1849426"/>
                <a:gd name="connsiteX1326" fmla="*/ 1802440 w 6386648"/>
                <a:gd name="connsiteY1326" fmla="*/ 689856 h 1849426"/>
                <a:gd name="connsiteX1327" fmla="*/ 1784415 w 6386648"/>
                <a:gd name="connsiteY1327" fmla="*/ 707881 h 1849426"/>
                <a:gd name="connsiteX1328" fmla="*/ 1766391 w 6386648"/>
                <a:gd name="connsiteY1328" fmla="*/ 689856 h 1849426"/>
                <a:gd name="connsiteX1329" fmla="*/ 1784415 w 6386648"/>
                <a:gd name="connsiteY1329" fmla="*/ 671832 h 1849426"/>
                <a:gd name="connsiteX1330" fmla="*/ 3713027 w 6386648"/>
                <a:gd name="connsiteY1330" fmla="*/ 665824 h 1849426"/>
                <a:gd name="connsiteX1331" fmla="*/ 3731052 w 6386648"/>
                <a:gd name="connsiteY1331" fmla="*/ 683848 h 1849426"/>
                <a:gd name="connsiteX1332" fmla="*/ 3713027 w 6386648"/>
                <a:gd name="connsiteY1332" fmla="*/ 701873 h 1849426"/>
                <a:gd name="connsiteX1333" fmla="*/ 3695003 w 6386648"/>
                <a:gd name="connsiteY1333" fmla="*/ 683848 h 1849426"/>
                <a:gd name="connsiteX1334" fmla="*/ 3713027 w 6386648"/>
                <a:gd name="connsiteY1334" fmla="*/ 665824 h 1849426"/>
                <a:gd name="connsiteX1335" fmla="*/ 3274433 w 6386648"/>
                <a:gd name="connsiteY1335" fmla="*/ 665824 h 1849426"/>
                <a:gd name="connsiteX1336" fmla="*/ 3292458 w 6386648"/>
                <a:gd name="connsiteY1336" fmla="*/ 683848 h 1849426"/>
                <a:gd name="connsiteX1337" fmla="*/ 3274433 w 6386648"/>
                <a:gd name="connsiteY1337" fmla="*/ 701873 h 1849426"/>
                <a:gd name="connsiteX1338" fmla="*/ 3256409 w 6386648"/>
                <a:gd name="connsiteY1338" fmla="*/ 683848 h 1849426"/>
                <a:gd name="connsiteX1339" fmla="*/ 3274433 w 6386648"/>
                <a:gd name="connsiteY1339" fmla="*/ 665824 h 1849426"/>
                <a:gd name="connsiteX1340" fmla="*/ 1291748 w 6386648"/>
                <a:gd name="connsiteY1340" fmla="*/ 665824 h 1849426"/>
                <a:gd name="connsiteX1341" fmla="*/ 1309773 w 6386648"/>
                <a:gd name="connsiteY1341" fmla="*/ 683848 h 1849426"/>
                <a:gd name="connsiteX1342" fmla="*/ 1291748 w 6386648"/>
                <a:gd name="connsiteY1342" fmla="*/ 701873 h 1849426"/>
                <a:gd name="connsiteX1343" fmla="*/ 1273724 w 6386648"/>
                <a:gd name="connsiteY1343" fmla="*/ 683848 h 1849426"/>
                <a:gd name="connsiteX1344" fmla="*/ 1291748 w 6386648"/>
                <a:gd name="connsiteY1344" fmla="*/ 665824 h 1849426"/>
                <a:gd name="connsiteX1345" fmla="*/ 636862 w 6386648"/>
                <a:gd name="connsiteY1345" fmla="*/ 665824 h 1849426"/>
                <a:gd name="connsiteX1346" fmla="*/ 654887 w 6386648"/>
                <a:gd name="connsiteY1346" fmla="*/ 683848 h 1849426"/>
                <a:gd name="connsiteX1347" fmla="*/ 636862 w 6386648"/>
                <a:gd name="connsiteY1347" fmla="*/ 701873 h 1849426"/>
                <a:gd name="connsiteX1348" fmla="*/ 618838 w 6386648"/>
                <a:gd name="connsiteY1348" fmla="*/ 683848 h 1849426"/>
                <a:gd name="connsiteX1349" fmla="*/ 636862 w 6386648"/>
                <a:gd name="connsiteY1349" fmla="*/ 665824 h 1849426"/>
                <a:gd name="connsiteX1350" fmla="*/ 3172295 w 6386648"/>
                <a:gd name="connsiteY1350" fmla="*/ 659815 h 1849426"/>
                <a:gd name="connsiteX1351" fmla="*/ 3190320 w 6386648"/>
                <a:gd name="connsiteY1351" fmla="*/ 677839 h 1849426"/>
                <a:gd name="connsiteX1352" fmla="*/ 3172295 w 6386648"/>
                <a:gd name="connsiteY1352" fmla="*/ 695864 h 1849426"/>
                <a:gd name="connsiteX1353" fmla="*/ 3154271 w 6386648"/>
                <a:gd name="connsiteY1353" fmla="*/ 677839 h 1849426"/>
                <a:gd name="connsiteX1354" fmla="*/ 3172295 w 6386648"/>
                <a:gd name="connsiteY1354" fmla="*/ 659815 h 1849426"/>
                <a:gd name="connsiteX1355" fmla="*/ 6314550 w 6386648"/>
                <a:gd name="connsiteY1355" fmla="*/ 647799 h 1849426"/>
                <a:gd name="connsiteX1356" fmla="*/ 6332574 w 6386648"/>
                <a:gd name="connsiteY1356" fmla="*/ 665824 h 1849426"/>
                <a:gd name="connsiteX1357" fmla="*/ 6314550 w 6386648"/>
                <a:gd name="connsiteY1357" fmla="*/ 683848 h 1849426"/>
                <a:gd name="connsiteX1358" fmla="*/ 6296525 w 6386648"/>
                <a:gd name="connsiteY1358" fmla="*/ 665824 h 1849426"/>
                <a:gd name="connsiteX1359" fmla="*/ 6314550 w 6386648"/>
                <a:gd name="connsiteY1359" fmla="*/ 647799 h 1849426"/>
                <a:gd name="connsiteX1360" fmla="*/ 3040116 w 6386648"/>
                <a:gd name="connsiteY1360" fmla="*/ 647799 h 1849426"/>
                <a:gd name="connsiteX1361" fmla="*/ 3058141 w 6386648"/>
                <a:gd name="connsiteY1361" fmla="*/ 665824 h 1849426"/>
                <a:gd name="connsiteX1362" fmla="*/ 3040116 w 6386648"/>
                <a:gd name="connsiteY1362" fmla="*/ 683848 h 1849426"/>
                <a:gd name="connsiteX1363" fmla="*/ 3022092 w 6386648"/>
                <a:gd name="connsiteY1363" fmla="*/ 665824 h 1849426"/>
                <a:gd name="connsiteX1364" fmla="*/ 3040116 w 6386648"/>
                <a:gd name="connsiteY1364" fmla="*/ 647799 h 1849426"/>
                <a:gd name="connsiteX1365" fmla="*/ 4025450 w 6386648"/>
                <a:gd name="connsiteY1365" fmla="*/ 641791 h 1849426"/>
                <a:gd name="connsiteX1366" fmla="*/ 4043475 w 6386648"/>
                <a:gd name="connsiteY1366" fmla="*/ 659815 h 1849426"/>
                <a:gd name="connsiteX1367" fmla="*/ 4025450 w 6386648"/>
                <a:gd name="connsiteY1367" fmla="*/ 677840 h 1849426"/>
                <a:gd name="connsiteX1368" fmla="*/ 4007426 w 6386648"/>
                <a:gd name="connsiteY1368" fmla="*/ 659815 h 1849426"/>
                <a:gd name="connsiteX1369" fmla="*/ 4025450 w 6386648"/>
                <a:gd name="connsiteY1369" fmla="*/ 641791 h 1849426"/>
                <a:gd name="connsiteX1370" fmla="*/ 5948053 w 6386648"/>
                <a:gd name="connsiteY1370" fmla="*/ 629775 h 1849426"/>
                <a:gd name="connsiteX1371" fmla="*/ 5966078 w 6386648"/>
                <a:gd name="connsiteY1371" fmla="*/ 647799 h 1849426"/>
                <a:gd name="connsiteX1372" fmla="*/ 5948053 w 6386648"/>
                <a:gd name="connsiteY1372" fmla="*/ 665824 h 1849426"/>
                <a:gd name="connsiteX1373" fmla="*/ 5930029 w 6386648"/>
                <a:gd name="connsiteY1373" fmla="*/ 647799 h 1849426"/>
                <a:gd name="connsiteX1374" fmla="*/ 5948053 w 6386648"/>
                <a:gd name="connsiteY1374" fmla="*/ 629775 h 1849426"/>
                <a:gd name="connsiteX1375" fmla="*/ 2673619 w 6386648"/>
                <a:gd name="connsiteY1375" fmla="*/ 629775 h 1849426"/>
                <a:gd name="connsiteX1376" fmla="*/ 2691644 w 6386648"/>
                <a:gd name="connsiteY1376" fmla="*/ 647799 h 1849426"/>
                <a:gd name="connsiteX1377" fmla="*/ 2673619 w 6386648"/>
                <a:gd name="connsiteY1377" fmla="*/ 665824 h 1849426"/>
                <a:gd name="connsiteX1378" fmla="*/ 2655595 w 6386648"/>
                <a:gd name="connsiteY1378" fmla="*/ 647799 h 1849426"/>
                <a:gd name="connsiteX1379" fmla="*/ 2673619 w 6386648"/>
                <a:gd name="connsiteY1379" fmla="*/ 629775 h 1849426"/>
                <a:gd name="connsiteX1380" fmla="*/ 2331156 w 6386648"/>
                <a:gd name="connsiteY1380" fmla="*/ 629775 h 1849426"/>
                <a:gd name="connsiteX1381" fmla="*/ 2349181 w 6386648"/>
                <a:gd name="connsiteY1381" fmla="*/ 647799 h 1849426"/>
                <a:gd name="connsiteX1382" fmla="*/ 2331156 w 6386648"/>
                <a:gd name="connsiteY1382" fmla="*/ 665824 h 1849426"/>
                <a:gd name="connsiteX1383" fmla="*/ 2313132 w 6386648"/>
                <a:gd name="connsiteY1383" fmla="*/ 647799 h 1849426"/>
                <a:gd name="connsiteX1384" fmla="*/ 2331156 w 6386648"/>
                <a:gd name="connsiteY1384" fmla="*/ 629775 h 1849426"/>
                <a:gd name="connsiteX1385" fmla="*/ 1514049 w 6386648"/>
                <a:gd name="connsiteY1385" fmla="*/ 629775 h 1849426"/>
                <a:gd name="connsiteX1386" fmla="*/ 1532074 w 6386648"/>
                <a:gd name="connsiteY1386" fmla="*/ 647799 h 1849426"/>
                <a:gd name="connsiteX1387" fmla="*/ 1514049 w 6386648"/>
                <a:gd name="connsiteY1387" fmla="*/ 665824 h 1849426"/>
                <a:gd name="connsiteX1388" fmla="*/ 1496025 w 6386648"/>
                <a:gd name="connsiteY1388" fmla="*/ 647799 h 1849426"/>
                <a:gd name="connsiteX1389" fmla="*/ 1514049 w 6386648"/>
                <a:gd name="connsiteY1389" fmla="*/ 629775 h 1849426"/>
                <a:gd name="connsiteX1390" fmla="*/ 901219 w 6386648"/>
                <a:gd name="connsiteY1390" fmla="*/ 629775 h 1849426"/>
                <a:gd name="connsiteX1391" fmla="*/ 919244 w 6386648"/>
                <a:gd name="connsiteY1391" fmla="*/ 647799 h 1849426"/>
                <a:gd name="connsiteX1392" fmla="*/ 901219 w 6386648"/>
                <a:gd name="connsiteY1392" fmla="*/ 665824 h 1849426"/>
                <a:gd name="connsiteX1393" fmla="*/ 883195 w 6386648"/>
                <a:gd name="connsiteY1393" fmla="*/ 647799 h 1849426"/>
                <a:gd name="connsiteX1394" fmla="*/ 901219 w 6386648"/>
                <a:gd name="connsiteY1394" fmla="*/ 629775 h 1849426"/>
                <a:gd name="connsiteX1395" fmla="*/ 5827891 w 6386648"/>
                <a:gd name="connsiteY1395" fmla="*/ 617758 h 1849426"/>
                <a:gd name="connsiteX1396" fmla="*/ 5845916 w 6386648"/>
                <a:gd name="connsiteY1396" fmla="*/ 635783 h 1849426"/>
                <a:gd name="connsiteX1397" fmla="*/ 5827891 w 6386648"/>
                <a:gd name="connsiteY1397" fmla="*/ 653807 h 1849426"/>
                <a:gd name="connsiteX1398" fmla="*/ 5809867 w 6386648"/>
                <a:gd name="connsiteY1398" fmla="*/ 635783 h 1849426"/>
                <a:gd name="connsiteX1399" fmla="*/ 5827891 w 6386648"/>
                <a:gd name="connsiteY1399" fmla="*/ 617758 h 1849426"/>
                <a:gd name="connsiteX1400" fmla="*/ 2469343 w 6386648"/>
                <a:gd name="connsiteY1400" fmla="*/ 617758 h 1849426"/>
                <a:gd name="connsiteX1401" fmla="*/ 2487368 w 6386648"/>
                <a:gd name="connsiteY1401" fmla="*/ 635783 h 1849426"/>
                <a:gd name="connsiteX1402" fmla="*/ 2469343 w 6386648"/>
                <a:gd name="connsiteY1402" fmla="*/ 653807 h 1849426"/>
                <a:gd name="connsiteX1403" fmla="*/ 2451319 w 6386648"/>
                <a:gd name="connsiteY1403" fmla="*/ 635783 h 1849426"/>
                <a:gd name="connsiteX1404" fmla="*/ 2469343 w 6386648"/>
                <a:gd name="connsiteY1404" fmla="*/ 617758 h 1849426"/>
                <a:gd name="connsiteX1405" fmla="*/ 6110273 w 6386648"/>
                <a:gd name="connsiteY1405" fmla="*/ 611750 h 1849426"/>
                <a:gd name="connsiteX1406" fmla="*/ 6128298 w 6386648"/>
                <a:gd name="connsiteY1406" fmla="*/ 629774 h 1849426"/>
                <a:gd name="connsiteX1407" fmla="*/ 6110273 w 6386648"/>
                <a:gd name="connsiteY1407" fmla="*/ 647799 h 1849426"/>
                <a:gd name="connsiteX1408" fmla="*/ 6092248 w 6386648"/>
                <a:gd name="connsiteY1408" fmla="*/ 629774 h 1849426"/>
                <a:gd name="connsiteX1409" fmla="*/ 6110273 w 6386648"/>
                <a:gd name="connsiteY1409" fmla="*/ 611750 h 1849426"/>
                <a:gd name="connsiteX1410" fmla="*/ 3598872 w 6386648"/>
                <a:gd name="connsiteY1410" fmla="*/ 611750 h 1849426"/>
                <a:gd name="connsiteX1411" fmla="*/ 3616897 w 6386648"/>
                <a:gd name="connsiteY1411" fmla="*/ 629774 h 1849426"/>
                <a:gd name="connsiteX1412" fmla="*/ 3598872 w 6386648"/>
                <a:gd name="connsiteY1412" fmla="*/ 647799 h 1849426"/>
                <a:gd name="connsiteX1413" fmla="*/ 3580848 w 6386648"/>
                <a:gd name="connsiteY1413" fmla="*/ 629774 h 1849426"/>
                <a:gd name="connsiteX1414" fmla="*/ 3598872 w 6386648"/>
                <a:gd name="connsiteY1414" fmla="*/ 611750 h 1849426"/>
                <a:gd name="connsiteX1415" fmla="*/ 2150912 w 6386648"/>
                <a:gd name="connsiteY1415" fmla="*/ 611750 h 1849426"/>
                <a:gd name="connsiteX1416" fmla="*/ 2168937 w 6386648"/>
                <a:gd name="connsiteY1416" fmla="*/ 629774 h 1849426"/>
                <a:gd name="connsiteX1417" fmla="*/ 2150912 w 6386648"/>
                <a:gd name="connsiteY1417" fmla="*/ 647799 h 1849426"/>
                <a:gd name="connsiteX1418" fmla="*/ 2132888 w 6386648"/>
                <a:gd name="connsiteY1418" fmla="*/ 629774 h 1849426"/>
                <a:gd name="connsiteX1419" fmla="*/ 2150912 w 6386648"/>
                <a:gd name="connsiteY1419" fmla="*/ 611750 h 1849426"/>
                <a:gd name="connsiteX1420" fmla="*/ 2036758 w 6386648"/>
                <a:gd name="connsiteY1420" fmla="*/ 605742 h 1849426"/>
                <a:gd name="connsiteX1421" fmla="*/ 2054782 w 6386648"/>
                <a:gd name="connsiteY1421" fmla="*/ 623766 h 1849426"/>
                <a:gd name="connsiteX1422" fmla="*/ 2036758 w 6386648"/>
                <a:gd name="connsiteY1422" fmla="*/ 641791 h 1849426"/>
                <a:gd name="connsiteX1423" fmla="*/ 2018733 w 6386648"/>
                <a:gd name="connsiteY1423" fmla="*/ 623766 h 1849426"/>
                <a:gd name="connsiteX1424" fmla="*/ 2036758 w 6386648"/>
                <a:gd name="connsiteY1424" fmla="*/ 605742 h 1849426"/>
                <a:gd name="connsiteX1425" fmla="*/ 1652236 w 6386648"/>
                <a:gd name="connsiteY1425" fmla="*/ 605742 h 1849426"/>
                <a:gd name="connsiteX1426" fmla="*/ 1670261 w 6386648"/>
                <a:gd name="connsiteY1426" fmla="*/ 623766 h 1849426"/>
                <a:gd name="connsiteX1427" fmla="*/ 1652236 w 6386648"/>
                <a:gd name="connsiteY1427" fmla="*/ 641791 h 1849426"/>
                <a:gd name="connsiteX1428" fmla="*/ 1634212 w 6386648"/>
                <a:gd name="connsiteY1428" fmla="*/ 623766 h 1849426"/>
                <a:gd name="connsiteX1429" fmla="*/ 1652236 w 6386648"/>
                <a:gd name="connsiteY1429" fmla="*/ 605742 h 1849426"/>
                <a:gd name="connsiteX1430" fmla="*/ 1027390 w 6386648"/>
                <a:gd name="connsiteY1430" fmla="*/ 605742 h 1849426"/>
                <a:gd name="connsiteX1431" fmla="*/ 1045415 w 6386648"/>
                <a:gd name="connsiteY1431" fmla="*/ 623766 h 1849426"/>
                <a:gd name="connsiteX1432" fmla="*/ 1027390 w 6386648"/>
                <a:gd name="connsiteY1432" fmla="*/ 641791 h 1849426"/>
                <a:gd name="connsiteX1433" fmla="*/ 1009366 w 6386648"/>
                <a:gd name="connsiteY1433" fmla="*/ 623766 h 1849426"/>
                <a:gd name="connsiteX1434" fmla="*/ 1027390 w 6386648"/>
                <a:gd name="connsiteY1434" fmla="*/ 605742 h 1849426"/>
                <a:gd name="connsiteX1435" fmla="*/ 504684 w 6386648"/>
                <a:gd name="connsiteY1435" fmla="*/ 605742 h 1849426"/>
                <a:gd name="connsiteX1436" fmla="*/ 522708 w 6386648"/>
                <a:gd name="connsiteY1436" fmla="*/ 623766 h 1849426"/>
                <a:gd name="connsiteX1437" fmla="*/ 504684 w 6386648"/>
                <a:gd name="connsiteY1437" fmla="*/ 641791 h 1849426"/>
                <a:gd name="connsiteX1438" fmla="*/ 486659 w 6386648"/>
                <a:gd name="connsiteY1438" fmla="*/ 623766 h 1849426"/>
                <a:gd name="connsiteX1439" fmla="*/ 504684 w 6386648"/>
                <a:gd name="connsiteY1439" fmla="*/ 605742 h 1849426"/>
                <a:gd name="connsiteX1440" fmla="*/ 378512 w 6386648"/>
                <a:gd name="connsiteY1440" fmla="*/ 605742 h 1849426"/>
                <a:gd name="connsiteX1441" fmla="*/ 396537 w 6386648"/>
                <a:gd name="connsiteY1441" fmla="*/ 623766 h 1849426"/>
                <a:gd name="connsiteX1442" fmla="*/ 378512 w 6386648"/>
                <a:gd name="connsiteY1442" fmla="*/ 641791 h 1849426"/>
                <a:gd name="connsiteX1443" fmla="*/ 360488 w 6386648"/>
                <a:gd name="connsiteY1443" fmla="*/ 623766 h 1849426"/>
                <a:gd name="connsiteX1444" fmla="*/ 378512 w 6386648"/>
                <a:gd name="connsiteY1444" fmla="*/ 605742 h 1849426"/>
                <a:gd name="connsiteX1445" fmla="*/ 3358547 w 6386648"/>
                <a:gd name="connsiteY1445" fmla="*/ 599734 h 1849426"/>
                <a:gd name="connsiteX1446" fmla="*/ 3376572 w 6386648"/>
                <a:gd name="connsiteY1446" fmla="*/ 617758 h 1849426"/>
                <a:gd name="connsiteX1447" fmla="*/ 3358547 w 6386648"/>
                <a:gd name="connsiteY1447" fmla="*/ 635783 h 1849426"/>
                <a:gd name="connsiteX1448" fmla="*/ 3340523 w 6386648"/>
                <a:gd name="connsiteY1448" fmla="*/ 617758 h 1849426"/>
                <a:gd name="connsiteX1449" fmla="*/ 3358547 w 6386648"/>
                <a:gd name="connsiteY1449" fmla="*/ 599734 h 1849426"/>
                <a:gd name="connsiteX1450" fmla="*/ 3887263 w 6386648"/>
                <a:gd name="connsiteY1450" fmla="*/ 593726 h 1849426"/>
                <a:gd name="connsiteX1451" fmla="*/ 3905288 w 6386648"/>
                <a:gd name="connsiteY1451" fmla="*/ 611750 h 1849426"/>
                <a:gd name="connsiteX1452" fmla="*/ 3887263 w 6386648"/>
                <a:gd name="connsiteY1452" fmla="*/ 629775 h 1849426"/>
                <a:gd name="connsiteX1453" fmla="*/ 3869238 w 6386648"/>
                <a:gd name="connsiteY1453" fmla="*/ 611750 h 1849426"/>
                <a:gd name="connsiteX1454" fmla="*/ 3887263 w 6386648"/>
                <a:gd name="connsiteY1454" fmla="*/ 593726 h 1849426"/>
                <a:gd name="connsiteX1455" fmla="*/ 5623614 w 6386648"/>
                <a:gd name="connsiteY1455" fmla="*/ 587718 h 1849426"/>
                <a:gd name="connsiteX1456" fmla="*/ 5641639 w 6386648"/>
                <a:gd name="connsiteY1456" fmla="*/ 605743 h 1849426"/>
                <a:gd name="connsiteX1457" fmla="*/ 5623614 w 6386648"/>
                <a:gd name="connsiteY1457" fmla="*/ 623767 h 1849426"/>
                <a:gd name="connsiteX1458" fmla="*/ 5605590 w 6386648"/>
                <a:gd name="connsiteY1458" fmla="*/ 605743 h 1849426"/>
                <a:gd name="connsiteX1459" fmla="*/ 5623614 w 6386648"/>
                <a:gd name="connsiteY1459" fmla="*/ 587718 h 1849426"/>
                <a:gd name="connsiteX1460" fmla="*/ 4157629 w 6386648"/>
                <a:gd name="connsiteY1460" fmla="*/ 587718 h 1849426"/>
                <a:gd name="connsiteX1461" fmla="*/ 4175654 w 6386648"/>
                <a:gd name="connsiteY1461" fmla="*/ 605743 h 1849426"/>
                <a:gd name="connsiteX1462" fmla="*/ 4157629 w 6386648"/>
                <a:gd name="connsiteY1462" fmla="*/ 623767 h 1849426"/>
                <a:gd name="connsiteX1463" fmla="*/ 4139604 w 6386648"/>
                <a:gd name="connsiteY1463" fmla="*/ 605743 h 1849426"/>
                <a:gd name="connsiteX1464" fmla="*/ 4157629 w 6386648"/>
                <a:gd name="connsiteY1464" fmla="*/ 587718 h 1849426"/>
                <a:gd name="connsiteX1465" fmla="*/ 1886555 w 6386648"/>
                <a:gd name="connsiteY1465" fmla="*/ 587718 h 1849426"/>
                <a:gd name="connsiteX1466" fmla="*/ 1904579 w 6386648"/>
                <a:gd name="connsiteY1466" fmla="*/ 605743 h 1849426"/>
                <a:gd name="connsiteX1467" fmla="*/ 1886555 w 6386648"/>
                <a:gd name="connsiteY1467" fmla="*/ 623767 h 1849426"/>
                <a:gd name="connsiteX1468" fmla="*/ 1868530 w 6386648"/>
                <a:gd name="connsiteY1468" fmla="*/ 605743 h 1849426"/>
                <a:gd name="connsiteX1469" fmla="*/ 1886555 w 6386648"/>
                <a:gd name="connsiteY1469" fmla="*/ 587718 h 1849426"/>
                <a:gd name="connsiteX1470" fmla="*/ 1147553 w 6386648"/>
                <a:gd name="connsiteY1470" fmla="*/ 587718 h 1849426"/>
                <a:gd name="connsiteX1471" fmla="*/ 1165578 w 6386648"/>
                <a:gd name="connsiteY1471" fmla="*/ 605743 h 1849426"/>
                <a:gd name="connsiteX1472" fmla="*/ 1147553 w 6386648"/>
                <a:gd name="connsiteY1472" fmla="*/ 623767 h 1849426"/>
                <a:gd name="connsiteX1473" fmla="*/ 1129529 w 6386648"/>
                <a:gd name="connsiteY1473" fmla="*/ 605743 h 1849426"/>
                <a:gd name="connsiteX1474" fmla="*/ 1147553 w 6386648"/>
                <a:gd name="connsiteY1474" fmla="*/ 587718 h 1849426"/>
                <a:gd name="connsiteX1475" fmla="*/ 6212411 w 6386648"/>
                <a:gd name="connsiteY1475" fmla="*/ 581710 h 1849426"/>
                <a:gd name="connsiteX1476" fmla="*/ 6230436 w 6386648"/>
                <a:gd name="connsiteY1476" fmla="*/ 599734 h 1849426"/>
                <a:gd name="connsiteX1477" fmla="*/ 6212411 w 6386648"/>
                <a:gd name="connsiteY1477" fmla="*/ 617759 h 1849426"/>
                <a:gd name="connsiteX1478" fmla="*/ 6194387 w 6386648"/>
                <a:gd name="connsiteY1478" fmla="*/ 599734 h 1849426"/>
                <a:gd name="connsiteX1479" fmla="*/ 6212411 w 6386648"/>
                <a:gd name="connsiteY1479" fmla="*/ 581710 h 1849426"/>
                <a:gd name="connsiteX1480" fmla="*/ 3478710 w 6386648"/>
                <a:gd name="connsiteY1480" fmla="*/ 581710 h 1849426"/>
                <a:gd name="connsiteX1481" fmla="*/ 3496735 w 6386648"/>
                <a:gd name="connsiteY1481" fmla="*/ 599734 h 1849426"/>
                <a:gd name="connsiteX1482" fmla="*/ 3478710 w 6386648"/>
                <a:gd name="connsiteY1482" fmla="*/ 617759 h 1849426"/>
                <a:gd name="connsiteX1483" fmla="*/ 3460686 w 6386648"/>
                <a:gd name="connsiteY1483" fmla="*/ 599734 h 1849426"/>
                <a:gd name="connsiteX1484" fmla="*/ 3478710 w 6386648"/>
                <a:gd name="connsiteY1484" fmla="*/ 581710 h 1849426"/>
                <a:gd name="connsiteX1485" fmla="*/ 2883904 w 6386648"/>
                <a:gd name="connsiteY1485" fmla="*/ 581710 h 1849426"/>
                <a:gd name="connsiteX1486" fmla="*/ 2901929 w 6386648"/>
                <a:gd name="connsiteY1486" fmla="*/ 599734 h 1849426"/>
                <a:gd name="connsiteX1487" fmla="*/ 2883904 w 6386648"/>
                <a:gd name="connsiteY1487" fmla="*/ 617759 h 1849426"/>
                <a:gd name="connsiteX1488" fmla="*/ 2865880 w 6386648"/>
                <a:gd name="connsiteY1488" fmla="*/ 599734 h 1849426"/>
                <a:gd name="connsiteX1489" fmla="*/ 2883904 w 6386648"/>
                <a:gd name="connsiteY1489" fmla="*/ 581710 h 1849426"/>
                <a:gd name="connsiteX1490" fmla="*/ 4488076 w 6386648"/>
                <a:gd name="connsiteY1490" fmla="*/ 575702 h 1849426"/>
                <a:gd name="connsiteX1491" fmla="*/ 4506101 w 6386648"/>
                <a:gd name="connsiteY1491" fmla="*/ 593726 h 1849426"/>
                <a:gd name="connsiteX1492" fmla="*/ 4488076 w 6386648"/>
                <a:gd name="connsiteY1492" fmla="*/ 611751 h 1849426"/>
                <a:gd name="connsiteX1493" fmla="*/ 4470051 w 6386648"/>
                <a:gd name="connsiteY1493" fmla="*/ 593726 h 1849426"/>
                <a:gd name="connsiteX1494" fmla="*/ 4488076 w 6386648"/>
                <a:gd name="connsiteY1494" fmla="*/ 575702 h 1849426"/>
                <a:gd name="connsiteX1495" fmla="*/ 4313840 w 6386648"/>
                <a:gd name="connsiteY1495" fmla="*/ 575702 h 1849426"/>
                <a:gd name="connsiteX1496" fmla="*/ 4331865 w 6386648"/>
                <a:gd name="connsiteY1496" fmla="*/ 593726 h 1849426"/>
                <a:gd name="connsiteX1497" fmla="*/ 4313840 w 6386648"/>
                <a:gd name="connsiteY1497" fmla="*/ 611751 h 1849426"/>
                <a:gd name="connsiteX1498" fmla="*/ 4295816 w 6386648"/>
                <a:gd name="connsiteY1498" fmla="*/ 593726 h 1849426"/>
                <a:gd name="connsiteX1499" fmla="*/ 4313840 w 6386648"/>
                <a:gd name="connsiteY1499" fmla="*/ 575702 h 1849426"/>
                <a:gd name="connsiteX1500" fmla="*/ 1381870 w 6386648"/>
                <a:gd name="connsiteY1500" fmla="*/ 569693 h 1849426"/>
                <a:gd name="connsiteX1501" fmla="*/ 1399895 w 6386648"/>
                <a:gd name="connsiteY1501" fmla="*/ 587717 h 1849426"/>
                <a:gd name="connsiteX1502" fmla="*/ 1381870 w 6386648"/>
                <a:gd name="connsiteY1502" fmla="*/ 605742 h 1849426"/>
                <a:gd name="connsiteX1503" fmla="*/ 1363846 w 6386648"/>
                <a:gd name="connsiteY1503" fmla="*/ 587717 h 1849426"/>
                <a:gd name="connsiteX1504" fmla="*/ 1381870 w 6386648"/>
                <a:gd name="connsiteY1504" fmla="*/ 569693 h 1849426"/>
                <a:gd name="connsiteX1505" fmla="*/ 126170 w 6386648"/>
                <a:gd name="connsiteY1505" fmla="*/ 563685 h 1849426"/>
                <a:gd name="connsiteX1506" fmla="*/ 144195 w 6386648"/>
                <a:gd name="connsiteY1506" fmla="*/ 581709 h 1849426"/>
                <a:gd name="connsiteX1507" fmla="*/ 126170 w 6386648"/>
                <a:gd name="connsiteY1507" fmla="*/ 599734 h 1849426"/>
                <a:gd name="connsiteX1508" fmla="*/ 108146 w 6386648"/>
                <a:gd name="connsiteY1508" fmla="*/ 581709 h 1849426"/>
                <a:gd name="connsiteX1509" fmla="*/ 126170 w 6386648"/>
                <a:gd name="connsiteY1509" fmla="*/ 563685 h 1849426"/>
                <a:gd name="connsiteX1510" fmla="*/ 2583497 w 6386648"/>
                <a:gd name="connsiteY1510" fmla="*/ 557677 h 1849426"/>
                <a:gd name="connsiteX1511" fmla="*/ 2601522 w 6386648"/>
                <a:gd name="connsiteY1511" fmla="*/ 575702 h 1849426"/>
                <a:gd name="connsiteX1512" fmla="*/ 2583497 w 6386648"/>
                <a:gd name="connsiteY1512" fmla="*/ 593726 h 1849426"/>
                <a:gd name="connsiteX1513" fmla="*/ 2565473 w 6386648"/>
                <a:gd name="connsiteY1513" fmla="*/ 575702 h 1849426"/>
                <a:gd name="connsiteX1514" fmla="*/ 2583497 w 6386648"/>
                <a:gd name="connsiteY1514" fmla="*/ 557677 h 1849426"/>
                <a:gd name="connsiteX1515" fmla="*/ 246333 w 6386648"/>
                <a:gd name="connsiteY1515" fmla="*/ 557677 h 1849426"/>
                <a:gd name="connsiteX1516" fmla="*/ 264358 w 6386648"/>
                <a:gd name="connsiteY1516" fmla="*/ 575702 h 1849426"/>
                <a:gd name="connsiteX1517" fmla="*/ 246333 w 6386648"/>
                <a:gd name="connsiteY1517" fmla="*/ 593726 h 1849426"/>
                <a:gd name="connsiteX1518" fmla="*/ 228309 w 6386648"/>
                <a:gd name="connsiteY1518" fmla="*/ 575702 h 1849426"/>
                <a:gd name="connsiteX1519" fmla="*/ 246333 w 6386648"/>
                <a:gd name="connsiteY1519" fmla="*/ 557677 h 1849426"/>
                <a:gd name="connsiteX1520" fmla="*/ 1736351 w 6386648"/>
                <a:gd name="connsiteY1520" fmla="*/ 551669 h 1849426"/>
                <a:gd name="connsiteX1521" fmla="*/ 1754375 w 6386648"/>
                <a:gd name="connsiteY1521" fmla="*/ 569693 h 1849426"/>
                <a:gd name="connsiteX1522" fmla="*/ 1736351 w 6386648"/>
                <a:gd name="connsiteY1522" fmla="*/ 587718 h 1849426"/>
                <a:gd name="connsiteX1523" fmla="*/ 1718326 w 6386648"/>
                <a:gd name="connsiteY1523" fmla="*/ 569693 h 1849426"/>
                <a:gd name="connsiteX1524" fmla="*/ 1736351 w 6386648"/>
                <a:gd name="connsiteY1524" fmla="*/ 551669 h 1849426"/>
                <a:gd name="connsiteX1525" fmla="*/ 3731051 w 6386648"/>
                <a:gd name="connsiteY1525" fmla="*/ 545661 h 1849426"/>
                <a:gd name="connsiteX1526" fmla="*/ 3749076 w 6386648"/>
                <a:gd name="connsiteY1526" fmla="*/ 563685 h 1849426"/>
                <a:gd name="connsiteX1527" fmla="*/ 3731051 w 6386648"/>
                <a:gd name="connsiteY1527" fmla="*/ 581710 h 1849426"/>
                <a:gd name="connsiteX1528" fmla="*/ 3713027 w 6386648"/>
                <a:gd name="connsiteY1528" fmla="*/ 563685 h 1849426"/>
                <a:gd name="connsiteX1529" fmla="*/ 3731051 w 6386648"/>
                <a:gd name="connsiteY1529" fmla="*/ 545661 h 1849426"/>
                <a:gd name="connsiteX1530" fmla="*/ 2763741 w 6386648"/>
                <a:gd name="connsiteY1530" fmla="*/ 545661 h 1849426"/>
                <a:gd name="connsiteX1531" fmla="*/ 2781766 w 6386648"/>
                <a:gd name="connsiteY1531" fmla="*/ 563685 h 1849426"/>
                <a:gd name="connsiteX1532" fmla="*/ 2763741 w 6386648"/>
                <a:gd name="connsiteY1532" fmla="*/ 581710 h 1849426"/>
                <a:gd name="connsiteX1533" fmla="*/ 2745717 w 6386648"/>
                <a:gd name="connsiteY1533" fmla="*/ 563685 h 1849426"/>
                <a:gd name="connsiteX1534" fmla="*/ 2763741 w 6386648"/>
                <a:gd name="connsiteY1534" fmla="*/ 545661 h 1849426"/>
                <a:gd name="connsiteX1535" fmla="*/ 726984 w 6386648"/>
                <a:gd name="connsiteY1535" fmla="*/ 545661 h 1849426"/>
                <a:gd name="connsiteX1536" fmla="*/ 745009 w 6386648"/>
                <a:gd name="connsiteY1536" fmla="*/ 563685 h 1849426"/>
                <a:gd name="connsiteX1537" fmla="*/ 726984 w 6386648"/>
                <a:gd name="connsiteY1537" fmla="*/ 581710 h 1849426"/>
                <a:gd name="connsiteX1538" fmla="*/ 708960 w 6386648"/>
                <a:gd name="connsiteY1538" fmla="*/ 563685 h 1849426"/>
                <a:gd name="connsiteX1539" fmla="*/ 726984 w 6386648"/>
                <a:gd name="connsiteY1539" fmla="*/ 545661 h 1849426"/>
                <a:gd name="connsiteX1540" fmla="*/ 3136246 w 6386648"/>
                <a:gd name="connsiteY1540" fmla="*/ 539653 h 1849426"/>
                <a:gd name="connsiteX1541" fmla="*/ 3154271 w 6386648"/>
                <a:gd name="connsiteY1541" fmla="*/ 557677 h 1849426"/>
                <a:gd name="connsiteX1542" fmla="*/ 3136246 w 6386648"/>
                <a:gd name="connsiteY1542" fmla="*/ 575702 h 1849426"/>
                <a:gd name="connsiteX1543" fmla="*/ 3118221 w 6386648"/>
                <a:gd name="connsiteY1543" fmla="*/ 557677 h 1849426"/>
                <a:gd name="connsiteX1544" fmla="*/ 3136246 w 6386648"/>
                <a:gd name="connsiteY1544" fmla="*/ 539653 h 1849426"/>
                <a:gd name="connsiteX1545" fmla="*/ 3004067 w 6386648"/>
                <a:gd name="connsiteY1545" fmla="*/ 539653 h 1849426"/>
                <a:gd name="connsiteX1546" fmla="*/ 3022092 w 6386648"/>
                <a:gd name="connsiteY1546" fmla="*/ 557677 h 1849426"/>
                <a:gd name="connsiteX1547" fmla="*/ 3004067 w 6386648"/>
                <a:gd name="connsiteY1547" fmla="*/ 575702 h 1849426"/>
                <a:gd name="connsiteX1548" fmla="*/ 2986043 w 6386648"/>
                <a:gd name="connsiteY1548" fmla="*/ 557677 h 1849426"/>
                <a:gd name="connsiteX1549" fmla="*/ 3004067 w 6386648"/>
                <a:gd name="connsiteY1549" fmla="*/ 539653 h 1849426"/>
                <a:gd name="connsiteX1550" fmla="*/ 835130 w 6386648"/>
                <a:gd name="connsiteY1550" fmla="*/ 539653 h 1849426"/>
                <a:gd name="connsiteX1551" fmla="*/ 847146 w 6386648"/>
                <a:gd name="connsiteY1551" fmla="*/ 551669 h 1849426"/>
                <a:gd name="connsiteX1552" fmla="*/ 835130 w 6386648"/>
                <a:gd name="connsiteY1552" fmla="*/ 563685 h 1849426"/>
                <a:gd name="connsiteX1553" fmla="*/ 823114 w 6386648"/>
                <a:gd name="connsiteY1553" fmla="*/ 551669 h 1849426"/>
                <a:gd name="connsiteX1554" fmla="*/ 835130 w 6386648"/>
                <a:gd name="connsiteY1554" fmla="*/ 539653 h 1849426"/>
                <a:gd name="connsiteX1555" fmla="*/ 612829 w 6386648"/>
                <a:gd name="connsiteY1555" fmla="*/ 539653 h 1849426"/>
                <a:gd name="connsiteX1556" fmla="*/ 630854 w 6386648"/>
                <a:gd name="connsiteY1556" fmla="*/ 557677 h 1849426"/>
                <a:gd name="connsiteX1557" fmla="*/ 612829 w 6386648"/>
                <a:gd name="connsiteY1557" fmla="*/ 575702 h 1849426"/>
                <a:gd name="connsiteX1558" fmla="*/ 594805 w 6386648"/>
                <a:gd name="connsiteY1558" fmla="*/ 557677 h 1849426"/>
                <a:gd name="connsiteX1559" fmla="*/ 612829 w 6386648"/>
                <a:gd name="connsiteY1559" fmla="*/ 539653 h 1849426"/>
                <a:gd name="connsiteX1560" fmla="*/ 6014143 w 6386648"/>
                <a:gd name="connsiteY1560" fmla="*/ 533645 h 1849426"/>
                <a:gd name="connsiteX1561" fmla="*/ 6032168 w 6386648"/>
                <a:gd name="connsiteY1561" fmla="*/ 551669 h 1849426"/>
                <a:gd name="connsiteX1562" fmla="*/ 6014143 w 6386648"/>
                <a:gd name="connsiteY1562" fmla="*/ 569694 h 1849426"/>
                <a:gd name="connsiteX1563" fmla="*/ 5996119 w 6386648"/>
                <a:gd name="connsiteY1563" fmla="*/ 551669 h 1849426"/>
                <a:gd name="connsiteX1564" fmla="*/ 6014143 w 6386648"/>
                <a:gd name="connsiteY1564" fmla="*/ 533645 h 1849426"/>
                <a:gd name="connsiteX1565" fmla="*/ 5725752 w 6386648"/>
                <a:gd name="connsiteY1565" fmla="*/ 533645 h 1849426"/>
                <a:gd name="connsiteX1566" fmla="*/ 5743777 w 6386648"/>
                <a:gd name="connsiteY1566" fmla="*/ 551669 h 1849426"/>
                <a:gd name="connsiteX1567" fmla="*/ 5725752 w 6386648"/>
                <a:gd name="connsiteY1567" fmla="*/ 569694 h 1849426"/>
                <a:gd name="connsiteX1568" fmla="*/ 5707728 w 6386648"/>
                <a:gd name="connsiteY1568" fmla="*/ 551669 h 1849426"/>
                <a:gd name="connsiteX1569" fmla="*/ 5725752 w 6386648"/>
                <a:gd name="connsiteY1569" fmla="*/ 533645 h 1849426"/>
                <a:gd name="connsiteX1570" fmla="*/ 4013434 w 6386648"/>
                <a:gd name="connsiteY1570" fmla="*/ 533645 h 1849426"/>
                <a:gd name="connsiteX1571" fmla="*/ 4031459 w 6386648"/>
                <a:gd name="connsiteY1571" fmla="*/ 551669 h 1849426"/>
                <a:gd name="connsiteX1572" fmla="*/ 4013434 w 6386648"/>
                <a:gd name="connsiteY1572" fmla="*/ 569694 h 1849426"/>
                <a:gd name="connsiteX1573" fmla="*/ 3995410 w 6386648"/>
                <a:gd name="connsiteY1573" fmla="*/ 551669 h 1849426"/>
                <a:gd name="connsiteX1574" fmla="*/ 4013434 w 6386648"/>
                <a:gd name="connsiteY1574" fmla="*/ 533645 h 1849426"/>
                <a:gd name="connsiteX1575" fmla="*/ 2223009 w 6386648"/>
                <a:gd name="connsiteY1575" fmla="*/ 533645 h 1849426"/>
                <a:gd name="connsiteX1576" fmla="*/ 2241034 w 6386648"/>
                <a:gd name="connsiteY1576" fmla="*/ 551669 h 1849426"/>
                <a:gd name="connsiteX1577" fmla="*/ 2223009 w 6386648"/>
                <a:gd name="connsiteY1577" fmla="*/ 569694 h 1849426"/>
                <a:gd name="connsiteX1578" fmla="*/ 2204985 w 6386648"/>
                <a:gd name="connsiteY1578" fmla="*/ 551669 h 1849426"/>
                <a:gd name="connsiteX1579" fmla="*/ 2223009 w 6386648"/>
                <a:gd name="connsiteY1579" fmla="*/ 533645 h 1849426"/>
                <a:gd name="connsiteX1580" fmla="*/ 1249691 w 6386648"/>
                <a:gd name="connsiteY1580" fmla="*/ 533645 h 1849426"/>
                <a:gd name="connsiteX1581" fmla="*/ 1267716 w 6386648"/>
                <a:gd name="connsiteY1581" fmla="*/ 551669 h 1849426"/>
                <a:gd name="connsiteX1582" fmla="*/ 1249691 w 6386648"/>
                <a:gd name="connsiteY1582" fmla="*/ 569694 h 1849426"/>
                <a:gd name="connsiteX1583" fmla="*/ 1231667 w 6386648"/>
                <a:gd name="connsiteY1583" fmla="*/ 551669 h 1849426"/>
                <a:gd name="connsiteX1584" fmla="*/ 1249691 w 6386648"/>
                <a:gd name="connsiteY1584" fmla="*/ 533645 h 1849426"/>
                <a:gd name="connsiteX1585" fmla="*/ 2409261 w 6386648"/>
                <a:gd name="connsiteY1585" fmla="*/ 527636 h 1849426"/>
                <a:gd name="connsiteX1586" fmla="*/ 2427286 w 6386648"/>
                <a:gd name="connsiteY1586" fmla="*/ 545661 h 1849426"/>
                <a:gd name="connsiteX1587" fmla="*/ 2409261 w 6386648"/>
                <a:gd name="connsiteY1587" fmla="*/ 563685 h 1849426"/>
                <a:gd name="connsiteX1588" fmla="*/ 2391237 w 6386648"/>
                <a:gd name="connsiteY1588" fmla="*/ 545661 h 1849426"/>
                <a:gd name="connsiteX1589" fmla="*/ 2409261 w 6386648"/>
                <a:gd name="connsiteY1589" fmla="*/ 527636 h 1849426"/>
                <a:gd name="connsiteX1590" fmla="*/ 5527484 w 6386648"/>
                <a:gd name="connsiteY1590" fmla="*/ 521628 h 1849426"/>
                <a:gd name="connsiteX1591" fmla="*/ 5545509 w 6386648"/>
                <a:gd name="connsiteY1591" fmla="*/ 539652 h 1849426"/>
                <a:gd name="connsiteX1592" fmla="*/ 5527484 w 6386648"/>
                <a:gd name="connsiteY1592" fmla="*/ 557677 h 1849426"/>
                <a:gd name="connsiteX1593" fmla="*/ 5509460 w 6386648"/>
                <a:gd name="connsiteY1593" fmla="*/ 539652 h 1849426"/>
                <a:gd name="connsiteX1594" fmla="*/ 5527484 w 6386648"/>
                <a:gd name="connsiteY1594" fmla="*/ 521628 h 1849426"/>
                <a:gd name="connsiteX1595" fmla="*/ 4830540 w 6386648"/>
                <a:gd name="connsiteY1595" fmla="*/ 521628 h 1849426"/>
                <a:gd name="connsiteX1596" fmla="*/ 4848565 w 6386648"/>
                <a:gd name="connsiteY1596" fmla="*/ 539652 h 1849426"/>
                <a:gd name="connsiteX1597" fmla="*/ 4830540 w 6386648"/>
                <a:gd name="connsiteY1597" fmla="*/ 557677 h 1849426"/>
                <a:gd name="connsiteX1598" fmla="*/ 4812516 w 6386648"/>
                <a:gd name="connsiteY1598" fmla="*/ 539652 h 1849426"/>
                <a:gd name="connsiteX1599" fmla="*/ 4830540 w 6386648"/>
                <a:gd name="connsiteY1599" fmla="*/ 521628 h 1849426"/>
                <a:gd name="connsiteX1600" fmla="*/ 1514049 w 6386648"/>
                <a:gd name="connsiteY1600" fmla="*/ 521628 h 1849426"/>
                <a:gd name="connsiteX1601" fmla="*/ 1532074 w 6386648"/>
                <a:gd name="connsiteY1601" fmla="*/ 539652 h 1849426"/>
                <a:gd name="connsiteX1602" fmla="*/ 1514049 w 6386648"/>
                <a:gd name="connsiteY1602" fmla="*/ 557677 h 1849426"/>
                <a:gd name="connsiteX1603" fmla="*/ 1496025 w 6386648"/>
                <a:gd name="connsiteY1603" fmla="*/ 539652 h 1849426"/>
                <a:gd name="connsiteX1604" fmla="*/ 1514049 w 6386648"/>
                <a:gd name="connsiteY1604" fmla="*/ 521628 h 1849426"/>
                <a:gd name="connsiteX1605" fmla="*/ 6332574 w 6386648"/>
                <a:gd name="connsiteY1605" fmla="*/ 515620 h 1849426"/>
                <a:gd name="connsiteX1606" fmla="*/ 6350598 w 6386648"/>
                <a:gd name="connsiteY1606" fmla="*/ 533644 h 1849426"/>
                <a:gd name="connsiteX1607" fmla="*/ 6332574 w 6386648"/>
                <a:gd name="connsiteY1607" fmla="*/ 551669 h 1849426"/>
                <a:gd name="connsiteX1608" fmla="*/ 6314549 w 6386648"/>
                <a:gd name="connsiteY1608" fmla="*/ 533644 h 1849426"/>
                <a:gd name="connsiteX1609" fmla="*/ 6332574 w 6386648"/>
                <a:gd name="connsiteY1609" fmla="*/ 515620 h 1849426"/>
                <a:gd name="connsiteX1610" fmla="*/ 5893980 w 6386648"/>
                <a:gd name="connsiteY1610" fmla="*/ 509612 h 1849426"/>
                <a:gd name="connsiteX1611" fmla="*/ 5912005 w 6386648"/>
                <a:gd name="connsiteY1611" fmla="*/ 527636 h 1849426"/>
                <a:gd name="connsiteX1612" fmla="*/ 5893980 w 6386648"/>
                <a:gd name="connsiteY1612" fmla="*/ 545661 h 1849426"/>
                <a:gd name="connsiteX1613" fmla="*/ 5875956 w 6386648"/>
                <a:gd name="connsiteY1613" fmla="*/ 527636 h 1849426"/>
                <a:gd name="connsiteX1614" fmla="*/ 5893980 w 6386648"/>
                <a:gd name="connsiteY1614" fmla="*/ 509612 h 1849426"/>
                <a:gd name="connsiteX1615" fmla="*/ 3244392 w 6386648"/>
                <a:gd name="connsiteY1615" fmla="*/ 509612 h 1849426"/>
                <a:gd name="connsiteX1616" fmla="*/ 3262417 w 6386648"/>
                <a:gd name="connsiteY1616" fmla="*/ 527636 h 1849426"/>
                <a:gd name="connsiteX1617" fmla="*/ 3244392 w 6386648"/>
                <a:gd name="connsiteY1617" fmla="*/ 545661 h 1849426"/>
                <a:gd name="connsiteX1618" fmla="*/ 3226368 w 6386648"/>
                <a:gd name="connsiteY1618" fmla="*/ 527636 h 1849426"/>
                <a:gd name="connsiteX1619" fmla="*/ 3244392 w 6386648"/>
                <a:gd name="connsiteY1619" fmla="*/ 509612 h 1849426"/>
                <a:gd name="connsiteX1620" fmla="*/ 1982684 w 6386648"/>
                <a:gd name="connsiteY1620" fmla="*/ 509612 h 1849426"/>
                <a:gd name="connsiteX1621" fmla="*/ 2000709 w 6386648"/>
                <a:gd name="connsiteY1621" fmla="*/ 527636 h 1849426"/>
                <a:gd name="connsiteX1622" fmla="*/ 1982684 w 6386648"/>
                <a:gd name="connsiteY1622" fmla="*/ 545661 h 1849426"/>
                <a:gd name="connsiteX1623" fmla="*/ 1964660 w 6386648"/>
                <a:gd name="connsiteY1623" fmla="*/ 527636 h 1849426"/>
                <a:gd name="connsiteX1624" fmla="*/ 1982684 w 6386648"/>
                <a:gd name="connsiteY1624" fmla="*/ 509612 h 1849426"/>
                <a:gd name="connsiteX1625" fmla="*/ 5040825 w 6386648"/>
                <a:gd name="connsiteY1625" fmla="*/ 503604 h 1849426"/>
                <a:gd name="connsiteX1626" fmla="*/ 5058850 w 6386648"/>
                <a:gd name="connsiteY1626" fmla="*/ 521628 h 1849426"/>
                <a:gd name="connsiteX1627" fmla="*/ 5040825 w 6386648"/>
                <a:gd name="connsiteY1627" fmla="*/ 539653 h 1849426"/>
                <a:gd name="connsiteX1628" fmla="*/ 5022801 w 6386648"/>
                <a:gd name="connsiteY1628" fmla="*/ 521628 h 1849426"/>
                <a:gd name="connsiteX1629" fmla="*/ 5040825 w 6386648"/>
                <a:gd name="connsiteY1629" fmla="*/ 503604 h 1849426"/>
                <a:gd name="connsiteX1630" fmla="*/ 4926670 w 6386648"/>
                <a:gd name="connsiteY1630" fmla="*/ 503604 h 1849426"/>
                <a:gd name="connsiteX1631" fmla="*/ 4944695 w 6386648"/>
                <a:gd name="connsiteY1631" fmla="*/ 521628 h 1849426"/>
                <a:gd name="connsiteX1632" fmla="*/ 4926670 w 6386648"/>
                <a:gd name="connsiteY1632" fmla="*/ 539653 h 1849426"/>
                <a:gd name="connsiteX1633" fmla="*/ 4908646 w 6386648"/>
                <a:gd name="connsiteY1633" fmla="*/ 521628 h 1849426"/>
                <a:gd name="connsiteX1634" fmla="*/ 4926670 w 6386648"/>
                <a:gd name="connsiteY1634" fmla="*/ 503604 h 1849426"/>
                <a:gd name="connsiteX1635" fmla="*/ 5419337 w 6386648"/>
                <a:gd name="connsiteY1635" fmla="*/ 497596 h 1849426"/>
                <a:gd name="connsiteX1636" fmla="*/ 5437362 w 6386648"/>
                <a:gd name="connsiteY1636" fmla="*/ 515621 h 1849426"/>
                <a:gd name="connsiteX1637" fmla="*/ 5419337 w 6386648"/>
                <a:gd name="connsiteY1637" fmla="*/ 533645 h 1849426"/>
                <a:gd name="connsiteX1638" fmla="*/ 5401312 w 6386648"/>
                <a:gd name="connsiteY1638" fmla="*/ 515621 h 1849426"/>
                <a:gd name="connsiteX1639" fmla="*/ 5419337 w 6386648"/>
                <a:gd name="connsiteY1639" fmla="*/ 497596 h 1849426"/>
                <a:gd name="connsiteX1640" fmla="*/ 3610889 w 6386648"/>
                <a:gd name="connsiteY1640" fmla="*/ 497596 h 1849426"/>
                <a:gd name="connsiteX1641" fmla="*/ 3628914 w 6386648"/>
                <a:gd name="connsiteY1641" fmla="*/ 515621 h 1849426"/>
                <a:gd name="connsiteX1642" fmla="*/ 3610889 w 6386648"/>
                <a:gd name="connsiteY1642" fmla="*/ 533645 h 1849426"/>
                <a:gd name="connsiteX1643" fmla="*/ 3592865 w 6386648"/>
                <a:gd name="connsiteY1643" fmla="*/ 515621 h 1849426"/>
                <a:gd name="connsiteX1644" fmla="*/ 3610889 w 6386648"/>
                <a:gd name="connsiteY1644" fmla="*/ 497596 h 1849426"/>
                <a:gd name="connsiteX1645" fmla="*/ 967309 w 6386648"/>
                <a:gd name="connsiteY1645" fmla="*/ 497596 h 1849426"/>
                <a:gd name="connsiteX1646" fmla="*/ 985334 w 6386648"/>
                <a:gd name="connsiteY1646" fmla="*/ 515621 h 1849426"/>
                <a:gd name="connsiteX1647" fmla="*/ 967309 w 6386648"/>
                <a:gd name="connsiteY1647" fmla="*/ 533645 h 1849426"/>
                <a:gd name="connsiteX1648" fmla="*/ 949285 w 6386648"/>
                <a:gd name="connsiteY1648" fmla="*/ 515621 h 1849426"/>
                <a:gd name="connsiteX1649" fmla="*/ 967309 w 6386648"/>
                <a:gd name="connsiteY1649" fmla="*/ 497596 h 1849426"/>
                <a:gd name="connsiteX1650" fmla="*/ 450609 w 6386648"/>
                <a:gd name="connsiteY1650" fmla="*/ 497596 h 1849426"/>
                <a:gd name="connsiteX1651" fmla="*/ 468634 w 6386648"/>
                <a:gd name="connsiteY1651" fmla="*/ 515621 h 1849426"/>
                <a:gd name="connsiteX1652" fmla="*/ 450609 w 6386648"/>
                <a:gd name="connsiteY1652" fmla="*/ 533645 h 1849426"/>
                <a:gd name="connsiteX1653" fmla="*/ 432585 w 6386648"/>
                <a:gd name="connsiteY1653" fmla="*/ 515621 h 1849426"/>
                <a:gd name="connsiteX1654" fmla="*/ 450609 w 6386648"/>
                <a:gd name="connsiteY1654" fmla="*/ 497596 h 1849426"/>
                <a:gd name="connsiteX1655" fmla="*/ 4632272 w 6386648"/>
                <a:gd name="connsiteY1655" fmla="*/ 485580 h 1849426"/>
                <a:gd name="connsiteX1656" fmla="*/ 4650297 w 6386648"/>
                <a:gd name="connsiteY1656" fmla="*/ 503604 h 1849426"/>
                <a:gd name="connsiteX1657" fmla="*/ 4632272 w 6386648"/>
                <a:gd name="connsiteY1657" fmla="*/ 521629 h 1849426"/>
                <a:gd name="connsiteX1658" fmla="*/ 4614248 w 6386648"/>
                <a:gd name="connsiteY1658" fmla="*/ 503604 h 1849426"/>
                <a:gd name="connsiteX1659" fmla="*/ 4632272 w 6386648"/>
                <a:gd name="connsiteY1659" fmla="*/ 485580 h 1849426"/>
                <a:gd name="connsiteX1660" fmla="*/ 4379930 w 6386648"/>
                <a:gd name="connsiteY1660" fmla="*/ 485580 h 1849426"/>
                <a:gd name="connsiteX1661" fmla="*/ 4397955 w 6386648"/>
                <a:gd name="connsiteY1661" fmla="*/ 503604 h 1849426"/>
                <a:gd name="connsiteX1662" fmla="*/ 4379930 w 6386648"/>
                <a:gd name="connsiteY1662" fmla="*/ 521629 h 1849426"/>
                <a:gd name="connsiteX1663" fmla="*/ 4361906 w 6386648"/>
                <a:gd name="connsiteY1663" fmla="*/ 503604 h 1849426"/>
                <a:gd name="connsiteX1664" fmla="*/ 4379930 w 6386648"/>
                <a:gd name="connsiteY1664" fmla="*/ 485580 h 1849426"/>
                <a:gd name="connsiteX1665" fmla="*/ 5160987 w 6386648"/>
                <a:gd name="connsiteY1665" fmla="*/ 479571 h 1849426"/>
                <a:gd name="connsiteX1666" fmla="*/ 5179012 w 6386648"/>
                <a:gd name="connsiteY1666" fmla="*/ 497595 h 1849426"/>
                <a:gd name="connsiteX1667" fmla="*/ 5160987 w 6386648"/>
                <a:gd name="connsiteY1667" fmla="*/ 515620 h 1849426"/>
                <a:gd name="connsiteX1668" fmla="*/ 5142963 w 6386648"/>
                <a:gd name="connsiteY1668" fmla="*/ 497595 h 1849426"/>
                <a:gd name="connsiteX1669" fmla="*/ 5160987 w 6386648"/>
                <a:gd name="connsiteY1669" fmla="*/ 479571 h 1849426"/>
                <a:gd name="connsiteX1670" fmla="*/ 4241743 w 6386648"/>
                <a:gd name="connsiteY1670" fmla="*/ 479571 h 1849426"/>
                <a:gd name="connsiteX1671" fmla="*/ 4259768 w 6386648"/>
                <a:gd name="connsiteY1671" fmla="*/ 497595 h 1849426"/>
                <a:gd name="connsiteX1672" fmla="*/ 4241743 w 6386648"/>
                <a:gd name="connsiteY1672" fmla="*/ 515620 h 1849426"/>
                <a:gd name="connsiteX1673" fmla="*/ 4223719 w 6386648"/>
                <a:gd name="connsiteY1673" fmla="*/ 497595 h 1849426"/>
                <a:gd name="connsiteX1674" fmla="*/ 4241743 w 6386648"/>
                <a:gd name="connsiteY1674" fmla="*/ 479571 h 1849426"/>
                <a:gd name="connsiteX1675" fmla="*/ 3821173 w 6386648"/>
                <a:gd name="connsiteY1675" fmla="*/ 479571 h 1849426"/>
                <a:gd name="connsiteX1676" fmla="*/ 3839198 w 6386648"/>
                <a:gd name="connsiteY1676" fmla="*/ 497595 h 1849426"/>
                <a:gd name="connsiteX1677" fmla="*/ 3821173 w 6386648"/>
                <a:gd name="connsiteY1677" fmla="*/ 515620 h 1849426"/>
                <a:gd name="connsiteX1678" fmla="*/ 3803149 w 6386648"/>
                <a:gd name="connsiteY1678" fmla="*/ 497595 h 1849426"/>
                <a:gd name="connsiteX1679" fmla="*/ 3821173 w 6386648"/>
                <a:gd name="connsiteY1679" fmla="*/ 479571 h 1849426"/>
                <a:gd name="connsiteX1680" fmla="*/ 3364555 w 6386648"/>
                <a:gd name="connsiteY1680" fmla="*/ 479571 h 1849426"/>
                <a:gd name="connsiteX1681" fmla="*/ 3382580 w 6386648"/>
                <a:gd name="connsiteY1681" fmla="*/ 497595 h 1849426"/>
                <a:gd name="connsiteX1682" fmla="*/ 3364555 w 6386648"/>
                <a:gd name="connsiteY1682" fmla="*/ 515620 h 1849426"/>
                <a:gd name="connsiteX1683" fmla="*/ 3346531 w 6386648"/>
                <a:gd name="connsiteY1683" fmla="*/ 497595 h 1849426"/>
                <a:gd name="connsiteX1684" fmla="*/ 3364555 w 6386648"/>
                <a:gd name="connsiteY1684" fmla="*/ 479571 h 1849426"/>
                <a:gd name="connsiteX1685" fmla="*/ 1093480 w 6386648"/>
                <a:gd name="connsiteY1685" fmla="*/ 479571 h 1849426"/>
                <a:gd name="connsiteX1686" fmla="*/ 1111505 w 6386648"/>
                <a:gd name="connsiteY1686" fmla="*/ 497595 h 1849426"/>
                <a:gd name="connsiteX1687" fmla="*/ 1093480 w 6386648"/>
                <a:gd name="connsiteY1687" fmla="*/ 515620 h 1849426"/>
                <a:gd name="connsiteX1688" fmla="*/ 1075456 w 6386648"/>
                <a:gd name="connsiteY1688" fmla="*/ 497595 h 1849426"/>
                <a:gd name="connsiteX1689" fmla="*/ 1093480 w 6386648"/>
                <a:gd name="connsiteY1689" fmla="*/ 479571 h 1849426"/>
                <a:gd name="connsiteX1690" fmla="*/ 5299175 w 6386648"/>
                <a:gd name="connsiteY1690" fmla="*/ 473563 h 1849426"/>
                <a:gd name="connsiteX1691" fmla="*/ 5317200 w 6386648"/>
                <a:gd name="connsiteY1691" fmla="*/ 491587 h 1849426"/>
                <a:gd name="connsiteX1692" fmla="*/ 5299175 w 6386648"/>
                <a:gd name="connsiteY1692" fmla="*/ 509612 h 1849426"/>
                <a:gd name="connsiteX1693" fmla="*/ 5281150 w 6386648"/>
                <a:gd name="connsiteY1693" fmla="*/ 491587 h 1849426"/>
                <a:gd name="connsiteX1694" fmla="*/ 5299175 w 6386648"/>
                <a:gd name="connsiteY1694" fmla="*/ 473563 h 1849426"/>
                <a:gd name="connsiteX1695" fmla="*/ 4506101 w 6386648"/>
                <a:gd name="connsiteY1695" fmla="*/ 473563 h 1849426"/>
                <a:gd name="connsiteX1696" fmla="*/ 4524126 w 6386648"/>
                <a:gd name="connsiteY1696" fmla="*/ 491587 h 1849426"/>
                <a:gd name="connsiteX1697" fmla="*/ 4506101 w 6386648"/>
                <a:gd name="connsiteY1697" fmla="*/ 509612 h 1849426"/>
                <a:gd name="connsiteX1698" fmla="*/ 4488077 w 6386648"/>
                <a:gd name="connsiteY1698" fmla="*/ 491587 h 1849426"/>
                <a:gd name="connsiteX1699" fmla="*/ 4506101 w 6386648"/>
                <a:gd name="connsiteY1699" fmla="*/ 473563 h 1849426"/>
                <a:gd name="connsiteX1700" fmla="*/ 4115572 w 6386648"/>
                <a:gd name="connsiteY1700" fmla="*/ 473563 h 1849426"/>
                <a:gd name="connsiteX1701" fmla="*/ 4133597 w 6386648"/>
                <a:gd name="connsiteY1701" fmla="*/ 491587 h 1849426"/>
                <a:gd name="connsiteX1702" fmla="*/ 4115572 w 6386648"/>
                <a:gd name="connsiteY1702" fmla="*/ 509612 h 1849426"/>
                <a:gd name="connsiteX1703" fmla="*/ 4097548 w 6386648"/>
                <a:gd name="connsiteY1703" fmla="*/ 491587 h 1849426"/>
                <a:gd name="connsiteX1704" fmla="*/ 4115572 w 6386648"/>
                <a:gd name="connsiteY1704" fmla="*/ 473563 h 1849426"/>
                <a:gd name="connsiteX1705" fmla="*/ 2295107 w 6386648"/>
                <a:gd name="connsiteY1705" fmla="*/ 473563 h 1849426"/>
                <a:gd name="connsiteX1706" fmla="*/ 2313132 w 6386648"/>
                <a:gd name="connsiteY1706" fmla="*/ 491587 h 1849426"/>
                <a:gd name="connsiteX1707" fmla="*/ 2295107 w 6386648"/>
                <a:gd name="connsiteY1707" fmla="*/ 509612 h 1849426"/>
                <a:gd name="connsiteX1708" fmla="*/ 2277083 w 6386648"/>
                <a:gd name="connsiteY1708" fmla="*/ 491587 h 1849426"/>
                <a:gd name="connsiteX1709" fmla="*/ 2295107 w 6386648"/>
                <a:gd name="connsiteY1709" fmla="*/ 473563 h 1849426"/>
                <a:gd name="connsiteX1710" fmla="*/ 1838489 w 6386648"/>
                <a:gd name="connsiteY1710" fmla="*/ 473563 h 1849426"/>
                <a:gd name="connsiteX1711" fmla="*/ 1856514 w 6386648"/>
                <a:gd name="connsiteY1711" fmla="*/ 491587 h 1849426"/>
                <a:gd name="connsiteX1712" fmla="*/ 1838489 w 6386648"/>
                <a:gd name="connsiteY1712" fmla="*/ 509612 h 1849426"/>
                <a:gd name="connsiteX1713" fmla="*/ 1820465 w 6386648"/>
                <a:gd name="connsiteY1713" fmla="*/ 491587 h 1849426"/>
                <a:gd name="connsiteX1714" fmla="*/ 1838489 w 6386648"/>
                <a:gd name="connsiteY1714" fmla="*/ 473563 h 1849426"/>
                <a:gd name="connsiteX1715" fmla="*/ 2889912 w 6386648"/>
                <a:gd name="connsiteY1715" fmla="*/ 467555 h 1849426"/>
                <a:gd name="connsiteX1716" fmla="*/ 2907937 w 6386648"/>
                <a:gd name="connsiteY1716" fmla="*/ 485580 h 1849426"/>
                <a:gd name="connsiteX1717" fmla="*/ 2889912 w 6386648"/>
                <a:gd name="connsiteY1717" fmla="*/ 503604 h 1849426"/>
                <a:gd name="connsiteX1718" fmla="*/ 2871888 w 6386648"/>
                <a:gd name="connsiteY1718" fmla="*/ 485580 h 1849426"/>
                <a:gd name="connsiteX1719" fmla="*/ 2889912 w 6386648"/>
                <a:gd name="connsiteY1719" fmla="*/ 467555 h 1849426"/>
                <a:gd name="connsiteX1720" fmla="*/ 2108855 w 6386648"/>
                <a:gd name="connsiteY1720" fmla="*/ 467555 h 1849426"/>
                <a:gd name="connsiteX1721" fmla="*/ 2126880 w 6386648"/>
                <a:gd name="connsiteY1721" fmla="*/ 485580 h 1849426"/>
                <a:gd name="connsiteX1722" fmla="*/ 2108855 w 6386648"/>
                <a:gd name="connsiteY1722" fmla="*/ 503604 h 1849426"/>
                <a:gd name="connsiteX1723" fmla="*/ 2090831 w 6386648"/>
                <a:gd name="connsiteY1723" fmla="*/ 485580 h 1849426"/>
                <a:gd name="connsiteX1724" fmla="*/ 2108855 w 6386648"/>
                <a:gd name="connsiteY1724" fmla="*/ 467555 h 1849426"/>
                <a:gd name="connsiteX1725" fmla="*/ 1616189 w 6386648"/>
                <a:gd name="connsiteY1725" fmla="*/ 467555 h 1849426"/>
                <a:gd name="connsiteX1726" fmla="*/ 1634213 w 6386648"/>
                <a:gd name="connsiteY1726" fmla="*/ 485580 h 1849426"/>
                <a:gd name="connsiteX1727" fmla="*/ 1616189 w 6386648"/>
                <a:gd name="connsiteY1727" fmla="*/ 503604 h 1849426"/>
                <a:gd name="connsiteX1728" fmla="*/ 1598164 w 6386648"/>
                <a:gd name="connsiteY1728" fmla="*/ 485580 h 1849426"/>
                <a:gd name="connsiteX1729" fmla="*/ 1616189 w 6386648"/>
                <a:gd name="connsiteY1729" fmla="*/ 467555 h 1849426"/>
                <a:gd name="connsiteX1730" fmla="*/ 330447 w 6386648"/>
                <a:gd name="connsiteY1730" fmla="*/ 467555 h 1849426"/>
                <a:gd name="connsiteX1731" fmla="*/ 348472 w 6386648"/>
                <a:gd name="connsiteY1731" fmla="*/ 485580 h 1849426"/>
                <a:gd name="connsiteX1732" fmla="*/ 330447 w 6386648"/>
                <a:gd name="connsiteY1732" fmla="*/ 503604 h 1849426"/>
                <a:gd name="connsiteX1733" fmla="*/ 312423 w 6386648"/>
                <a:gd name="connsiteY1733" fmla="*/ 485580 h 1849426"/>
                <a:gd name="connsiteX1734" fmla="*/ 330447 w 6386648"/>
                <a:gd name="connsiteY1734" fmla="*/ 467555 h 1849426"/>
                <a:gd name="connsiteX1735" fmla="*/ 3935328 w 6386648"/>
                <a:gd name="connsiteY1735" fmla="*/ 461547 h 1849426"/>
                <a:gd name="connsiteX1736" fmla="*/ 3953353 w 6386648"/>
                <a:gd name="connsiteY1736" fmla="*/ 479571 h 1849426"/>
                <a:gd name="connsiteX1737" fmla="*/ 3935328 w 6386648"/>
                <a:gd name="connsiteY1737" fmla="*/ 497596 h 1849426"/>
                <a:gd name="connsiteX1738" fmla="*/ 3917304 w 6386648"/>
                <a:gd name="connsiteY1738" fmla="*/ 479571 h 1849426"/>
                <a:gd name="connsiteX1739" fmla="*/ 3935328 w 6386648"/>
                <a:gd name="connsiteY1739" fmla="*/ 461547 h 1849426"/>
                <a:gd name="connsiteX1740" fmla="*/ 6224427 w 6386648"/>
                <a:gd name="connsiteY1740" fmla="*/ 455539 h 1849426"/>
                <a:gd name="connsiteX1741" fmla="*/ 6242452 w 6386648"/>
                <a:gd name="connsiteY1741" fmla="*/ 473563 h 1849426"/>
                <a:gd name="connsiteX1742" fmla="*/ 6224427 w 6386648"/>
                <a:gd name="connsiteY1742" fmla="*/ 491588 h 1849426"/>
                <a:gd name="connsiteX1743" fmla="*/ 6206403 w 6386648"/>
                <a:gd name="connsiteY1743" fmla="*/ 473563 h 1849426"/>
                <a:gd name="connsiteX1744" fmla="*/ 6224427 w 6386648"/>
                <a:gd name="connsiteY1744" fmla="*/ 455539 h 1849426"/>
                <a:gd name="connsiteX1745" fmla="*/ 6110273 w 6386648"/>
                <a:gd name="connsiteY1745" fmla="*/ 455539 h 1849426"/>
                <a:gd name="connsiteX1746" fmla="*/ 6128298 w 6386648"/>
                <a:gd name="connsiteY1746" fmla="*/ 473563 h 1849426"/>
                <a:gd name="connsiteX1747" fmla="*/ 6110273 w 6386648"/>
                <a:gd name="connsiteY1747" fmla="*/ 491588 h 1849426"/>
                <a:gd name="connsiteX1748" fmla="*/ 6092248 w 6386648"/>
                <a:gd name="connsiteY1748" fmla="*/ 473563 h 1849426"/>
                <a:gd name="connsiteX1749" fmla="*/ 6110273 w 6386648"/>
                <a:gd name="connsiteY1749" fmla="*/ 455539 h 1849426"/>
                <a:gd name="connsiteX1750" fmla="*/ 3496734 w 6386648"/>
                <a:gd name="connsiteY1750" fmla="*/ 455539 h 1849426"/>
                <a:gd name="connsiteX1751" fmla="*/ 3514759 w 6386648"/>
                <a:gd name="connsiteY1751" fmla="*/ 473563 h 1849426"/>
                <a:gd name="connsiteX1752" fmla="*/ 3496734 w 6386648"/>
                <a:gd name="connsiteY1752" fmla="*/ 491588 h 1849426"/>
                <a:gd name="connsiteX1753" fmla="*/ 3478709 w 6386648"/>
                <a:gd name="connsiteY1753" fmla="*/ 473563 h 1849426"/>
                <a:gd name="connsiteX1754" fmla="*/ 3496734 w 6386648"/>
                <a:gd name="connsiteY1754" fmla="*/ 455539 h 1849426"/>
                <a:gd name="connsiteX1755" fmla="*/ 1333805 w 6386648"/>
                <a:gd name="connsiteY1755" fmla="*/ 455539 h 1849426"/>
                <a:gd name="connsiteX1756" fmla="*/ 1351830 w 6386648"/>
                <a:gd name="connsiteY1756" fmla="*/ 473563 h 1849426"/>
                <a:gd name="connsiteX1757" fmla="*/ 1333805 w 6386648"/>
                <a:gd name="connsiteY1757" fmla="*/ 491588 h 1849426"/>
                <a:gd name="connsiteX1758" fmla="*/ 1315781 w 6386648"/>
                <a:gd name="connsiteY1758" fmla="*/ 473563 h 1849426"/>
                <a:gd name="connsiteX1759" fmla="*/ 1333805 w 6386648"/>
                <a:gd name="connsiteY1759" fmla="*/ 455539 h 1849426"/>
                <a:gd name="connsiteX1760" fmla="*/ 2727693 w 6386648"/>
                <a:gd name="connsiteY1760" fmla="*/ 449531 h 1849426"/>
                <a:gd name="connsiteX1761" fmla="*/ 2745718 w 6386648"/>
                <a:gd name="connsiteY1761" fmla="*/ 467555 h 1849426"/>
                <a:gd name="connsiteX1762" fmla="*/ 2727693 w 6386648"/>
                <a:gd name="connsiteY1762" fmla="*/ 485580 h 1849426"/>
                <a:gd name="connsiteX1763" fmla="*/ 2709669 w 6386648"/>
                <a:gd name="connsiteY1763" fmla="*/ 467555 h 1849426"/>
                <a:gd name="connsiteX1764" fmla="*/ 2727693 w 6386648"/>
                <a:gd name="connsiteY1764" fmla="*/ 449531 h 1849426"/>
                <a:gd name="connsiteX1765" fmla="*/ 2607530 w 6386648"/>
                <a:gd name="connsiteY1765" fmla="*/ 449531 h 1849426"/>
                <a:gd name="connsiteX1766" fmla="*/ 2625555 w 6386648"/>
                <a:gd name="connsiteY1766" fmla="*/ 467555 h 1849426"/>
                <a:gd name="connsiteX1767" fmla="*/ 2607530 w 6386648"/>
                <a:gd name="connsiteY1767" fmla="*/ 485580 h 1849426"/>
                <a:gd name="connsiteX1768" fmla="*/ 2589506 w 6386648"/>
                <a:gd name="connsiteY1768" fmla="*/ 467555 h 1849426"/>
                <a:gd name="connsiteX1769" fmla="*/ 2607530 w 6386648"/>
                <a:gd name="connsiteY1769" fmla="*/ 449531 h 1849426"/>
                <a:gd name="connsiteX1770" fmla="*/ 5797850 w 6386648"/>
                <a:gd name="connsiteY1770" fmla="*/ 443523 h 1849426"/>
                <a:gd name="connsiteX1771" fmla="*/ 5815875 w 6386648"/>
                <a:gd name="connsiteY1771" fmla="*/ 461547 h 1849426"/>
                <a:gd name="connsiteX1772" fmla="*/ 5797850 w 6386648"/>
                <a:gd name="connsiteY1772" fmla="*/ 479572 h 1849426"/>
                <a:gd name="connsiteX1773" fmla="*/ 5779826 w 6386648"/>
                <a:gd name="connsiteY1773" fmla="*/ 461547 h 1849426"/>
                <a:gd name="connsiteX1774" fmla="*/ 5797850 w 6386648"/>
                <a:gd name="connsiteY1774" fmla="*/ 443523 h 1849426"/>
                <a:gd name="connsiteX1775" fmla="*/ 5653655 w 6386648"/>
                <a:gd name="connsiteY1775" fmla="*/ 443523 h 1849426"/>
                <a:gd name="connsiteX1776" fmla="*/ 5671680 w 6386648"/>
                <a:gd name="connsiteY1776" fmla="*/ 461547 h 1849426"/>
                <a:gd name="connsiteX1777" fmla="*/ 5653655 w 6386648"/>
                <a:gd name="connsiteY1777" fmla="*/ 479572 h 1849426"/>
                <a:gd name="connsiteX1778" fmla="*/ 5635631 w 6386648"/>
                <a:gd name="connsiteY1778" fmla="*/ 461547 h 1849426"/>
                <a:gd name="connsiteX1779" fmla="*/ 5653655 w 6386648"/>
                <a:gd name="connsiteY1779" fmla="*/ 443523 h 1849426"/>
                <a:gd name="connsiteX1780" fmla="*/ 96129 w 6386648"/>
                <a:gd name="connsiteY1780" fmla="*/ 437514 h 1849426"/>
                <a:gd name="connsiteX1781" fmla="*/ 114154 w 6386648"/>
                <a:gd name="connsiteY1781" fmla="*/ 455539 h 1849426"/>
                <a:gd name="connsiteX1782" fmla="*/ 96129 w 6386648"/>
                <a:gd name="connsiteY1782" fmla="*/ 473563 h 1849426"/>
                <a:gd name="connsiteX1783" fmla="*/ 78105 w 6386648"/>
                <a:gd name="connsiteY1783" fmla="*/ 455539 h 1849426"/>
                <a:gd name="connsiteX1784" fmla="*/ 96129 w 6386648"/>
                <a:gd name="connsiteY1784" fmla="*/ 437514 h 1849426"/>
                <a:gd name="connsiteX1785" fmla="*/ 3058140 w 6386648"/>
                <a:gd name="connsiteY1785" fmla="*/ 431506 h 1849426"/>
                <a:gd name="connsiteX1786" fmla="*/ 3076165 w 6386648"/>
                <a:gd name="connsiteY1786" fmla="*/ 449530 h 1849426"/>
                <a:gd name="connsiteX1787" fmla="*/ 3058140 w 6386648"/>
                <a:gd name="connsiteY1787" fmla="*/ 467555 h 1849426"/>
                <a:gd name="connsiteX1788" fmla="*/ 3040116 w 6386648"/>
                <a:gd name="connsiteY1788" fmla="*/ 449530 h 1849426"/>
                <a:gd name="connsiteX1789" fmla="*/ 3058140 w 6386648"/>
                <a:gd name="connsiteY1789" fmla="*/ 431506 h 1849426"/>
                <a:gd name="connsiteX1790" fmla="*/ 2493375 w 6386648"/>
                <a:gd name="connsiteY1790" fmla="*/ 431506 h 1849426"/>
                <a:gd name="connsiteX1791" fmla="*/ 2511400 w 6386648"/>
                <a:gd name="connsiteY1791" fmla="*/ 449530 h 1849426"/>
                <a:gd name="connsiteX1792" fmla="*/ 2493375 w 6386648"/>
                <a:gd name="connsiteY1792" fmla="*/ 467555 h 1849426"/>
                <a:gd name="connsiteX1793" fmla="*/ 2475351 w 6386648"/>
                <a:gd name="connsiteY1793" fmla="*/ 449530 h 1849426"/>
                <a:gd name="connsiteX1794" fmla="*/ 2493375 w 6386648"/>
                <a:gd name="connsiteY1794" fmla="*/ 431506 h 1849426"/>
                <a:gd name="connsiteX1795" fmla="*/ 216292 w 6386648"/>
                <a:gd name="connsiteY1795" fmla="*/ 431506 h 1849426"/>
                <a:gd name="connsiteX1796" fmla="*/ 234317 w 6386648"/>
                <a:gd name="connsiteY1796" fmla="*/ 449530 h 1849426"/>
                <a:gd name="connsiteX1797" fmla="*/ 216292 w 6386648"/>
                <a:gd name="connsiteY1797" fmla="*/ 467555 h 1849426"/>
                <a:gd name="connsiteX1798" fmla="*/ 198268 w 6386648"/>
                <a:gd name="connsiteY1798" fmla="*/ 449530 h 1849426"/>
                <a:gd name="connsiteX1799" fmla="*/ 216292 w 6386648"/>
                <a:gd name="connsiteY1799" fmla="*/ 431506 h 1849426"/>
                <a:gd name="connsiteX1800" fmla="*/ 4758442 w 6386648"/>
                <a:gd name="connsiteY1800" fmla="*/ 425498 h 1849426"/>
                <a:gd name="connsiteX1801" fmla="*/ 4776467 w 6386648"/>
                <a:gd name="connsiteY1801" fmla="*/ 443522 h 1849426"/>
                <a:gd name="connsiteX1802" fmla="*/ 4758442 w 6386648"/>
                <a:gd name="connsiteY1802" fmla="*/ 461547 h 1849426"/>
                <a:gd name="connsiteX1803" fmla="*/ 4740417 w 6386648"/>
                <a:gd name="connsiteY1803" fmla="*/ 443522 h 1849426"/>
                <a:gd name="connsiteX1804" fmla="*/ 4758442 w 6386648"/>
                <a:gd name="connsiteY1804" fmla="*/ 425498 h 1849426"/>
                <a:gd name="connsiteX1805" fmla="*/ 1453968 w 6386648"/>
                <a:gd name="connsiteY1805" fmla="*/ 425498 h 1849426"/>
                <a:gd name="connsiteX1806" fmla="*/ 1471993 w 6386648"/>
                <a:gd name="connsiteY1806" fmla="*/ 443522 h 1849426"/>
                <a:gd name="connsiteX1807" fmla="*/ 1453968 w 6386648"/>
                <a:gd name="connsiteY1807" fmla="*/ 461547 h 1849426"/>
                <a:gd name="connsiteX1808" fmla="*/ 1435944 w 6386648"/>
                <a:gd name="connsiteY1808" fmla="*/ 443522 h 1849426"/>
                <a:gd name="connsiteX1809" fmla="*/ 1453968 w 6386648"/>
                <a:gd name="connsiteY1809" fmla="*/ 425498 h 1849426"/>
                <a:gd name="connsiteX1810" fmla="*/ 552748 w 6386648"/>
                <a:gd name="connsiteY1810" fmla="*/ 425498 h 1849426"/>
                <a:gd name="connsiteX1811" fmla="*/ 570773 w 6386648"/>
                <a:gd name="connsiteY1811" fmla="*/ 443522 h 1849426"/>
                <a:gd name="connsiteX1812" fmla="*/ 552748 w 6386648"/>
                <a:gd name="connsiteY1812" fmla="*/ 461547 h 1849426"/>
                <a:gd name="connsiteX1813" fmla="*/ 534724 w 6386648"/>
                <a:gd name="connsiteY1813" fmla="*/ 443522 h 1849426"/>
                <a:gd name="connsiteX1814" fmla="*/ 552748 w 6386648"/>
                <a:gd name="connsiteY1814" fmla="*/ 425498 h 1849426"/>
                <a:gd name="connsiteX1815" fmla="*/ 1742358 w 6386648"/>
                <a:gd name="connsiteY1815" fmla="*/ 419490 h 1849426"/>
                <a:gd name="connsiteX1816" fmla="*/ 1760383 w 6386648"/>
                <a:gd name="connsiteY1816" fmla="*/ 437514 h 1849426"/>
                <a:gd name="connsiteX1817" fmla="*/ 1742358 w 6386648"/>
                <a:gd name="connsiteY1817" fmla="*/ 455539 h 1849426"/>
                <a:gd name="connsiteX1818" fmla="*/ 1724334 w 6386648"/>
                <a:gd name="connsiteY1818" fmla="*/ 437514 h 1849426"/>
                <a:gd name="connsiteX1819" fmla="*/ 1742358 w 6386648"/>
                <a:gd name="connsiteY1819" fmla="*/ 419490 h 1849426"/>
                <a:gd name="connsiteX1820" fmla="*/ 1183602 w 6386648"/>
                <a:gd name="connsiteY1820" fmla="*/ 413482 h 1849426"/>
                <a:gd name="connsiteX1821" fmla="*/ 1201627 w 6386648"/>
                <a:gd name="connsiteY1821" fmla="*/ 431506 h 1849426"/>
                <a:gd name="connsiteX1822" fmla="*/ 1183602 w 6386648"/>
                <a:gd name="connsiteY1822" fmla="*/ 449531 h 1849426"/>
                <a:gd name="connsiteX1823" fmla="*/ 1165578 w 6386648"/>
                <a:gd name="connsiteY1823" fmla="*/ 431506 h 1849426"/>
                <a:gd name="connsiteX1824" fmla="*/ 1183602 w 6386648"/>
                <a:gd name="connsiteY1824" fmla="*/ 413482 h 1849426"/>
                <a:gd name="connsiteX1825" fmla="*/ 895212 w 6386648"/>
                <a:gd name="connsiteY1825" fmla="*/ 413482 h 1849426"/>
                <a:gd name="connsiteX1826" fmla="*/ 913236 w 6386648"/>
                <a:gd name="connsiteY1826" fmla="*/ 431506 h 1849426"/>
                <a:gd name="connsiteX1827" fmla="*/ 895212 w 6386648"/>
                <a:gd name="connsiteY1827" fmla="*/ 449531 h 1849426"/>
                <a:gd name="connsiteX1828" fmla="*/ 877187 w 6386648"/>
                <a:gd name="connsiteY1828" fmla="*/ 431506 h 1849426"/>
                <a:gd name="connsiteX1829" fmla="*/ 895212 w 6386648"/>
                <a:gd name="connsiteY1829" fmla="*/ 413482 h 1849426"/>
                <a:gd name="connsiteX1830" fmla="*/ 672910 w 6386648"/>
                <a:gd name="connsiteY1830" fmla="*/ 413482 h 1849426"/>
                <a:gd name="connsiteX1831" fmla="*/ 690935 w 6386648"/>
                <a:gd name="connsiteY1831" fmla="*/ 431506 h 1849426"/>
                <a:gd name="connsiteX1832" fmla="*/ 672910 w 6386648"/>
                <a:gd name="connsiteY1832" fmla="*/ 449531 h 1849426"/>
                <a:gd name="connsiteX1833" fmla="*/ 654886 w 6386648"/>
                <a:gd name="connsiteY1833" fmla="*/ 431506 h 1849426"/>
                <a:gd name="connsiteX1834" fmla="*/ 672910 w 6386648"/>
                <a:gd name="connsiteY1834" fmla="*/ 413482 h 1849426"/>
                <a:gd name="connsiteX1835" fmla="*/ 3719035 w 6386648"/>
                <a:gd name="connsiteY1835" fmla="*/ 407474 h 1849426"/>
                <a:gd name="connsiteX1836" fmla="*/ 3737060 w 6386648"/>
                <a:gd name="connsiteY1836" fmla="*/ 425499 h 1849426"/>
                <a:gd name="connsiteX1837" fmla="*/ 3719035 w 6386648"/>
                <a:gd name="connsiteY1837" fmla="*/ 443523 h 1849426"/>
                <a:gd name="connsiteX1838" fmla="*/ 3701011 w 6386648"/>
                <a:gd name="connsiteY1838" fmla="*/ 425499 h 1849426"/>
                <a:gd name="connsiteX1839" fmla="*/ 3719035 w 6386648"/>
                <a:gd name="connsiteY1839" fmla="*/ 407474 h 1849426"/>
                <a:gd name="connsiteX1840" fmla="*/ 6002126 w 6386648"/>
                <a:gd name="connsiteY1840" fmla="*/ 401466 h 1849426"/>
                <a:gd name="connsiteX1841" fmla="*/ 6020151 w 6386648"/>
                <a:gd name="connsiteY1841" fmla="*/ 419490 h 1849426"/>
                <a:gd name="connsiteX1842" fmla="*/ 6002126 w 6386648"/>
                <a:gd name="connsiteY1842" fmla="*/ 437515 h 1849426"/>
                <a:gd name="connsiteX1843" fmla="*/ 5984102 w 6386648"/>
                <a:gd name="connsiteY1843" fmla="*/ 419490 h 1849426"/>
                <a:gd name="connsiteX1844" fmla="*/ 6002126 w 6386648"/>
                <a:gd name="connsiteY1844" fmla="*/ 401466 h 1849426"/>
                <a:gd name="connsiteX1845" fmla="*/ 1970668 w 6386648"/>
                <a:gd name="connsiteY1845" fmla="*/ 401466 h 1849426"/>
                <a:gd name="connsiteX1846" fmla="*/ 1988693 w 6386648"/>
                <a:gd name="connsiteY1846" fmla="*/ 419490 h 1849426"/>
                <a:gd name="connsiteX1847" fmla="*/ 1970668 w 6386648"/>
                <a:gd name="connsiteY1847" fmla="*/ 437515 h 1849426"/>
                <a:gd name="connsiteX1848" fmla="*/ 1952644 w 6386648"/>
                <a:gd name="connsiteY1848" fmla="*/ 419490 h 1849426"/>
                <a:gd name="connsiteX1849" fmla="*/ 1970668 w 6386648"/>
                <a:gd name="connsiteY1849" fmla="*/ 401466 h 1849426"/>
                <a:gd name="connsiteX1850" fmla="*/ 5533492 w 6386648"/>
                <a:gd name="connsiteY1850" fmla="*/ 395457 h 1849426"/>
                <a:gd name="connsiteX1851" fmla="*/ 5551517 w 6386648"/>
                <a:gd name="connsiteY1851" fmla="*/ 413481 h 1849426"/>
                <a:gd name="connsiteX1852" fmla="*/ 5533492 w 6386648"/>
                <a:gd name="connsiteY1852" fmla="*/ 431506 h 1849426"/>
                <a:gd name="connsiteX1853" fmla="*/ 5515468 w 6386648"/>
                <a:gd name="connsiteY1853" fmla="*/ 413481 h 1849426"/>
                <a:gd name="connsiteX1854" fmla="*/ 5533492 w 6386648"/>
                <a:gd name="connsiteY1854" fmla="*/ 395457 h 1849426"/>
                <a:gd name="connsiteX1855" fmla="*/ 3166287 w 6386648"/>
                <a:gd name="connsiteY1855" fmla="*/ 395457 h 1849426"/>
                <a:gd name="connsiteX1856" fmla="*/ 3184312 w 6386648"/>
                <a:gd name="connsiteY1856" fmla="*/ 413481 h 1849426"/>
                <a:gd name="connsiteX1857" fmla="*/ 3166287 w 6386648"/>
                <a:gd name="connsiteY1857" fmla="*/ 431506 h 1849426"/>
                <a:gd name="connsiteX1858" fmla="*/ 3148262 w 6386648"/>
                <a:gd name="connsiteY1858" fmla="*/ 413481 h 1849426"/>
                <a:gd name="connsiteX1859" fmla="*/ 3166287 w 6386648"/>
                <a:gd name="connsiteY1859" fmla="*/ 395457 h 1849426"/>
                <a:gd name="connsiteX1860" fmla="*/ 2373213 w 6386648"/>
                <a:gd name="connsiteY1860" fmla="*/ 395457 h 1849426"/>
                <a:gd name="connsiteX1861" fmla="*/ 2391238 w 6386648"/>
                <a:gd name="connsiteY1861" fmla="*/ 413481 h 1849426"/>
                <a:gd name="connsiteX1862" fmla="*/ 2373213 w 6386648"/>
                <a:gd name="connsiteY1862" fmla="*/ 431506 h 1849426"/>
                <a:gd name="connsiteX1863" fmla="*/ 2355189 w 6386648"/>
                <a:gd name="connsiteY1863" fmla="*/ 413481 h 1849426"/>
                <a:gd name="connsiteX1864" fmla="*/ 2373213 w 6386648"/>
                <a:gd name="connsiteY1864" fmla="*/ 395457 h 1849426"/>
                <a:gd name="connsiteX1865" fmla="*/ 787065 w 6386648"/>
                <a:gd name="connsiteY1865" fmla="*/ 395457 h 1849426"/>
                <a:gd name="connsiteX1866" fmla="*/ 805090 w 6386648"/>
                <a:gd name="connsiteY1866" fmla="*/ 413481 h 1849426"/>
                <a:gd name="connsiteX1867" fmla="*/ 787065 w 6386648"/>
                <a:gd name="connsiteY1867" fmla="*/ 431506 h 1849426"/>
                <a:gd name="connsiteX1868" fmla="*/ 769041 w 6386648"/>
                <a:gd name="connsiteY1868" fmla="*/ 413481 h 1849426"/>
                <a:gd name="connsiteX1869" fmla="*/ 787065 w 6386648"/>
                <a:gd name="connsiteY1869" fmla="*/ 395457 h 1849426"/>
                <a:gd name="connsiteX1870" fmla="*/ 6344591 w 6386648"/>
                <a:gd name="connsiteY1870" fmla="*/ 389449 h 1849426"/>
                <a:gd name="connsiteX1871" fmla="*/ 6362615 w 6386648"/>
                <a:gd name="connsiteY1871" fmla="*/ 407473 h 1849426"/>
                <a:gd name="connsiteX1872" fmla="*/ 6344591 w 6386648"/>
                <a:gd name="connsiteY1872" fmla="*/ 425498 h 1849426"/>
                <a:gd name="connsiteX1873" fmla="*/ 6326566 w 6386648"/>
                <a:gd name="connsiteY1873" fmla="*/ 407473 h 1849426"/>
                <a:gd name="connsiteX1874" fmla="*/ 6344591 w 6386648"/>
                <a:gd name="connsiteY1874" fmla="*/ 389449 h 1849426"/>
                <a:gd name="connsiteX1875" fmla="*/ 5407321 w 6386648"/>
                <a:gd name="connsiteY1875" fmla="*/ 383441 h 1849426"/>
                <a:gd name="connsiteX1876" fmla="*/ 5425346 w 6386648"/>
                <a:gd name="connsiteY1876" fmla="*/ 401465 h 1849426"/>
                <a:gd name="connsiteX1877" fmla="*/ 5407321 w 6386648"/>
                <a:gd name="connsiteY1877" fmla="*/ 419490 h 1849426"/>
                <a:gd name="connsiteX1878" fmla="*/ 5389297 w 6386648"/>
                <a:gd name="connsiteY1878" fmla="*/ 401465 h 1849426"/>
                <a:gd name="connsiteX1879" fmla="*/ 5407321 w 6386648"/>
                <a:gd name="connsiteY1879" fmla="*/ 383441 h 1849426"/>
                <a:gd name="connsiteX1880" fmla="*/ 5233085 w 6386648"/>
                <a:gd name="connsiteY1880" fmla="*/ 383441 h 1849426"/>
                <a:gd name="connsiteX1881" fmla="*/ 5251110 w 6386648"/>
                <a:gd name="connsiteY1881" fmla="*/ 401465 h 1849426"/>
                <a:gd name="connsiteX1882" fmla="*/ 5233085 w 6386648"/>
                <a:gd name="connsiteY1882" fmla="*/ 419490 h 1849426"/>
                <a:gd name="connsiteX1883" fmla="*/ 5215061 w 6386648"/>
                <a:gd name="connsiteY1883" fmla="*/ 401465 h 1849426"/>
                <a:gd name="connsiteX1884" fmla="*/ 5233085 w 6386648"/>
                <a:gd name="connsiteY1884" fmla="*/ 383441 h 1849426"/>
                <a:gd name="connsiteX1885" fmla="*/ 4956711 w 6386648"/>
                <a:gd name="connsiteY1885" fmla="*/ 383441 h 1849426"/>
                <a:gd name="connsiteX1886" fmla="*/ 4974736 w 6386648"/>
                <a:gd name="connsiteY1886" fmla="*/ 401465 h 1849426"/>
                <a:gd name="connsiteX1887" fmla="*/ 4956711 w 6386648"/>
                <a:gd name="connsiteY1887" fmla="*/ 419490 h 1849426"/>
                <a:gd name="connsiteX1888" fmla="*/ 4938687 w 6386648"/>
                <a:gd name="connsiteY1888" fmla="*/ 401465 h 1849426"/>
                <a:gd name="connsiteX1889" fmla="*/ 4956711 w 6386648"/>
                <a:gd name="connsiteY1889" fmla="*/ 383441 h 1849426"/>
                <a:gd name="connsiteX1890" fmla="*/ 3604880 w 6386648"/>
                <a:gd name="connsiteY1890" fmla="*/ 377433 h 1849426"/>
                <a:gd name="connsiteX1891" fmla="*/ 3622905 w 6386648"/>
                <a:gd name="connsiteY1891" fmla="*/ 395458 h 1849426"/>
                <a:gd name="connsiteX1892" fmla="*/ 3604880 w 6386648"/>
                <a:gd name="connsiteY1892" fmla="*/ 413482 h 1849426"/>
                <a:gd name="connsiteX1893" fmla="*/ 3586856 w 6386648"/>
                <a:gd name="connsiteY1893" fmla="*/ 395458 h 1849426"/>
                <a:gd name="connsiteX1894" fmla="*/ 3604880 w 6386648"/>
                <a:gd name="connsiteY1894" fmla="*/ 377433 h 1849426"/>
                <a:gd name="connsiteX1895" fmla="*/ 5082882 w 6386648"/>
                <a:gd name="connsiteY1895" fmla="*/ 371425 h 1849426"/>
                <a:gd name="connsiteX1896" fmla="*/ 5100907 w 6386648"/>
                <a:gd name="connsiteY1896" fmla="*/ 389449 h 1849426"/>
                <a:gd name="connsiteX1897" fmla="*/ 5082882 w 6386648"/>
                <a:gd name="connsiteY1897" fmla="*/ 407474 h 1849426"/>
                <a:gd name="connsiteX1898" fmla="*/ 5064858 w 6386648"/>
                <a:gd name="connsiteY1898" fmla="*/ 389449 h 1849426"/>
                <a:gd name="connsiteX1899" fmla="*/ 5082882 w 6386648"/>
                <a:gd name="connsiteY1899" fmla="*/ 371425 h 1849426"/>
                <a:gd name="connsiteX1900" fmla="*/ 4638280 w 6386648"/>
                <a:gd name="connsiteY1900" fmla="*/ 371425 h 1849426"/>
                <a:gd name="connsiteX1901" fmla="*/ 4656305 w 6386648"/>
                <a:gd name="connsiteY1901" fmla="*/ 389449 h 1849426"/>
                <a:gd name="connsiteX1902" fmla="*/ 4638280 w 6386648"/>
                <a:gd name="connsiteY1902" fmla="*/ 407474 h 1849426"/>
                <a:gd name="connsiteX1903" fmla="*/ 4620255 w 6386648"/>
                <a:gd name="connsiteY1903" fmla="*/ 389449 h 1849426"/>
                <a:gd name="connsiteX1904" fmla="*/ 4638280 w 6386648"/>
                <a:gd name="connsiteY1904" fmla="*/ 371425 h 1849426"/>
                <a:gd name="connsiteX1905" fmla="*/ 4289808 w 6386648"/>
                <a:gd name="connsiteY1905" fmla="*/ 371425 h 1849426"/>
                <a:gd name="connsiteX1906" fmla="*/ 4307833 w 6386648"/>
                <a:gd name="connsiteY1906" fmla="*/ 389449 h 1849426"/>
                <a:gd name="connsiteX1907" fmla="*/ 4289808 w 6386648"/>
                <a:gd name="connsiteY1907" fmla="*/ 407474 h 1849426"/>
                <a:gd name="connsiteX1908" fmla="*/ 4271784 w 6386648"/>
                <a:gd name="connsiteY1908" fmla="*/ 389449 h 1849426"/>
                <a:gd name="connsiteX1909" fmla="*/ 4289808 w 6386648"/>
                <a:gd name="connsiteY1909" fmla="*/ 371425 h 1849426"/>
                <a:gd name="connsiteX1910" fmla="*/ 3412620 w 6386648"/>
                <a:gd name="connsiteY1910" fmla="*/ 371425 h 1849426"/>
                <a:gd name="connsiteX1911" fmla="*/ 3430645 w 6386648"/>
                <a:gd name="connsiteY1911" fmla="*/ 389449 h 1849426"/>
                <a:gd name="connsiteX1912" fmla="*/ 3412620 w 6386648"/>
                <a:gd name="connsiteY1912" fmla="*/ 407474 h 1849426"/>
                <a:gd name="connsiteX1913" fmla="*/ 3394596 w 6386648"/>
                <a:gd name="connsiteY1913" fmla="*/ 389449 h 1849426"/>
                <a:gd name="connsiteX1914" fmla="*/ 3412620 w 6386648"/>
                <a:gd name="connsiteY1914" fmla="*/ 371425 h 1849426"/>
                <a:gd name="connsiteX1915" fmla="*/ 3286449 w 6386648"/>
                <a:gd name="connsiteY1915" fmla="*/ 371425 h 1849426"/>
                <a:gd name="connsiteX1916" fmla="*/ 3304474 w 6386648"/>
                <a:gd name="connsiteY1916" fmla="*/ 389449 h 1849426"/>
                <a:gd name="connsiteX1917" fmla="*/ 3286449 w 6386648"/>
                <a:gd name="connsiteY1917" fmla="*/ 407474 h 1849426"/>
                <a:gd name="connsiteX1918" fmla="*/ 3268424 w 6386648"/>
                <a:gd name="connsiteY1918" fmla="*/ 389449 h 1849426"/>
                <a:gd name="connsiteX1919" fmla="*/ 3286449 w 6386648"/>
                <a:gd name="connsiteY1919" fmla="*/ 371425 h 1849426"/>
                <a:gd name="connsiteX1920" fmla="*/ 2204985 w 6386648"/>
                <a:gd name="connsiteY1920" fmla="*/ 371425 h 1849426"/>
                <a:gd name="connsiteX1921" fmla="*/ 2223010 w 6386648"/>
                <a:gd name="connsiteY1921" fmla="*/ 389449 h 1849426"/>
                <a:gd name="connsiteX1922" fmla="*/ 2204985 w 6386648"/>
                <a:gd name="connsiteY1922" fmla="*/ 407474 h 1849426"/>
                <a:gd name="connsiteX1923" fmla="*/ 2186961 w 6386648"/>
                <a:gd name="connsiteY1923" fmla="*/ 389449 h 1849426"/>
                <a:gd name="connsiteX1924" fmla="*/ 2204985 w 6386648"/>
                <a:gd name="connsiteY1924" fmla="*/ 371425 h 1849426"/>
                <a:gd name="connsiteX1925" fmla="*/ 1033398 w 6386648"/>
                <a:gd name="connsiteY1925" fmla="*/ 371425 h 1849426"/>
                <a:gd name="connsiteX1926" fmla="*/ 1051423 w 6386648"/>
                <a:gd name="connsiteY1926" fmla="*/ 389449 h 1849426"/>
                <a:gd name="connsiteX1927" fmla="*/ 1033398 w 6386648"/>
                <a:gd name="connsiteY1927" fmla="*/ 407474 h 1849426"/>
                <a:gd name="connsiteX1928" fmla="*/ 1015374 w 6386648"/>
                <a:gd name="connsiteY1928" fmla="*/ 389449 h 1849426"/>
                <a:gd name="connsiteX1929" fmla="*/ 1033398 w 6386648"/>
                <a:gd name="connsiteY1929" fmla="*/ 371425 h 1849426"/>
                <a:gd name="connsiteX1930" fmla="*/ 432585 w 6386648"/>
                <a:gd name="connsiteY1930" fmla="*/ 371425 h 1849426"/>
                <a:gd name="connsiteX1931" fmla="*/ 450610 w 6386648"/>
                <a:gd name="connsiteY1931" fmla="*/ 389449 h 1849426"/>
                <a:gd name="connsiteX1932" fmla="*/ 432585 w 6386648"/>
                <a:gd name="connsiteY1932" fmla="*/ 407474 h 1849426"/>
                <a:gd name="connsiteX1933" fmla="*/ 414561 w 6386648"/>
                <a:gd name="connsiteY1933" fmla="*/ 389449 h 1849426"/>
                <a:gd name="connsiteX1934" fmla="*/ 432585 w 6386648"/>
                <a:gd name="connsiteY1934" fmla="*/ 371425 h 1849426"/>
                <a:gd name="connsiteX1935" fmla="*/ 4037466 w 6386648"/>
                <a:gd name="connsiteY1935" fmla="*/ 365417 h 1849426"/>
                <a:gd name="connsiteX1936" fmla="*/ 4055491 w 6386648"/>
                <a:gd name="connsiteY1936" fmla="*/ 383441 h 1849426"/>
                <a:gd name="connsiteX1937" fmla="*/ 4037466 w 6386648"/>
                <a:gd name="connsiteY1937" fmla="*/ 401466 h 1849426"/>
                <a:gd name="connsiteX1938" fmla="*/ 4019441 w 6386648"/>
                <a:gd name="connsiteY1938" fmla="*/ 383441 h 1849426"/>
                <a:gd name="connsiteX1939" fmla="*/ 4037466 w 6386648"/>
                <a:gd name="connsiteY1939" fmla="*/ 365417 h 1849426"/>
                <a:gd name="connsiteX1940" fmla="*/ 2943986 w 6386648"/>
                <a:gd name="connsiteY1940" fmla="*/ 365417 h 1849426"/>
                <a:gd name="connsiteX1941" fmla="*/ 2962011 w 6386648"/>
                <a:gd name="connsiteY1941" fmla="*/ 383441 h 1849426"/>
                <a:gd name="connsiteX1942" fmla="*/ 2943986 w 6386648"/>
                <a:gd name="connsiteY1942" fmla="*/ 401466 h 1849426"/>
                <a:gd name="connsiteX1943" fmla="*/ 2925962 w 6386648"/>
                <a:gd name="connsiteY1943" fmla="*/ 383441 h 1849426"/>
                <a:gd name="connsiteX1944" fmla="*/ 2943986 w 6386648"/>
                <a:gd name="connsiteY1944" fmla="*/ 365417 h 1849426"/>
                <a:gd name="connsiteX1945" fmla="*/ 2811807 w 6386648"/>
                <a:gd name="connsiteY1945" fmla="*/ 365417 h 1849426"/>
                <a:gd name="connsiteX1946" fmla="*/ 2829832 w 6386648"/>
                <a:gd name="connsiteY1946" fmla="*/ 383441 h 1849426"/>
                <a:gd name="connsiteX1947" fmla="*/ 2811807 w 6386648"/>
                <a:gd name="connsiteY1947" fmla="*/ 401466 h 1849426"/>
                <a:gd name="connsiteX1948" fmla="*/ 2793783 w 6386648"/>
                <a:gd name="connsiteY1948" fmla="*/ 383441 h 1849426"/>
                <a:gd name="connsiteX1949" fmla="*/ 2811807 w 6386648"/>
                <a:gd name="connsiteY1949" fmla="*/ 365417 h 1849426"/>
                <a:gd name="connsiteX1950" fmla="*/ 5899988 w 6386648"/>
                <a:gd name="connsiteY1950" fmla="*/ 353401 h 1849426"/>
                <a:gd name="connsiteX1951" fmla="*/ 5918013 w 6386648"/>
                <a:gd name="connsiteY1951" fmla="*/ 371425 h 1849426"/>
                <a:gd name="connsiteX1952" fmla="*/ 5899988 w 6386648"/>
                <a:gd name="connsiteY1952" fmla="*/ 389450 h 1849426"/>
                <a:gd name="connsiteX1953" fmla="*/ 5881963 w 6386648"/>
                <a:gd name="connsiteY1953" fmla="*/ 371425 h 1849426"/>
                <a:gd name="connsiteX1954" fmla="*/ 5899988 w 6386648"/>
                <a:gd name="connsiteY1954" fmla="*/ 353401 h 1849426"/>
                <a:gd name="connsiteX1955" fmla="*/ 4842556 w 6386648"/>
                <a:gd name="connsiteY1955" fmla="*/ 353401 h 1849426"/>
                <a:gd name="connsiteX1956" fmla="*/ 4860581 w 6386648"/>
                <a:gd name="connsiteY1956" fmla="*/ 371425 h 1849426"/>
                <a:gd name="connsiteX1957" fmla="*/ 4842556 w 6386648"/>
                <a:gd name="connsiteY1957" fmla="*/ 389450 h 1849426"/>
                <a:gd name="connsiteX1958" fmla="*/ 4824532 w 6386648"/>
                <a:gd name="connsiteY1958" fmla="*/ 371425 h 1849426"/>
                <a:gd name="connsiteX1959" fmla="*/ 4842556 w 6386648"/>
                <a:gd name="connsiteY1959" fmla="*/ 353401 h 1849426"/>
                <a:gd name="connsiteX1960" fmla="*/ 4518117 w 6386648"/>
                <a:gd name="connsiteY1960" fmla="*/ 353401 h 1849426"/>
                <a:gd name="connsiteX1961" fmla="*/ 4536142 w 6386648"/>
                <a:gd name="connsiteY1961" fmla="*/ 371425 h 1849426"/>
                <a:gd name="connsiteX1962" fmla="*/ 4518117 w 6386648"/>
                <a:gd name="connsiteY1962" fmla="*/ 389450 h 1849426"/>
                <a:gd name="connsiteX1963" fmla="*/ 4500092 w 6386648"/>
                <a:gd name="connsiteY1963" fmla="*/ 371425 h 1849426"/>
                <a:gd name="connsiteX1964" fmla="*/ 4518117 w 6386648"/>
                <a:gd name="connsiteY1964" fmla="*/ 353401 h 1849426"/>
                <a:gd name="connsiteX1965" fmla="*/ 4403962 w 6386648"/>
                <a:gd name="connsiteY1965" fmla="*/ 353401 h 1849426"/>
                <a:gd name="connsiteX1966" fmla="*/ 4421987 w 6386648"/>
                <a:gd name="connsiteY1966" fmla="*/ 371425 h 1849426"/>
                <a:gd name="connsiteX1967" fmla="*/ 4403962 w 6386648"/>
                <a:gd name="connsiteY1967" fmla="*/ 389450 h 1849426"/>
                <a:gd name="connsiteX1968" fmla="*/ 4385938 w 6386648"/>
                <a:gd name="connsiteY1968" fmla="*/ 371425 h 1849426"/>
                <a:gd name="connsiteX1969" fmla="*/ 4403962 w 6386648"/>
                <a:gd name="connsiteY1969" fmla="*/ 353401 h 1849426"/>
                <a:gd name="connsiteX1970" fmla="*/ 4151621 w 6386648"/>
                <a:gd name="connsiteY1970" fmla="*/ 353401 h 1849426"/>
                <a:gd name="connsiteX1971" fmla="*/ 4169646 w 6386648"/>
                <a:gd name="connsiteY1971" fmla="*/ 371425 h 1849426"/>
                <a:gd name="connsiteX1972" fmla="*/ 4151621 w 6386648"/>
                <a:gd name="connsiteY1972" fmla="*/ 389450 h 1849426"/>
                <a:gd name="connsiteX1973" fmla="*/ 4133597 w 6386648"/>
                <a:gd name="connsiteY1973" fmla="*/ 371425 h 1849426"/>
                <a:gd name="connsiteX1974" fmla="*/ 4151621 w 6386648"/>
                <a:gd name="connsiteY1974" fmla="*/ 353401 h 1849426"/>
                <a:gd name="connsiteX1975" fmla="*/ 3911295 w 6386648"/>
                <a:gd name="connsiteY1975" fmla="*/ 347392 h 1849426"/>
                <a:gd name="connsiteX1976" fmla="*/ 3929320 w 6386648"/>
                <a:gd name="connsiteY1976" fmla="*/ 365417 h 1849426"/>
                <a:gd name="connsiteX1977" fmla="*/ 3911295 w 6386648"/>
                <a:gd name="connsiteY1977" fmla="*/ 383441 h 1849426"/>
                <a:gd name="connsiteX1978" fmla="*/ 3893271 w 6386648"/>
                <a:gd name="connsiteY1978" fmla="*/ 365417 h 1849426"/>
                <a:gd name="connsiteX1979" fmla="*/ 3911295 w 6386648"/>
                <a:gd name="connsiteY1979" fmla="*/ 347392 h 1849426"/>
                <a:gd name="connsiteX1980" fmla="*/ 2078814 w 6386648"/>
                <a:gd name="connsiteY1980" fmla="*/ 347392 h 1849426"/>
                <a:gd name="connsiteX1981" fmla="*/ 2096839 w 6386648"/>
                <a:gd name="connsiteY1981" fmla="*/ 365417 h 1849426"/>
                <a:gd name="connsiteX1982" fmla="*/ 2078814 w 6386648"/>
                <a:gd name="connsiteY1982" fmla="*/ 383441 h 1849426"/>
                <a:gd name="connsiteX1983" fmla="*/ 2060790 w 6386648"/>
                <a:gd name="connsiteY1983" fmla="*/ 365417 h 1849426"/>
                <a:gd name="connsiteX1984" fmla="*/ 2078814 w 6386648"/>
                <a:gd name="connsiteY1984" fmla="*/ 347392 h 1849426"/>
                <a:gd name="connsiteX1985" fmla="*/ 1345823 w 6386648"/>
                <a:gd name="connsiteY1985" fmla="*/ 347392 h 1849426"/>
                <a:gd name="connsiteX1986" fmla="*/ 1363847 w 6386648"/>
                <a:gd name="connsiteY1986" fmla="*/ 365417 h 1849426"/>
                <a:gd name="connsiteX1987" fmla="*/ 1345823 w 6386648"/>
                <a:gd name="connsiteY1987" fmla="*/ 383441 h 1849426"/>
                <a:gd name="connsiteX1988" fmla="*/ 1327798 w 6386648"/>
                <a:gd name="connsiteY1988" fmla="*/ 365417 h 1849426"/>
                <a:gd name="connsiteX1989" fmla="*/ 1345823 w 6386648"/>
                <a:gd name="connsiteY1989" fmla="*/ 347392 h 1849426"/>
                <a:gd name="connsiteX1990" fmla="*/ 1556107 w 6386648"/>
                <a:gd name="connsiteY1990" fmla="*/ 341384 h 1849426"/>
                <a:gd name="connsiteX1991" fmla="*/ 1574131 w 6386648"/>
                <a:gd name="connsiteY1991" fmla="*/ 359408 h 1849426"/>
                <a:gd name="connsiteX1992" fmla="*/ 1556107 w 6386648"/>
                <a:gd name="connsiteY1992" fmla="*/ 377433 h 1849426"/>
                <a:gd name="connsiteX1993" fmla="*/ 1538082 w 6386648"/>
                <a:gd name="connsiteY1993" fmla="*/ 359408 h 1849426"/>
                <a:gd name="connsiteX1994" fmla="*/ 1556107 w 6386648"/>
                <a:gd name="connsiteY1994" fmla="*/ 341384 h 1849426"/>
                <a:gd name="connsiteX1995" fmla="*/ 306414 w 6386648"/>
                <a:gd name="connsiteY1995" fmla="*/ 341384 h 1849426"/>
                <a:gd name="connsiteX1996" fmla="*/ 324439 w 6386648"/>
                <a:gd name="connsiteY1996" fmla="*/ 359408 h 1849426"/>
                <a:gd name="connsiteX1997" fmla="*/ 306414 w 6386648"/>
                <a:gd name="connsiteY1997" fmla="*/ 377433 h 1849426"/>
                <a:gd name="connsiteX1998" fmla="*/ 288390 w 6386648"/>
                <a:gd name="connsiteY1998" fmla="*/ 359408 h 1849426"/>
                <a:gd name="connsiteX1999" fmla="*/ 306414 w 6386648"/>
                <a:gd name="connsiteY1999" fmla="*/ 341384 h 1849426"/>
                <a:gd name="connsiteX2000" fmla="*/ 6206403 w 6386648"/>
                <a:gd name="connsiteY2000" fmla="*/ 335376 h 1849426"/>
                <a:gd name="connsiteX2001" fmla="*/ 6224428 w 6386648"/>
                <a:gd name="connsiteY2001" fmla="*/ 353400 h 1849426"/>
                <a:gd name="connsiteX2002" fmla="*/ 6206403 w 6386648"/>
                <a:gd name="connsiteY2002" fmla="*/ 371425 h 1849426"/>
                <a:gd name="connsiteX2003" fmla="*/ 6188379 w 6386648"/>
                <a:gd name="connsiteY2003" fmla="*/ 353400 h 1849426"/>
                <a:gd name="connsiteX2004" fmla="*/ 6206403 w 6386648"/>
                <a:gd name="connsiteY2004" fmla="*/ 335376 h 1849426"/>
                <a:gd name="connsiteX2005" fmla="*/ 1670261 w 6386648"/>
                <a:gd name="connsiteY2005" fmla="*/ 335376 h 1849426"/>
                <a:gd name="connsiteX2006" fmla="*/ 1688286 w 6386648"/>
                <a:gd name="connsiteY2006" fmla="*/ 353400 h 1849426"/>
                <a:gd name="connsiteX2007" fmla="*/ 1670261 w 6386648"/>
                <a:gd name="connsiteY2007" fmla="*/ 371425 h 1849426"/>
                <a:gd name="connsiteX2008" fmla="*/ 1652237 w 6386648"/>
                <a:gd name="connsiteY2008" fmla="*/ 353400 h 1849426"/>
                <a:gd name="connsiteX2009" fmla="*/ 1670261 w 6386648"/>
                <a:gd name="connsiteY2009" fmla="*/ 335376 h 1849426"/>
                <a:gd name="connsiteX2010" fmla="*/ 5767809 w 6386648"/>
                <a:gd name="connsiteY2010" fmla="*/ 329368 h 1849426"/>
                <a:gd name="connsiteX2011" fmla="*/ 5785834 w 6386648"/>
                <a:gd name="connsiteY2011" fmla="*/ 347392 h 1849426"/>
                <a:gd name="connsiteX2012" fmla="*/ 5767809 w 6386648"/>
                <a:gd name="connsiteY2012" fmla="*/ 365417 h 1849426"/>
                <a:gd name="connsiteX2013" fmla="*/ 5749785 w 6386648"/>
                <a:gd name="connsiteY2013" fmla="*/ 347392 h 1849426"/>
                <a:gd name="connsiteX2014" fmla="*/ 5767809 w 6386648"/>
                <a:gd name="connsiteY2014" fmla="*/ 329368 h 1849426"/>
                <a:gd name="connsiteX2015" fmla="*/ 3797141 w 6386648"/>
                <a:gd name="connsiteY2015" fmla="*/ 329368 h 1849426"/>
                <a:gd name="connsiteX2016" fmla="*/ 3815166 w 6386648"/>
                <a:gd name="connsiteY2016" fmla="*/ 347392 h 1849426"/>
                <a:gd name="connsiteX2017" fmla="*/ 3797141 w 6386648"/>
                <a:gd name="connsiteY2017" fmla="*/ 365417 h 1849426"/>
                <a:gd name="connsiteX2018" fmla="*/ 3779116 w 6386648"/>
                <a:gd name="connsiteY2018" fmla="*/ 347392 h 1849426"/>
                <a:gd name="connsiteX2019" fmla="*/ 3797141 w 6386648"/>
                <a:gd name="connsiteY2019" fmla="*/ 329368 h 1849426"/>
                <a:gd name="connsiteX2020" fmla="*/ 2673619 w 6386648"/>
                <a:gd name="connsiteY2020" fmla="*/ 329368 h 1849426"/>
                <a:gd name="connsiteX2021" fmla="*/ 2691644 w 6386648"/>
                <a:gd name="connsiteY2021" fmla="*/ 347392 h 1849426"/>
                <a:gd name="connsiteX2022" fmla="*/ 2673619 w 6386648"/>
                <a:gd name="connsiteY2022" fmla="*/ 365417 h 1849426"/>
                <a:gd name="connsiteX2023" fmla="*/ 2655595 w 6386648"/>
                <a:gd name="connsiteY2023" fmla="*/ 347392 h 1849426"/>
                <a:gd name="connsiteX2024" fmla="*/ 2673619 w 6386648"/>
                <a:gd name="connsiteY2024" fmla="*/ 329368 h 1849426"/>
                <a:gd name="connsiteX2025" fmla="*/ 1898570 w 6386648"/>
                <a:gd name="connsiteY2025" fmla="*/ 329368 h 1849426"/>
                <a:gd name="connsiteX2026" fmla="*/ 1916595 w 6386648"/>
                <a:gd name="connsiteY2026" fmla="*/ 347392 h 1849426"/>
                <a:gd name="connsiteX2027" fmla="*/ 1898570 w 6386648"/>
                <a:gd name="connsiteY2027" fmla="*/ 365417 h 1849426"/>
                <a:gd name="connsiteX2028" fmla="*/ 1880546 w 6386648"/>
                <a:gd name="connsiteY2028" fmla="*/ 347392 h 1849426"/>
                <a:gd name="connsiteX2029" fmla="*/ 1898570 w 6386648"/>
                <a:gd name="connsiteY2029" fmla="*/ 329368 h 1849426"/>
                <a:gd name="connsiteX2030" fmla="*/ 66089 w 6386648"/>
                <a:gd name="connsiteY2030" fmla="*/ 323360 h 1849426"/>
                <a:gd name="connsiteX2031" fmla="*/ 84114 w 6386648"/>
                <a:gd name="connsiteY2031" fmla="*/ 341384 h 1849426"/>
                <a:gd name="connsiteX2032" fmla="*/ 66089 w 6386648"/>
                <a:gd name="connsiteY2032" fmla="*/ 359409 h 1849426"/>
                <a:gd name="connsiteX2033" fmla="*/ 48065 w 6386648"/>
                <a:gd name="connsiteY2033" fmla="*/ 341384 h 1849426"/>
                <a:gd name="connsiteX2034" fmla="*/ 66089 w 6386648"/>
                <a:gd name="connsiteY2034" fmla="*/ 323360 h 1849426"/>
                <a:gd name="connsiteX2035" fmla="*/ 5647646 w 6386648"/>
                <a:gd name="connsiteY2035" fmla="*/ 317352 h 1849426"/>
                <a:gd name="connsiteX2036" fmla="*/ 5665671 w 6386648"/>
                <a:gd name="connsiteY2036" fmla="*/ 335377 h 1849426"/>
                <a:gd name="connsiteX2037" fmla="*/ 5647646 w 6386648"/>
                <a:gd name="connsiteY2037" fmla="*/ 353401 h 1849426"/>
                <a:gd name="connsiteX2038" fmla="*/ 5629622 w 6386648"/>
                <a:gd name="connsiteY2038" fmla="*/ 335377 h 1849426"/>
                <a:gd name="connsiteX2039" fmla="*/ 5647646 w 6386648"/>
                <a:gd name="connsiteY2039" fmla="*/ 317352 h 1849426"/>
                <a:gd name="connsiteX2040" fmla="*/ 3064148 w 6386648"/>
                <a:gd name="connsiteY2040" fmla="*/ 311344 h 1849426"/>
                <a:gd name="connsiteX2041" fmla="*/ 3082173 w 6386648"/>
                <a:gd name="connsiteY2041" fmla="*/ 329368 h 1849426"/>
                <a:gd name="connsiteX2042" fmla="*/ 3064148 w 6386648"/>
                <a:gd name="connsiteY2042" fmla="*/ 347393 h 1849426"/>
                <a:gd name="connsiteX2043" fmla="*/ 3046124 w 6386648"/>
                <a:gd name="connsiteY2043" fmla="*/ 329368 h 1849426"/>
                <a:gd name="connsiteX2044" fmla="*/ 3064148 w 6386648"/>
                <a:gd name="connsiteY2044" fmla="*/ 311344 h 1849426"/>
                <a:gd name="connsiteX2045" fmla="*/ 2553457 w 6386648"/>
                <a:gd name="connsiteY2045" fmla="*/ 311344 h 1849426"/>
                <a:gd name="connsiteX2046" fmla="*/ 2571482 w 6386648"/>
                <a:gd name="connsiteY2046" fmla="*/ 329368 h 1849426"/>
                <a:gd name="connsiteX2047" fmla="*/ 2553457 w 6386648"/>
                <a:gd name="connsiteY2047" fmla="*/ 347393 h 1849426"/>
                <a:gd name="connsiteX2048" fmla="*/ 2535433 w 6386648"/>
                <a:gd name="connsiteY2048" fmla="*/ 329368 h 1849426"/>
                <a:gd name="connsiteX2049" fmla="*/ 2553457 w 6386648"/>
                <a:gd name="connsiteY2049" fmla="*/ 311344 h 1849426"/>
                <a:gd name="connsiteX2050" fmla="*/ 6098257 w 6386648"/>
                <a:gd name="connsiteY2050" fmla="*/ 305335 h 1849426"/>
                <a:gd name="connsiteX2051" fmla="*/ 6116282 w 6386648"/>
                <a:gd name="connsiteY2051" fmla="*/ 323359 h 1849426"/>
                <a:gd name="connsiteX2052" fmla="*/ 6098257 w 6386648"/>
                <a:gd name="connsiteY2052" fmla="*/ 341384 h 1849426"/>
                <a:gd name="connsiteX2053" fmla="*/ 6080233 w 6386648"/>
                <a:gd name="connsiteY2053" fmla="*/ 323359 h 1849426"/>
                <a:gd name="connsiteX2054" fmla="*/ 6098257 w 6386648"/>
                <a:gd name="connsiteY2054" fmla="*/ 305335 h 1849426"/>
                <a:gd name="connsiteX2055" fmla="*/ 1231667 w 6386648"/>
                <a:gd name="connsiteY2055" fmla="*/ 305335 h 1849426"/>
                <a:gd name="connsiteX2056" fmla="*/ 1249692 w 6386648"/>
                <a:gd name="connsiteY2056" fmla="*/ 323359 h 1849426"/>
                <a:gd name="connsiteX2057" fmla="*/ 1231667 w 6386648"/>
                <a:gd name="connsiteY2057" fmla="*/ 341384 h 1849426"/>
                <a:gd name="connsiteX2058" fmla="*/ 1213643 w 6386648"/>
                <a:gd name="connsiteY2058" fmla="*/ 323359 h 1849426"/>
                <a:gd name="connsiteX2059" fmla="*/ 1231667 w 6386648"/>
                <a:gd name="connsiteY2059" fmla="*/ 305335 h 1849426"/>
                <a:gd name="connsiteX2060" fmla="*/ 174235 w 6386648"/>
                <a:gd name="connsiteY2060" fmla="*/ 305335 h 1849426"/>
                <a:gd name="connsiteX2061" fmla="*/ 192260 w 6386648"/>
                <a:gd name="connsiteY2061" fmla="*/ 323359 h 1849426"/>
                <a:gd name="connsiteX2062" fmla="*/ 174235 w 6386648"/>
                <a:gd name="connsiteY2062" fmla="*/ 341384 h 1849426"/>
                <a:gd name="connsiteX2063" fmla="*/ 156211 w 6386648"/>
                <a:gd name="connsiteY2063" fmla="*/ 323359 h 1849426"/>
                <a:gd name="connsiteX2064" fmla="*/ 174235 w 6386648"/>
                <a:gd name="connsiteY2064" fmla="*/ 305335 h 1849426"/>
                <a:gd name="connsiteX2065" fmla="*/ 3520767 w 6386648"/>
                <a:gd name="connsiteY2065" fmla="*/ 299327 h 1849426"/>
                <a:gd name="connsiteX2066" fmla="*/ 3538792 w 6386648"/>
                <a:gd name="connsiteY2066" fmla="*/ 317351 h 1849426"/>
                <a:gd name="connsiteX2067" fmla="*/ 3520767 w 6386648"/>
                <a:gd name="connsiteY2067" fmla="*/ 335376 h 1849426"/>
                <a:gd name="connsiteX2068" fmla="*/ 3502743 w 6386648"/>
                <a:gd name="connsiteY2068" fmla="*/ 317351 h 1849426"/>
                <a:gd name="connsiteX2069" fmla="*/ 3520767 w 6386648"/>
                <a:gd name="connsiteY2069" fmla="*/ 299327 h 1849426"/>
                <a:gd name="connsiteX2070" fmla="*/ 5347240 w 6386648"/>
                <a:gd name="connsiteY2070" fmla="*/ 293319 h 1849426"/>
                <a:gd name="connsiteX2071" fmla="*/ 5365265 w 6386648"/>
                <a:gd name="connsiteY2071" fmla="*/ 311343 h 1849426"/>
                <a:gd name="connsiteX2072" fmla="*/ 5347240 w 6386648"/>
                <a:gd name="connsiteY2072" fmla="*/ 329368 h 1849426"/>
                <a:gd name="connsiteX2073" fmla="*/ 5329216 w 6386648"/>
                <a:gd name="connsiteY2073" fmla="*/ 311343 h 1849426"/>
                <a:gd name="connsiteX2074" fmla="*/ 5347240 w 6386648"/>
                <a:gd name="connsiteY2074" fmla="*/ 293319 h 1849426"/>
                <a:gd name="connsiteX2075" fmla="*/ 2439302 w 6386648"/>
                <a:gd name="connsiteY2075" fmla="*/ 293319 h 1849426"/>
                <a:gd name="connsiteX2076" fmla="*/ 2457327 w 6386648"/>
                <a:gd name="connsiteY2076" fmla="*/ 311343 h 1849426"/>
                <a:gd name="connsiteX2077" fmla="*/ 2439302 w 6386648"/>
                <a:gd name="connsiteY2077" fmla="*/ 329368 h 1849426"/>
                <a:gd name="connsiteX2078" fmla="*/ 2421278 w 6386648"/>
                <a:gd name="connsiteY2078" fmla="*/ 311343 h 1849426"/>
                <a:gd name="connsiteX2079" fmla="*/ 2439302 w 6386648"/>
                <a:gd name="connsiteY2079" fmla="*/ 293319 h 1849426"/>
                <a:gd name="connsiteX2080" fmla="*/ 2301115 w 6386648"/>
                <a:gd name="connsiteY2080" fmla="*/ 293319 h 1849426"/>
                <a:gd name="connsiteX2081" fmla="*/ 2319140 w 6386648"/>
                <a:gd name="connsiteY2081" fmla="*/ 311343 h 1849426"/>
                <a:gd name="connsiteX2082" fmla="*/ 2301115 w 6386648"/>
                <a:gd name="connsiteY2082" fmla="*/ 329368 h 1849426"/>
                <a:gd name="connsiteX2083" fmla="*/ 2283091 w 6386648"/>
                <a:gd name="connsiteY2083" fmla="*/ 311343 h 1849426"/>
                <a:gd name="connsiteX2084" fmla="*/ 2301115 w 6386648"/>
                <a:gd name="connsiteY2084" fmla="*/ 293319 h 1849426"/>
                <a:gd name="connsiteX2085" fmla="*/ 1447960 w 6386648"/>
                <a:gd name="connsiteY2085" fmla="*/ 293319 h 1849426"/>
                <a:gd name="connsiteX2086" fmla="*/ 1465985 w 6386648"/>
                <a:gd name="connsiteY2086" fmla="*/ 311343 h 1849426"/>
                <a:gd name="connsiteX2087" fmla="*/ 1447960 w 6386648"/>
                <a:gd name="connsiteY2087" fmla="*/ 329368 h 1849426"/>
                <a:gd name="connsiteX2088" fmla="*/ 1429936 w 6386648"/>
                <a:gd name="connsiteY2088" fmla="*/ 311343 h 1849426"/>
                <a:gd name="connsiteX2089" fmla="*/ 1447960 w 6386648"/>
                <a:gd name="connsiteY2089" fmla="*/ 293319 h 1849426"/>
                <a:gd name="connsiteX2090" fmla="*/ 901219 w 6386648"/>
                <a:gd name="connsiteY2090" fmla="*/ 293319 h 1849426"/>
                <a:gd name="connsiteX2091" fmla="*/ 919244 w 6386648"/>
                <a:gd name="connsiteY2091" fmla="*/ 311343 h 1849426"/>
                <a:gd name="connsiteX2092" fmla="*/ 901219 w 6386648"/>
                <a:gd name="connsiteY2092" fmla="*/ 329368 h 1849426"/>
                <a:gd name="connsiteX2093" fmla="*/ 883195 w 6386648"/>
                <a:gd name="connsiteY2093" fmla="*/ 311343 h 1849426"/>
                <a:gd name="connsiteX2094" fmla="*/ 901219 w 6386648"/>
                <a:gd name="connsiteY2094" fmla="*/ 293319 h 1849426"/>
                <a:gd name="connsiteX2095" fmla="*/ 552748 w 6386648"/>
                <a:gd name="connsiteY2095" fmla="*/ 293319 h 1849426"/>
                <a:gd name="connsiteX2096" fmla="*/ 570773 w 6386648"/>
                <a:gd name="connsiteY2096" fmla="*/ 311343 h 1849426"/>
                <a:gd name="connsiteX2097" fmla="*/ 552748 w 6386648"/>
                <a:gd name="connsiteY2097" fmla="*/ 329368 h 1849426"/>
                <a:gd name="connsiteX2098" fmla="*/ 534724 w 6386648"/>
                <a:gd name="connsiteY2098" fmla="*/ 311343 h 1849426"/>
                <a:gd name="connsiteX2099" fmla="*/ 552748 w 6386648"/>
                <a:gd name="connsiteY2099" fmla="*/ 293319 h 1849426"/>
                <a:gd name="connsiteX2100" fmla="*/ 6326566 w 6386648"/>
                <a:gd name="connsiteY2100" fmla="*/ 287311 h 1849426"/>
                <a:gd name="connsiteX2101" fmla="*/ 6344591 w 6386648"/>
                <a:gd name="connsiteY2101" fmla="*/ 305336 h 1849426"/>
                <a:gd name="connsiteX2102" fmla="*/ 6326566 w 6386648"/>
                <a:gd name="connsiteY2102" fmla="*/ 323360 h 1849426"/>
                <a:gd name="connsiteX2103" fmla="*/ 6308542 w 6386648"/>
                <a:gd name="connsiteY2103" fmla="*/ 305336 h 1849426"/>
                <a:gd name="connsiteX2104" fmla="*/ 6326566 w 6386648"/>
                <a:gd name="connsiteY2104" fmla="*/ 287311 h 1849426"/>
                <a:gd name="connsiteX2105" fmla="*/ 5503451 w 6386648"/>
                <a:gd name="connsiteY2105" fmla="*/ 287311 h 1849426"/>
                <a:gd name="connsiteX2106" fmla="*/ 5521476 w 6386648"/>
                <a:gd name="connsiteY2106" fmla="*/ 305336 h 1849426"/>
                <a:gd name="connsiteX2107" fmla="*/ 5503451 w 6386648"/>
                <a:gd name="connsiteY2107" fmla="*/ 323360 h 1849426"/>
                <a:gd name="connsiteX2108" fmla="*/ 5485427 w 6386648"/>
                <a:gd name="connsiteY2108" fmla="*/ 305336 h 1849426"/>
                <a:gd name="connsiteX2109" fmla="*/ 5503451 w 6386648"/>
                <a:gd name="connsiteY2109" fmla="*/ 287311 h 1849426"/>
                <a:gd name="connsiteX2110" fmla="*/ 1808448 w 6386648"/>
                <a:gd name="connsiteY2110" fmla="*/ 287311 h 1849426"/>
                <a:gd name="connsiteX2111" fmla="*/ 1826473 w 6386648"/>
                <a:gd name="connsiteY2111" fmla="*/ 305336 h 1849426"/>
                <a:gd name="connsiteX2112" fmla="*/ 1808448 w 6386648"/>
                <a:gd name="connsiteY2112" fmla="*/ 323360 h 1849426"/>
                <a:gd name="connsiteX2113" fmla="*/ 1790424 w 6386648"/>
                <a:gd name="connsiteY2113" fmla="*/ 305336 h 1849426"/>
                <a:gd name="connsiteX2114" fmla="*/ 1808448 w 6386648"/>
                <a:gd name="connsiteY2114" fmla="*/ 287311 h 1849426"/>
                <a:gd name="connsiteX2115" fmla="*/ 672910 w 6386648"/>
                <a:gd name="connsiteY2115" fmla="*/ 287311 h 1849426"/>
                <a:gd name="connsiteX2116" fmla="*/ 690935 w 6386648"/>
                <a:gd name="connsiteY2116" fmla="*/ 305336 h 1849426"/>
                <a:gd name="connsiteX2117" fmla="*/ 672910 w 6386648"/>
                <a:gd name="connsiteY2117" fmla="*/ 323360 h 1849426"/>
                <a:gd name="connsiteX2118" fmla="*/ 654886 w 6386648"/>
                <a:gd name="connsiteY2118" fmla="*/ 305336 h 1849426"/>
                <a:gd name="connsiteX2119" fmla="*/ 672910 w 6386648"/>
                <a:gd name="connsiteY2119" fmla="*/ 287311 h 1849426"/>
                <a:gd name="connsiteX2120" fmla="*/ 4710377 w 6386648"/>
                <a:gd name="connsiteY2120" fmla="*/ 275295 h 1849426"/>
                <a:gd name="connsiteX2121" fmla="*/ 4728402 w 6386648"/>
                <a:gd name="connsiteY2121" fmla="*/ 293319 h 1849426"/>
                <a:gd name="connsiteX2122" fmla="*/ 4710377 w 6386648"/>
                <a:gd name="connsiteY2122" fmla="*/ 311344 h 1849426"/>
                <a:gd name="connsiteX2123" fmla="*/ 4692353 w 6386648"/>
                <a:gd name="connsiteY2123" fmla="*/ 293319 h 1849426"/>
                <a:gd name="connsiteX2124" fmla="*/ 4710377 w 6386648"/>
                <a:gd name="connsiteY2124" fmla="*/ 275295 h 1849426"/>
                <a:gd name="connsiteX2125" fmla="*/ 4962719 w 6386648"/>
                <a:gd name="connsiteY2125" fmla="*/ 269287 h 1849426"/>
                <a:gd name="connsiteX2126" fmla="*/ 4980744 w 6386648"/>
                <a:gd name="connsiteY2126" fmla="*/ 287311 h 1849426"/>
                <a:gd name="connsiteX2127" fmla="*/ 4962719 w 6386648"/>
                <a:gd name="connsiteY2127" fmla="*/ 305336 h 1849426"/>
                <a:gd name="connsiteX2128" fmla="*/ 4944695 w 6386648"/>
                <a:gd name="connsiteY2128" fmla="*/ 287311 h 1849426"/>
                <a:gd name="connsiteX2129" fmla="*/ 4962719 w 6386648"/>
                <a:gd name="connsiteY2129" fmla="*/ 269287 h 1849426"/>
                <a:gd name="connsiteX2130" fmla="*/ 3652945 w 6386648"/>
                <a:gd name="connsiteY2130" fmla="*/ 269287 h 1849426"/>
                <a:gd name="connsiteX2131" fmla="*/ 3670970 w 6386648"/>
                <a:gd name="connsiteY2131" fmla="*/ 287311 h 1849426"/>
                <a:gd name="connsiteX2132" fmla="*/ 3652945 w 6386648"/>
                <a:gd name="connsiteY2132" fmla="*/ 305336 h 1849426"/>
                <a:gd name="connsiteX2133" fmla="*/ 3634921 w 6386648"/>
                <a:gd name="connsiteY2133" fmla="*/ 287311 h 1849426"/>
                <a:gd name="connsiteX2134" fmla="*/ 3652945 w 6386648"/>
                <a:gd name="connsiteY2134" fmla="*/ 269287 h 1849426"/>
                <a:gd name="connsiteX2135" fmla="*/ 1123520 w 6386648"/>
                <a:gd name="connsiteY2135" fmla="*/ 269287 h 1849426"/>
                <a:gd name="connsiteX2136" fmla="*/ 1141545 w 6386648"/>
                <a:gd name="connsiteY2136" fmla="*/ 287311 h 1849426"/>
                <a:gd name="connsiteX2137" fmla="*/ 1123520 w 6386648"/>
                <a:gd name="connsiteY2137" fmla="*/ 305336 h 1849426"/>
                <a:gd name="connsiteX2138" fmla="*/ 1105496 w 6386648"/>
                <a:gd name="connsiteY2138" fmla="*/ 287311 h 1849426"/>
                <a:gd name="connsiteX2139" fmla="*/ 1123520 w 6386648"/>
                <a:gd name="connsiteY2139" fmla="*/ 269287 h 1849426"/>
                <a:gd name="connsiteX2140" fmla="*/ 5112922 w 6386648"/>
                <a:gd name="connsiteY2140" fmla="*/ 263279 h 1849426"/>
                <a:gd name="connsiteX2141" fmla="*/ 5130947 w 6386648"/>
                <a:gd name="connsiteY2141" fmla="*/ 281303 h 1849426"/>
                <a:gd name="connsiteX2142" fmla="*/ 5112922 w 6386648"/>
                <a:gd name="connsiteY2142" fmla="*/ 299328 h 1849426"/>
                <a:gd name="connsiteX2143" fmla="*/ 5094898 w 6386648"/>
                <a:gd name="connsiteY2143" fmla="*/ 281303 h 1849426"/>
                <a:gd name="connsiteX2144" fmla="*/ 5112922 w 6386648"/>
                <a:gd name="connsiteY2144" fmla="*/ 263279 h 1849426"/>
                <a:gd name="connsiteX2145" fmla="*/ 4217710 w 6386648"/>
                <a:gd name="connsiteY2145" fmla="*/ 263279 h 1849426"/>
                <a:gd name="connsiteX2146" fmla="*/ 4235735 w 6386648"/>
                <a:gd name="connsiteY2146" fmla="*/ 281303 h 1849426"/>
                <a:gd name="connsiteX2147" fmla="*/ 4217710 w 6386648"/>
                <a:gd name="connsiteY2147" fmla="*/ 299328 h 1849426"/>
                <a:gd name="connsiteX2148" fmla="*/ 4199685 w 6386648"/>
                <a:gd name="connsiteY2148" fmla="*/ 281303 h 1849426"/>
                <a:gd name="connsiteX2149" fmla="*/ 4217710 w 6386648"/>
                <a:gd name="connsiteY2149" fmla="*/ 263279 h 1849426"/>
                <a:gd name="connsiteX2150" fmla="*/ 3190319 w 6386648"/>
                <a:gd name="connsiteY2150" fmla="*/ 263279 h 1849426"/>
                <a:gd name="connsiteX2151" fmla="*/ 3208344 w 6386648"/>
                <a:gd name="connsiteY2151" fmla="*/ 281303 h 1849426"/>
                <a:gd name="connsiteX2152" fmla="*/ 3190319 w 6386648"/>
                <a:gd name="connsiteY2152" fmla="*/ 299328 h 1849426"/>
                <a:gd name="connsiteX2153" fmla="*/ 3172295 w 6386648"/>
                <a:gd name="connsiteY2153" fmla="*/ 281303 h 1849426"/>
                <a:gd name="connsiteX2154" fmla="*/ 3190319 w 6386648"/>
                <a:gd name="connsiteY2154" fmla="*/ 263279 h 1849426"/>
                <a:gd name="connsiteX2155" fmla="*/ 5996118 w 6386648"/>
                <a:gd name="connsiteY2155" fmla="*/ 257270 h 1849426"/>
                <a:gd name="connsiteX2156" fmla="*/ 6014143 w 6386648"/>
                <a:gd name="connsiteY2156" fmla="*/ 275295 h 1849426"/>
                <a:gd name="connsiteX2157" fmla="*/ 5996118 w 6386648"/>
                <a:gd name="connsiteY2157" fmla="*/ 293319 h 1849426"/>
                <a:gd name="connsiteX2158" fmla="*/ 5978094 w 6386648"/>
                <a:gd name="connsiteY2158" fmla="*/ 275295 h 1849426"/>
                <a:gd name="connsiteX2159" fmla="*/ 5996118 w 6386648"/>
                <a:gd name="connsiteY2159" fmla="*/ 257270 h 1849426"/>
                <a:gd name="connsiteX2160" fmla="*/ 5233085 w 6386648"/>
                <a:gd name="connsiteY2160" fmla="*/ 257270 h 1849426"/>
                <a:gd name="connsiteX2161" fmla="*/ 5251110 w 6386648"/>
                <a:gd name="connsiteY2161" fmla="*/ 275295 h 1849426"/>
                <a:gd name="connsiteX2162" fmla="*/ 5233085 w 6386648"/>
                <a:gd name="connsiteY2162" fmla="*/ 293319 h 1849426"/>
                <a:gd name="connsiteX2163" fmla="*/ 5215061 w 6386648"/>
                <a:gd name="connsiteY2163" fmla="*/ 275295 h 1849426"/>
                <a:gd name="connsiteX2164" fmla="*/ 5233085 w 6386648"/>
                <a:gd name="connsiteY2164" fmla="*/ 257270 h 1849426"/>
                <a:gd name="connsiteX2165" fmla="*/ 4584206 w 6386648"/>
                <a:gd name="connsiteY2165" fmla="*/ 257270 h 1849426"/>
                <a:gd name="connsiteX2166" fmla="*/ 4602231 w 6386648"/>
                <a:gd name="connsiteY2166" fmla="*/ 275295 h 1849426"/>
                <a:gd name="connsiteX2167" fmla="*/ 4584206 w 6386648"/>
                <a:gd name="connsiteY2167" fmla="*/ 293319 h 1849426"/>
                <a:gd name="connsiteX2168" fmla="*/ 4566182 w 6386648"/>
                <a:gd name="connsiteY2168" fmla="*/ 275295 h 1849426"/>
                <a:gd name="connsiteX2169" fmla="*/ 4584206 w 6386648"/>
                <a:gd name="connsiteY2169" fmla="*/ 257270 h 1849426"/>
                <a:gd name="connsiteX2170" fmla="*/ 2156921 w 6386648"/>
                <a:gd name="connsiteY2170" fmla="*/ 257270 h 1849426"/>
                <a:gd name="connsiteX2171" fmla="*/ 2174945 w 6386648"/>
                <a:gd name="connsiteY2171" fmla="*/ 275295 h 1849426"/>
                <a:gd name="connsiteX2172" fmla="*/ 2156921 w 6386648"/>
                <a:gd name="connsiteY2172" fmla="*/ 293319 h 1849426"/>
                <a:gd name="connsiteX2173" fmla="*/ 2138896 w 6386648"/>
                <a:gd name="connsiteY2173" fmla="*/ 275295 h 1849426"/>
                <a:gd name="connsiteX2174" fmla="*/ 2156921 w 6386648"/>
                <a:gd name="connsiteY2174" fmla="*/ 257270 h 1849426"/>
                <a:gd name="connsiteX2175" fmla="*/ 781057 w 6386648"/>
                <a:gd name="connsiteY2175" fmla="*/ 257270 h 1849426"/>
                <a:gd name="connsiteX2176" fmla="*/ 799082 w 6386648"/>
                <a:gd name="connsiteY2176" fmla="*/ 275295 h 1849426"/>
                <a:gd name="connsiteX2177" fmla="*/ 781057 w 6386648"/>
                <a:gd name="connsiteY2177" fmla="*/ 293319 h 1849426"/>
                <a:gd name="connsiteX2178" fmla="*/ 763033 w 6386648"/>
                <a:gd name="connsiteY2178" fmla="*/ 275295 h 1849426"/>
                <a:gd name="connsiteX2179" fmla="*/ 781057 w 6386648"/>
                <a:gd name="connsiteY2179" fmla="*/ 257270 h 1849426"/>
                <a:gd name="connsiteX2180" fmla="*/ 420569 w 6386648"/>
                <a:gd name="connsiteY2180" fmla="*/ 257270 h 1849426"/>
                <a:gd name="connsiteX2181" fmla="*/ 438594 w 6386648"/>
                <a:gd name="connsiteY2181" fmla="*/ 275295 h 1849426"/>
                <a:gd name="connsiteX2182" fmla="*/ 420569 w 6386648"/>
                <a:gd name="connsiteY2182" fmla="*/ 293319 h 1849426"/>
                <a:gd name="connsiteX2183" fmla="*/ 402545 w 6386648"/>
                <a:gd name="connsiteY2183" fmla="*/ 275295 h 1849426"/>
                <a:gd name="connsiteX2184" fmla="*/ 420569 w 6386648"/>
                <a:gd name="connsiteY2184" fmla="*/ 257270 h 1849426"/>
                <a:gd name="connsiteX2185" fmla="*/ 5845915 w 6386648"/>
                <a:gd name="connsiteY2185" fmla="*/ 245254 h 1849426"/>
                <a:gd name="connsiteX2186" fmla="*/ 5863940 w 6386648"/>
                <a:gd name="connsiteY2186" fmla="*/ 263278 h 1849426"/>
                <a:gd name="connsiteX2187" fmla="*/ 5845915 w 6386648"/>
                <a:gd name="connsiteY2187" fmla="*/ 281303 h 1849426"/>
                <a:gd name="connsiteX2188" fmla="*/ 5827891 w 6386648"/>
                <a:gd name="connsiteY2188" fmla="*/ 263278 h 1849426"/>
                <a:gd name="connsiteX2189" fmla="*/ 5845915 w 6386648"/>
                <a:gd name="connsiteY2189" fmla="*/ 245254 h 1849426"/>
                <a:gd name="connsiteX2190" fmla="*/ 4013434 w 6386648"/>
                <a:gd name="connsiteY2190" fmla="*/ 245254 h 1849426"/>
                <a:gd name="connsiteX2191" fmla="*/ 4031459 w 6386648"/>
                <a:gd name="connsiteY2191" fmla="*/ 263278 h 1849426"/>
                <a:gd name="connsiteX2192" fmla="*/ 4013434 w 6386648"/>
                <a:gd name="connsiteY2192" fmla="*/ 281303 h 1849426"/>
                <a:gd name="connsiteX2193" fmla="*/ 3995410 w 6386648"/>
                <a:gd name="connsiteY2193" fmla="*/ 263278 h 1849426"/>
                <a:gd name="connsiteX2194" fmla="*/ 4013434 w 6386648"/>
                <a:gd name="connsiteY2194" fmla="*/ 245254 h 1849426"/>
                <a:gd name="connsiteX2195" fmla="*/ 2841847 w 6386648"/>
                <a:gd name="connsiteY2195" fmla="*/ 245254 h 1849426"/>
                <a:gd name="connsiteX2196" fmla="*/ 2859872 w 6386648"/>
                <a:gd name="connsiteY2196" fmla="*/ 263278 h 1849426"/>
                <a:gd name="connsiteX2197" fmla="*/ 2841847 w 6386648"/>
                <a:gd name="connsiteY2197" fmla="*/ 281303 h 1849426"/>
                <a:gd name="connsiteX2198" fmla="*/ 2823823 w 6386648"/>
                <a:gd name="connsiteY2198" fmla="*/ 263278 h 1849426"/>
                <a:gd name="connsiteX2199" fmla="*/ 2841847 w 6386648"/>
                <a:gd name="connsiteY2199" fmla="*/ 245254 h 1849426"/>
                <a:gd name="connsiteX2200" fmla="*/ 2006717 w 6386648"/>
                <a:gd name="connsiteY2200" fmla="*/ 245254 h 1849426"/>
                <a:gd name="connsiteX2201" fmla="*/ 2024741 w 6386648"/>
                <a:gd name="connsiteY2201" fmla="*/ 263278 h 1849426"/>
                <a:gd name="connsiteX2202" fmla="*/ 2006717 w 6386648"/>
                <a:gd name="connsiteY2202" fmla="*/ 281303 h 1849426"/>
                <a:gd name="connsiteX2203" fmla="*/ 1988692 w 6386648"/>
                <a:gd name="connsiteY2203" fmla="*/ 263278 h 1849426"/>
                <a:gd name="connsiteX2204" fmla="*/ 2006717 w 6386648"/>
                <a:gd name="connsiteY2204" fmla="*/ 245254 h 1849426"/>
                <a:gd name="connsiteX2205" fmla="*/ 1009366 w 6386648"/>
                <a:gd name="connsiteY2205" fmla="*/ 245254 h 1849426"/>
                <a:gd name="connsiteX2206" fmla="*/ 1027391 w 6386648"/>
                <a:gd name="connsiteY2206" fmla="*/ 263278 h 1849426"/>
                <a:gd name="connsiteX2207" fmla="*/ 1009366 w 6386648"/>
                <a:gd name="connsiteY2207" fmla="*/ 281303 h 1849426"/>
                <a:gd name="connsiteX2208" fmla="*/ 991342 w 6386648"/>
                <a:gd name="connsiteY2208" fmla="*/ 263278 h 1849426"/>
                <a:gd name="connsiteX2209" fmla="*/ 1009366 w 6386648"/>
                <a:gd name="connsiteY2209" fmla="*/ 245254 h 1849426"/>
                <a:gd name="connsiteX2210" fmla="*/ 4337873 w 6386648"/>
                <a:gd name="connsiteY2210" fmla="*/ 239246 h 1849426"/>
                <a:gd name="connsiteX2211" fmla="*/ 4355898 w 6386648"/>
                <a:gd name="connsiteY2211" fmla="*/ 257270 h 1849426"/>
                <a:gd name="connsiteX2212" fmla="*/ 4337873 w 6386648"/>
                <a:gd name="connsiteY2212" fmla="*/ 275295 h 1849426"/>
                <a:gd name="connsiteX2213" fmla="*/ 4319848 w 6386648"/>
                <a:gd name="connsiteY2213" fmla="*/ 257270 h 1849426"/>
                <a:gd name="connsiteX2214" fmla="*/ 4337873 w 6386648"/>
                <a:gd name="connsiteY2214" fmla="*/ 239246 h 1849426"/>
                <a:gd name="connsiteX2215" fmla="*/ 3310482 w 6386648"/>
                <a:gd name="connsiteY2215" fmla="*/ 239246 h 1849426"/>
                <a:gd name="connsiteX2216" fmla="*/ 3328507 w 6386648"/>
                <a:gd name="connsiteY2216" fmla="*/ 257270 h 1849426"/>
                <a:gd name="connsiteX2217" fmla="*/ 3310482 w 6386648"/>
                <a:gd name="connsiteY2217" fmla="*/ 275295 h 1849426"/>
                <a:gd name="connsiteX2218" fmla="*/ 3292458 w 6386648"/>
                <a:gd name="connsiteY2218" fmla="*/ 257270 h 1849426"/>
                <a:gd name="connsiteX2219" fmla="*/ 3310482 w 6386648"/>
                <a:gd name="connsiteY2219" fmla="*/ 239246 h 1849426"/>
                <a:gd name="connsiteX2220" fmla="*/ 3418628 w 6386648"/>
                <a:gd name="connsiteY2220" fmla="*/ 233238 h 1849426"/>
                <a:gd name="connsiteX2221" fmla="*/ 3436653 w 6386648"/>
                <a:gd name="connsiteY2221" fmla="*/ 251262 h 1849426"/>
                <a:gd name="connsiteX2222" fmla="*/ 3418628 w 6386648"/>
                <a:gd name="connsiteY2222" fmla="*/ 269287 h 1849426"/>
                <a:gd name="connsiteX2223" fmla="*/ 3400604 w 6386648"/>
                <a:gd name="connsiteY2223" fmla="*/ 251262 h 1849426"/>
                <a:gd name="connsiteX2224" fmla="*/ 3418628 w 6386648"/>
                <a:gd name="connsiteY2224" fmla="*/ 233238 h 1849426"/>
                <a:gd name="connsiteX2225" fmla="*/ 4836548 w 6386648"/>
                <a:gd name="connsiteY2225" fmla="*/ 227230 h 1849426"/>
                <a:gd name="connsiteX2226" fmla="*/ 4854573 w 6386648"/>
                <a:gd name="connsiteY2226" fmla="*/ 245255 h 1849426"/>
                <a:gd name="connsiteX2227" fmla="*/ 4836548 w 6386648"/>
                <a:gd name="connsiteY2227" fmla="*/ 263279 h 1849426"/>
                <a:gd name="connsiteX2228" fmla="*/ 4818524 w 6386648"/>
                <a:gd name="connsiteY2228" fmla="*/ 245255 h 1849426"/>
                <a:gd name="connsiteX2229" fmla="*/ 4836548 w 6386648"/>
                <a:gd name="connsiteY2229" fmla="*/ 227230 h 1849426"/>
                <a:gd name="connsiteX2230" fmla="*/ 2949994 w 6386648"/>
                <a:gd name="connsiteY2230" fmla="*/ 227230 h 1849426"/>
                <a:gd name="connsiteX2231" fmla="*/ 2968019 w 6386648"/>
                <a:gd name="connsiteY2231" fmla="*/ 245255 h 1849426"/>
                <a:gd name="connsiteX2232" fmla="*/ 2949994 w 6386648"/>
                <a:gd name="connsiteY2232" fmla="*/ 263279 h 1849426"/>
                <a:gd name="connsiteX2233" fmla="*/ 2931970 w 6386648"/>
                <a:gd name="connsiteY2233" fmla="*/ 245255 h 1849426"/>
                <a:gd name="connsiteX2234" fmla="*/ 2949994 w 6386648"/>
                <a:gd name="connsiteY2234" fmla="*/ 227230 h 1849426"/>
                <a:gd name="connsiteX2235" fmla="*/ 2727693 w 6386648"/>
                <a:gd name="connsiteY2235" fmla="*/ 227230 h 1849426"/>
                <a:gd name="connsiteX2236" fmla="*/ 2745718 w 6386648"/>
                <a:gd name="connsiteY2236" fmla="*/ 245255 h 1849426"/>
                <a:gd name="connsiteX2237" fmla="*/ 2727693 w 6386648"/>
                <a:gd name="connsiteY2237" fmla="*/ 263279 h 1849426"/>
                <a:gd name="connsiteX2238" fmla="*/ 2709669 w 6386648"/>
                <a:gd name="connsiteY2238" fmla="*/ 245255 h 1849426"/>
                <a:gd name="connsiteX2239" fmla="*/ 2727693 w 6386648"/>
                <a:gd name="connsiteY2239" fmla="*/ 227230 h 1849426"/>
                <a:gd name="connsiteX2240" fmla="*/ 270365 w 6386648"/>
                <a:gd name="connsiteY2240" fmla="*/ 227230 h 1849426"/>
                <a:gd name="connsiteX2241" fmla="*/ 288390 w 6386648"/>
                <a:gd name="connsiteY2241" fmla="*/ 245255 h 1849426"/>
                <a:gd name="connsiteX2242" fmla="*/ 270365 w 6386648"/>
                <a:gd name="connsiteY2242" fmla="*/ 263279 h 1849426"/>
                <a:gd name="connsiteX2243" fmla="*/ 252341 w 6386648"/>
                <a:gd name="connsiteY2243" fmla="*/ 245255 h 1849426"/>
                <a:gd name="connsiteX2244" fmla="*/ 270365 w 6386648"/>
                <a:gd name="connsiteY2244" fmla="*/ 227230 h 1849426"/>
                <a:gd name="connsiteX2245" fmla="*/ 3893271 w 6386648"/>
                <a:gd name="connsiteY2245" fmla="*/ 221222 h 1849426"/>
                <a:gd name="connsiteX2246" fmla="*/ 3911296 w 6386648"/>
                <a:gd name="connsiteY2246" fmla="*/ 239246 h 1849426"/>
                <a:gd name="connsiteX2247" fmla="*/ 3893271 w 6386648"/>
                <a:gd name="connsiteY2247" fmla="*/ 257271 h 1849426"/>
                <a:gd name="connsiteX2248" fmla="*/ 3875247 w 6386648"/>
                <a:gd name="connsiteY2248" fmla="*/ 239246 h 1849426"/>
                <a:gd name="connsiteX2249" fmla="*/ 3893271 w 6386648"/>
                <a:gd name="connsiteY2249" fmla="*/ 221222 h 1849426"/>
                <a:gd name="connsiteX2250" fmla="*/ 1682277 w 6386648"/>
                <a:gd name="connsiteY2250" fmla="*/ 221222 h 1849426"/>
                <a:gd name="connsiteX2251" fmla="*/ 1700302 w 6386648"/>
                <a:gd name="connsiteY2251" fmla="*/ 239246 h 1849426"/>
                <a:gd name="connsiteX2252" fmla="*/ 1682277 w 6386648"/>
                <a:gd name="connsiteY2252" fmla="*/ 257271 h 1849426"/>
                <a:gd name="connsiteX2253" fmla="*/ 1664253 w 6386648"/>
                <a:gd name="connsiteY2253" fmla="*/ 239246 h 1849426"/>
                <a:gd name="connsiteX2254" fmla="*/ 1682277 w 6386648"/>
                <a:gd name="connsiteY2254" fmla="*/ 221222 h 1849426"/>
                <a:gd name="connsiteX2255" fmla="*/ 4458036 w 6386648"/>
                <a:gd name="connsiteY2255" fmla="*/ 215213 h 1849426"/>
                <a:gd name="connsiteX2256" fmla="*/ 4476061 w 6386648"/>
                <a:gd name="connsiteY2256" fmla="*/ 233237 h 1849426"/>
                <a:gd name="connsiteX2257" fmla="*/ 4458036 w 6386648"/>
                <a:gd name="connsiteY2257" fmla="*/ 251262 h 1849426"/>
                <a:gd name="connsiteX2258" fmla="*/ 4440011 w 6386648"/>
                <a:gd name="connsiteY2258" fmla="*/ 233237 h 1849426"/>
                <a:gd name="connsiteX2259" fmla="*/ 4458036 w 6386648"/>
                <a:gd name="connsiteY2259" fmla="*/ 215213 h 1849426"/>
                <a:gd name="connsiteX2260" fmla="*/ 3767100 w 6386648"/>
                <a:gd name="connsiteY2260" fmla="*/ 215213 h 1849426"/>
                <a:gd name="connsiteX2261" fmla="*/ 3785125 w 6386648"/>
                <a:gd name="connsiteY2261" fmla="*/ 233237 h 1849426"/>
                <a:gd name="connsiteX2262" fmla="*/ 3767100 w 6386648"/>
                <a:gd name="connsiteY2262" fmla="*/ 251262 h 1849426"/>
                <a:gd name="connsiteX2263" fmla="*/ 3749075 w 6386648"/>
                <a:gd name="connsiteY2263" fmla="*/ 233237 h 1849426"/>
                <a:gd name="connsiteX2264" fmla="*/ 3767100 w 6386648"/>
                <a:gd name="connsiteY2264" fmla="*/ 215213 h 1849426"/>
                <a:gd name="connsiteX2265" fmla="*/ 6224427 w 6386648"/>
                <a:gd name="connsiteY2265" fmla="*/ 209205 h 1849426"/>
                <a:gd name="connsiteX2266" fmla="*/ 6242452 w 6386648"/>
                <a:gd name="connsiteY2266" fmla="*/ 227229 h 1849426"/>
                <a:gd name="connsiteX2267" fmla="*/ 6224427 w 6386648"/>
                <a:gd name="connsiteY2267" fmla="*/ 245254 h 1849426"/>
                <a:gd name="connsiteX2268" fmla="*/ 6206403 w 6386648"/>
                <a:gd name="connsiteY2268" fmla="*/ 227229 h 1849426"/>
                <a:gd name="connsiteX2269" fmla="*/ 6224427 w 6386648"/>
                <a:gd name="connsiteY2269" fmla="*/ 209205 h 1849426"/>
                <a:gd name="connsiteX2270" fmla="*/ 1315782 w 6386648"/>
                <a:gd name="connsiteY2270" fmla="*/ 209205 h 1849426"/>
                <a:gd name="connsiteX2271" fmla="*/ 1333806 w 6386648"/>
                <a:gd name="connsiteY2271" fmla="*/ 227229 h 1849426"/>
                <a:gd name="connsiteX2272" fmla="*/ 1315782 w 6386648"/>
                <a:gd name="connsiteY2272" fmla="*/ 245254 h 1849426"/>
                <a:gd name="connsiteX2273" fmla="*/ 1297757 w 6386648"/>
                <a:gd name="connsiteY2273" fmla="*/ 227229 h 1849426"/>
                <a:gd name="connsiteX2274" fmla="*/ 1315782 w 6386648"/>
                <a:gd name="connsiteY2274" fmla="*/ 209205 h 1849426"/>
                <a:gd name="connsiteX2275" fmla="*/ 5713736 w 6386648"/>
                <a:gd name="connsiteY2275" fmla="*/ 203197 h 1849426"/>
                <a:gd name="connsiteX2276" fmla="*/ 5731761 w 6386648"/>
                <a:gd name="connsiteY2276" fmla="*/ 221221 h 1849426"/>
                <a:gd name="connsiteX2277" fmla="*/ 5713736 w 6386648"/>
                <a:gd name="connsiteY2277" fmla="*/ 239246 h 1849426"/>
                <a:gd name="connsiteX2278" fmla="*/ 5695712 w 6386648"/>
                <a:gd name="connsiteY2278" fmla="*/ 221221 h 1849426"/>
                <a:gd name="connsiteX2279" fmla="*/ 5713736 w 6386648"/>
                <a:gd name="connsiteY2279" fmla="*/ 203197 h 1849426"/>
                <a:gd name="connsiteX2280" fmla="*/ 1550098 w 6386648"/>
                <a:gd name="connsiteY2280" fmla="*/ 203197 h 1849426"/>
                <a:gd name="connsiteX2281" fmla="*/ 1568123 w 6386648"/>
                <a:gd name="connsiteY2281" fmla="*/ 221221 h 1849426"/>
                <a:gd name="connsiteX2282" fmla="*/ 1550098 w 6386648"/>
                <a:gd name="connsiteY2282" fmla="*/ 239246 h 1849426"/>
                <a:gd name="connsiteX2283" fmla="*/ 1532074 w 6386648"/>
                <a:gd name="connsiteY2283" fmla="*/ 221221 h 1849426"/>
                <a:gd name="connsiteX2284" fmla="*/ 1550098 w 6386648"/>
                <a:gd name="connsiteY2284" fmla="*/ 203197 h 1849426"/>
                <a:gd name="connsiteX2285" fmla="*/ 5587565 w 6386648"/>
                <a:gd name="connsiteY2285" fmla="*/ 197189 h 1849426"/>
                <a:gd name="connsiteX2286" fmla="*/ 5605590 w 6386648"/>
                <a:gd name="connsiteY2286" fmla="*/ 215214 h 1849426"/>
                <a:gd name="connsiteX2287" fmla="*/ 5587565 w 6386648"/>
                <a:gd name="connsiteY2287" fmla="*/ 233238 h 1849426"/>
                <a:gd name="connsiteX2288" fmla="*/ 5569541 w 6386648"/>
                <a:gd name="connsiteY2288" fmla="*/ 215214 h 1849426"/>
                <a:gd name="connsiteX2289" fmla="*/ 5587565 w 6386648"/>
                <a:gd name="connsiteY2289" fmla="*/ 197189 h 1849426"/>
                <a:gd name="connsiteX2290" fmla="*/ 4121580 w 6386648"/>
                <a:gd name="connsiteY2290" fmla="*/ 197189 h 1849426"/>
                <a:gd name="connsiteX2291" fmla="*/ 4139605 w 6386648"/>
                <a:gd name="connsiteY2291" fmla="*/ 215214 h 1849426"/>
                <a:gd name="connsiteX2292" fmla="*/ 4121580 w 6386648"/>
                <a:gd name="connsiteY2292" fmla="*/ 233238 h 1849426"/>
                <a:gd name="connsiteX2293" fmla="*/ 4103556 w 6386648"/>
                <a:gd name="connsiteY2293" fmla="*/ 215214 h 1849426"/>
                <a:gd name="connsiteX2294" fmla="*/ 4121580 w 6386648"/>
                <a:gd name="connsiteY2294" fmla="*/ 197189 h 1849426"/>
                <a:gd name="connsiteX2295" fmla="*/ 3076164 w 6386648"/>
                <a:gd name="connsiteY2295" fmla="*/ 197189 h 1849426"/>
                <a:gd name="connsiteX2296" fmla="*/ 3094189 w 6386648"/>
                <a:gd name="connsiteY2296" fmla="*/ 215214 h 1849426"/>
                <a:gd name="connsiteX2297" fmla="*/ 3076164 w 6386648"/>
                <a:gd name="connsiteY2297" fmla="*/ 233238 h 1849426"/>
                <a:gd name="connsiteX2298" fmla="*/ 3058139 w 6386648"/>
                <a:gd name="connsiteY2298" fmla="*/ 215214 h 1849426"/>
                <a:gd name="connsiteX2299" fmla="*/ 3076164 w 6386648"/>
                <a:gd name="connsiteY2299" fmla="*/ 197189 h 1849426"/>
                <a:gd name="connsiteX2300" fmla="*/ 5449378 w 6386648"/>
                <a:gd name="connsiteY2300" fmla="*/ 191181 h 1849426"/>
                <a:gd name="connsiteX2301" fmla="*/ 5467403 w 6386648"/>
                <a:gd name="connsiteY2301" fmla="*/ 209205 h 1849426"/>
                <a:gd name="connsiteX2302" fmla="*/ 5449378 w 6386648"/>
                <a:gd name="connsiteY2302" fmla="*/ 227230 h 1849426"/>
                <a:gd name="connsiteX2303" fmla="*/ 5431353 w 6386648"/>
                <a:gd name="connsiteY2303" fmla="*/ 209205 h 1849426"/>
                <a:gd name="connsiteX2304" fmla="*/ 5449378 w 6386648"/>
                <a:gd name="connsiteY2304" fmla="*/ 191181 h 1849426"/>
                <a:gd name="connsiteX2305" fmla="*/ 2607530 w 6386648"/>
                <a:gd name="connsiteY2305" fmla="*/ 191181 h 1849426"/>
                <a:gd name="connsiteX2306" fmla="*/ 2625555 w 6386648"/>
                <a:gd name="connsiteY2306" fmla="*/ 209205 h 1849426"/>
                <a:gd name="connsiteX2307" fmla="*/ 2607530 w 6386648"/>
                <a:gd name="connsiteY2307" fmla="*/ 227230 h 1849426"/>
                <a:gd name="connsiteX2308" fmla="*/ 2589506 w 6386648"/>
                <a:gd name="connsiteY2308" fmla="*/ 209205 h 1849426"/>
                <a:gd name="connsiteX2309" fmla="*/ 2607530 w 6386648"/>
                <a:gd name="connsiteY2309" fmla="*/ 191181 h 1849426"/>
                <a:gd name="connsiteX2310" fmla="*/ 30040 w 6386648"/>
                <a:gd name="connsiteY2310" fmla="*/ 191181 h 1849426"/>
                <a:gd name="connsiteX2311" fmla="*/ 48065 w 6386648"/>
                <a:gd name="connsiteY2311" fmla="*/ 209205 h 1849426"/>
                <a:gd name="connsiteX2312" fmla="*/ 30040 w 6386648"/>
                <a:gd name="connsiteY2312" fmla="*/ 227230 h 1849426"/>
                <a:gd name="connsiteX2313" fmla="*/ 12016 w 6386648"/>
                <a:gd name="connsiteY2313" fmla="*/ 209205 h 1849426"/>
                <a:gd name="connsiteX2314" fmla="*/ 30040 w 6386648"/>
                <a:gd name="connsiteY2314" fmla="*/ 191181 h 1849426"/>
                <a:gd name="connsiteX2315" fmla="*/ 6368623 w 6386648"/>
                <a:gd name="connsiteY2315" fmla="*/ 185173 h 1849426"/>
                <a:gd name="connsiteX2316" fmla="*/ 6386648 w 6386648"/>
                <a:gd name="connsiteY2316" fmla="*/ 203197 h 1849426"/>
                <a:gd name="connsiteX2317" fmla="*/ 6368623 w 6386648"/>
                <a:gd name="connsiteY2317" fmla="*/ 221222 h 1849426"/>
                <a:gd name="connsiteX2318" fmla="*/ 6350599 w 6386648"/>
                <a:gd name="connsiteY2318" fmla="*/ 203197 h 1849426"/>
                <a:gd name="connsiteX2319" fmla="*/ 6368623 w 6386648"/>
                <a:gd name="connsiteY2319" fmla="*/ 185173 h 1849426"/>
                <a:gd name="connsiteX2320" fmla="*/ 2379221 w 6386648"/>
                <a:gd name="connsiteY2320" fmla="*/ 179165 h 1849426"/>
                <a:gd name="connsiteX2321" fmla="*/ 2397246 w 6386648"/>
                <a:gd name="connsiteY2321" fmla="*/ 197189 h 1849426"/>
                <a:gd name="connsiteX2322" fmla="*/ 2379221 w 6386648"/>
                <a:gd name="connsiteY2322" fmla="*/ 215214 h 1849426"/>
                <a:gd name="connsiteX2323" fmla="*/ 2361197 w 6386648"/>
                <a:gd name="connsiteY2323" fmla="*/ 197189 h 1849426"/>
                <a:gd name="connsiteX2324" fmla="*/ 2379221 w 6386648"/>
                <a:gd name="connsiteY2324" fmla="*/ 179165 h 1849426"/>
                <a:gd name="connsiteX2325" fmla="*/ 2253050 w 6386648"/>
                <a:gd name="connsiteY2325" fmla="*/ 179165 h 1849426"/>
                <a:gd name="connsiteX2326" fmla="*/ 2271075 w 6386648"/>
                <a:gd name="connsiteY2326" fmla="*/ 197189 h 1849426"/>
                <a:gd name="connsiteX2327" fmla="*/ 2253050 w 6386648"/>
                <a:gd name="connsiteY2327" fmla="*/ 215214 h 1849426"/>
                <a:gd name="connsiteX2328" fmla="*/ 2235026 w 6386648"/>
                <a:gd name="connsiteY2328" fmla="*/ 197189 h 1849426"/>
                <a:gd name="connsiteX2329" fmla="*/ 2253050 w 6386648"/>
                <a:gd name="connsiteY2329" fmla="*/ 179165 h 1849426"/>
                <a:gd name="connsiteX2330" fmla="*/ 624846 w 6386648"/>
                <a:gd name="connsiteY2330" fmla="*/ 179165 h 1849426"/>
                <a:gd name="connsiteX2331" fmla="*/ 642870 w 6386648"/>
                <a:gd name="connsiteY2331" fmla="*/ 197189 h 1849426"/>
                <a:gd name="connsiteX2332" fmla="*/ 624846 w 6386648"/>
                <a:gd name="connsiteY2332" fmla="*/ 215214 h 1849426"/>
                <a:gd name="connsiteX2333" fmla="*/ 606821 w 6386648"/>
                <a:gd name="connsiteY2333" fmla="*/ 197189 h 1849426"/>
                <a:gd name="connsiteX2334" fmla="*/ 624846 w 6386648"/>
                <a:gd name="connsiteY2334" fmla="*/ 179165 h 1849426"/>
                <a:gd name="connsiteX2335" fmla="*/ 6116281 w 6386648"/>
                <a:gd name="connsiteY2335" fmla="*/ 167148 h 1849426"/>
                <a:gd name="connsiteX2336" fmla="*/ 6134306 w 6386648"/>
                <a:gd name="connsiteY2336" fmla="*/ 185173 h 1849426"/>
                <a:gd name="connsiteX2337" fmla="*/ 6116281 w 6386648"/>
                <a:gd name="connsiteY2337" fmla="*/ 203197 h 1849426"/>
                <a:gd name="connsiteX2338" fmla="*/ 6098257 w 6386648"/>
                <a:gd name="connsiteY2338" fmla="*/ 185173 h 1849426"/>
                <a:gd name="connsiteX2339" fmla="*/ 6116281 w 6386648"/>
                <a:gd name="connsiteY2339" fmla="*/ 167148 h 1849426"/>
                <a:gd name="connsiteX2340" fmla="*/ 5311191 w 6386648"/>
                <a:gd name="connsiteY2340" fmla="*/ 167148 h 1849426"/>
                <a:gd name="connsiteX2341" fmla="*/ 5329216 w 6386648"/>
                <a:gd name="connsiteY2341" fmla="*/ 185173 h 1849426"/>
                <a:gd name="connsiteX2342" fmla="*/ 5311191 w 6386648"/>
                <a:gd name="connsiteY2342" fmla="*/ 203197 h 1849426"/>
                <a:gd name="connsiteX2343" fmla="*/ 5293167 w 6386648"/>
                <a:gd name="connsiteY2343" fmla="*/ 185173 h 1849426"/>
                <a:gd name="connsiteX2344" fmla="*/ 5311191 w 6386648"/>
                <a:gd name="connsiteY2344" fmla="*/ 167148 h 1849426"/>
                <a:gd name="connsiteX2345" fmla="*/ 3508750 w 6386648"/>
                <a:gd name="connsiteY2345" fmla="*/ 167148 h 1849426"/>
                <a:gd name="connsiteX2346" fmla="*/ 3526775 w 6386648"/>
                <a:gd name="connsiteY2346" fmla="*/ 185173 h 1849426"/>
                <a:gd name="connsiteX2347" fmla="*/ 3508750 w 6386648"/>
                <a:gd name="connsiteY2347" fmla="*/ 203197 h 1849426"/>
                <a:gd name="connsiteX2348" fmla="*/ 3490726 w 6386648"/>
                <a:gd name="connsiteY2348" fmla="*/ 185173 h 1849426"/>
                <a:gd name="connsiteX2349" fmla="*/ 3508750 w 6386648"/>
                <a:gd name="connsiteY2349" fmla="*/ 167148 h 1849426"/>
                <a:gd name="connsiteX2350" fmla="*/ 1820464 w 6386648"/>
                <a:gd name="connsiteY2350" fmla="*/ 167148 h 1849426"/>
                <a:gd name="connsiteX2351" fmla="*/ 1838489 w 6386648"/>
                <a:gd name="connsiteY2351" fmla="*/ 185173 h 1849426"/>
                <a:gd name="connsiteX2352" fmla="*/ 1820464 w 6386648"/>
                <a:gd name="connsiteY2352" fmla="*/ 203197 h 1849426"/>
                <a:gd name="connsiteX2353" fmla="*/ 1802440 w 6386648"/>
                <a:gd name="connsiteY2353" fmla="*/ 185173 h 1849426"/>
                <a:gd name="connsiteX2354" fmla="*/ 1820464 w 6386648"/>
                <a:gd name="connsiteY2354" fmla="*/ 167148 h 1849426"/>
                <a:gd name="connsiteX2355" fmla="*/ 1423927 w 6386648"/>
                <a:gd name="connsiteY2355" fmla="*/ 167148 h 1849426"/>
                <a:gd name="connsiteX2356" fmla="*/ 1441952 w 6386648"/>
                <a:gd name="connsiteY2356" fmla="*/ 185173 h 1849426"/>
                <a:gd name="connsiteX2357" fmla="*/ 1423927 w 6386648"/>
                <a:gd name="connsiteY2357" fmla="*/ 203197 h 1849426"/>
                <a:gd name="connsiteX2358" fmla="*/ 1405903 w 6386648"/>
                <a:gd name="connsiteY2358" fmla="*/ 185173 h 1849426"/>
                <a:gd name="connsiteX2359" fmla="*/ 1423927 w 6386648"/>
                <a:gd name="connsiteY2359" fmla="*/ 167148 h 1849426"/>
                <a:gd name="connsiteX2360" fmla="*/ 5100906 w 6386648"/>
                <a:gd name="connsiteY2360" fmla="*/ 161140 h 1849426"/>
                <a:gd name="connsiteX2361" fmla="*/ 5118931 w 6386648"/>
                <a:gd name="connsiteY2361" fmla="*/ 179164 h 1849426"/>
                <a:gd name="connsiteX2362" fmla="*/ 5100906 w 6386648"/>
                <a:gd name="connsiteY2362" fmla="*/ 197189 h 1849426"/>
                <a:gd name="connsiteX2363" fmla="*/ 5082882 w 6386648"/>
                <a:gd name="connsiteY2363" fmla="*/ 179164 h 1849426"/>
                <a:gd name="connsiteX2364" fmla="*/ 5100906 w 6386648"/>
                <a:gd name="connsiteY2364" fmla="*/ 161140 h 1849426"/>
                <a:gd name="connsiteX2365" fmla="*/ 1189610 w 6386648"/>
                <a:gd name="connsiteY2365" fmla="*/ 161140 h 1849426"/>
                <a:gd name="connsiteX2366" fmla="*/ 1207635 w 6386648"/>
                <a:gd name="connsiteY2366" fmla="*/ 179164 h 1849426"/>
                <a:gd name="connsiteX2367" fmla="*/ 1189610 w 6386648"/>
                <a:gd name="connsiteY2367" fmla="*/ 197189 h 1849426"/>
                <a:gd name="connsiteX2368" fmla="*/ 1171586 w 6386648"/>
                <a:gd name="connsiteY2368" fmla="*/ 179164 h 1849426"/>
                <a:gd name="connsiteX2369" fmla="*/ 1189610 w 6386648"/>
                <a:gd name="connsiteY2369" fmla="*/ 161140 h 1849426"/>
                <a:gd name="connsiteX2370" fmla="*/ 492666 w 6386648"/>
                <a:gd name="connsiteY2370" fmla="*/ 161140 h 1849426"/>
                <a:gd name="connsiteX2371" fmla="*/ 510691 w 6386648"/>
                <a:gd name="connsiteY2371" fmla="*/ 179164 h 1849426"/>
                <a:gd name="connsiteX2372" fmla="*/ 492666 w 6386648"/>
                <a:gd name="connsiteY2372" fmla="*/ 197189 h 1849426"/>
                <a:gd name="connsiteX2373" fmla="*/ 474642 w 6386648"/>
                <a:gd name="connsiteY2373" fmla="*/ 179164 h 1849426"/>
                <a:gd name="connsiteX2374" fmla="*/ 492666 w 6386648"/>
                <a:gd name="connsiteY2374" fmla="*/ 161140 h 1849426"/>
                <a:gd name="connsiteX2375" fmla="*/ 132178 w 6386648"/>
                <a:gd name="connsiteY2375" fmla="*/ 161140 h 1849426"/>
                <a:gd name="connsiteX2376" fmla="*/ 150203 w 6386648"/>
                <a:gd name="connsiteY2376" fmla="*/ 179164 h 1849426"/>
                <a:gd name="connsiteX2377" fmla="*/ 132178 w 6386648"/>
                <a:gd name="connsiteY2377" fmla="*/ 197189 h 1849426"/>
                <a:gd name="connsiteX2378" fmla="*/ 114154 w 6386648"/>
                <a:gd name="connsiteY2378" fmla="*/ 179164 h 1849426"/>
                <a:gd name="connsiteX2379" fmla="*/ 132178 w 6386648"/>
                <a:gd name="connsiteY2379" fmla="*/ 161140 h 1849426"/>
                <a:gd name="connsiteX2380" fmla="*/ 4968727 w 6386648"/>
                <a:gd name="connsiteY2380" fmla="*/ 155132 h 1849426"/>
                <a:gd name="connsiteX2381" fmla="*/ 4986752 w 6386648"/>
                <a:gd name="connsiteY2381" fmla="*/ 173156 h 1849426"/>
                <a:gd name="connsiteX2382" fmla="*/ 4968727 w 6386648"/>
                <a:gd name="connsiteY2382" fmla="*/ 191181 h 1849426"/>
                <a:gd name="connsiteX2383" fmla="*/ 4950702 w 6386648"/>
                <a:gd name="connsiteY2383" fmla="*/ 173156 h 1849426"/>
                <a:gd name="connsiteX2384" fmla="*/ 4968727 w 6386648"/>
                <a:gd name="connsiteY2384" fmla="*/ 155132 h 1849426"/>
                <a:gd name="connsiteX2385" fmla="*/ 3634921 w 6386648"/>
                <a:gd name="connsiteY2385" fmla="*/ 155132 h 1849426"/>
                <a:gd name="connsiteX2386" fmla="*/ 3652946 w 6386648"/>
                <a:gd name="connsiteY2386" fmla="*/ 173156 h 1849426"/>
                <a:gd name="connsiteX2387" fmla="*/ 3634921 w 6386648"/>
                <a:gd name="connsiteY2387" fmla="*/ 191181 h 1849426"/>
                <a:gd name="connsiteX2388" fmla="*/ 3616897 w 6386648"/>
                <a:gd name="connsiteY2388" fmla="*/ 173156 h 1849426"/>
                <a:gd name="connsiteX2389" fmla="*/ 3634921 w 6386648"/>
                <a:gd name="connsiteY2389" fmla="*/ 155132 h 1849426"/>
                <a:gd name="connsiteX2390" fmla="*/ 2493375 w 6386648"/>
                <a:gd name="connsiteY2390" fmla="*/ 155132 h 1849426"/>
                <a:gd name="connsiteX2391" fmla="*/ 2511400 w 6386648"/>
                <a:gd name="connsiteY2391" fmla="*/ 173156 h 1849426"/>
                <a:gd name="connsiteX2392" fmla="*/ 2493375 w 6386648"/>
                <a:gd name="connsiteY2392" fmla="*/ 191181 h 1849426"/>
                <a:gd name="connsiteX2393" fmla="*/ 2475351 w 6386648"/>
                <a:gd name="connsiteY2393" fmla="*/ 173156 h 1849426"/>
                <a:gd name="connsiteX2394" fmla="*/ 2493375 w 6386648"/>
                <a:gd name="connsiteY2394" fmla="*/ 155132 h 1849426"/>
                <a:gd name="connsiteX2395" fmla="*/ 1922603 w 6386648"/>
                <a:gd name="connsiteY2395" fmla="*/ 155132 h 1849426"/>
                <a:gd name="connsiteX2396" fmla="*/ 1940628 w 6386648"/>
                <a:gd name="connsiteY2396" fmla="*/ 173156 h 1849426"/>
                <a:gd name="connsiteX2397" fmla="*/ 1922603 w 6386648"/>
                <a:gd name="connsiteY2397" fmla="*/ 191181 h 1849426"/>
                <a:gd name="connsiteX2398" fmla="*/ 1904579 w 6386648"/>
                <a:gd name="connsiteY2398" fmla="*/ 173156 h 1849426"/>
                <a:gd name="connsiteX2399" fmla="*/ 1922603 w 6386648"/>
                <a:gd name="connsiteY2399" fmla="*/ 155132 h 1849426"/>
                <a:gd name="connsiteX2400" fmla="*/ 919244 w 6386648"/>
                <a:gd name="connsiteY2400" fmla="*/ 155132 h 1849426"/>
                <a:gd name="connsiteX2401" fmla="*/ 937269 w 6386648"/>
                <a:gd name="connsiteY2401" fmla="*/ 173156 h 1849426"/>
                <a:gd name="connsiteX2402" fmla="*/ 919244 w 6386648"/>
                <a:gd name="connsiteY2402" fmla="*/ 191181 h 1849426"/>
                <a:gd name="connsiteX2403" fmla="*/ 901220 w 6386648"/>
                <a:gd name="connsiteY2403" fmla="*/ 173156 h 1849426"/>
                <a:gd name="connsiteX2404" fmla="*/ 919244 w 6386648"/>
                <a:gd name="connsiteY2404" fmla="*/ 155132 h 1849426"/>
                <a:gd name="connsiteX2405" fmla="*/ 5905996 w 6386648"/>
                <a:gd name="connsiteY2405" fmla="*/ 149124 h 1849426"/>
                <a:gd name="connsiteX2406" fmla="*/ 5924021 w 6386648"/>
                <a:gd name="connsiteY2406" fmla="*/ 167148 h 1849426"/>
                <a:gd name="connsiteX2407" fmla="*/ 5905996 w 6386648"/>
                <a:gd name="connsiteY2407" fmla="*/ 185173 h 1849426"/>
                <a:gd name="connsiteX2408" fmla="*/ 5887972 w 6386648"/>
                <a:gd name="connsiteY2408" fmla="*/ 167148 h 1849426"/>
                <a:gd name="connsiteX2409" fmla="*/ 5905996 w 6386648"/>
                <a:gd name="connsiteY2409" fmla="*/ 149124 h 1849426"/>
                <a:gd name="connsiteX2410" fmla="*/ 4644288 w 6386648"/>
                <a:gd name="connsiteY2410" fmla="*/ 149124 h 1849426"/>
                <a:gd name="connsiteX2411" fmla="*/ 4662313 w 6386648"/>
                <a:gd name="connsiteY2411" fmla="*/ 167148 h 1849426"/>
                <a:gd name="connsiteX2412" fmla="*/ 4644288 w 6386648"/>
                <a:gd name="connsiteY2412" fmla="*/ 185173 h 1849426"/>
                <a:gd name="connsiteX2413" fmla="*/ 4626264 w 6386648"/>
                <a:gd name="connsiteY2413" fmla="*/ 167148 h 1849426"/>
                <a:gd name="connsiteX2414" fmla="*/ 4644288 w 6386648"/>
                <a:gd name="connsiteY2414" fmla="*/ 149124 h 1849426"/>
                <a:gd name="connsiteX2415" fmla="*/ 2126880 w 6386648"/>
                <a:gd name="connsiteY2415" fmla="*/ 149124 h 1849426"/>
                <a:gd name="connsiteX2416" fmla="*/ 2144904 w 6386648"/>
                <a:gd name="connsiteY2416" fmla="*/ 167148 h 1849426"/>
                <a:gd name="connsiteX2417" fmla="*/ 2126880 w 6386648"/>
                <a:gd name="connsiteY2417" fmla="*/ 185173 h 1849426"/>
                <a:gd name="connsiteX2418" fmla="*/ 2108855 w 6386648"/>
                <a:gd name="connsiteY2418" fmla="*/ 167148 h 1849426"/>
                <a:gd name="connsiteX2419" fmla="*/ 2126880 w 6386648"/>
                <a:gd name="connsiteY2419" fmla="*/ 149124 h 1849426"/>
                <a:gd name="connsiteX2420" fmla="*/ 799081 w 6386648"/>
                <a:gd name="connsiteY2420" fmla="*/ 149124 h 1849426"/>
                <a:gd name="connsiteX2421" fmla="*/ 817106 w 6386648"/>
                <a:gd name="connsiteY2421" fmla="*/ 167148 h 1849426"/>
                <a:gd name="connsiteX2422" fmla="*/ 799081 w 6386648"/>
                <a:gd name="connsiteY2422" fmla="*/ 185173 h 1849426"/>
                <a:gd name="connsiteX2423" fmla="*/ 781057 w 6386648"/>
                <a:gd name="connsiteY2423" fmla="*/ 167148 h 1849426"/>
                <a:gd name="connsiteX2424" fmla="*/ 799081 w 6386648"/>
                <a:gd name="connsiteY2424" fmla="*/ 149124 h 1849426"/>
                <a:gd name="connsiteX2425" fmla="*/ 366495 w 6386648"/>
                <a:gd name="connsiteY2425" fmla="*/ 149124 h 1849426"/>
                <a:gd name="connsiteX2426" fmla="*/ 384520 w 6386648"/>
                <a:gd name="connsiteY2426" fmla="*/ 167148 h 1849426"/>
                <a:gd name="connsiteX2427" fmla="*/ 366495 w 6386648"/>
                <a:gd name="connsiteY2427" fmla="*/ 185173 h 1849426"/>
                <a:gd name="connsiteX2428" fmla="*/ 348471 w 6386648"/>
                <a:gd name="connsiteY2428" fmla="*/ 167148 h 1849426"/>
                <a:gd name="connsiteX2429" fmla="*/ 366495 w 6386648"/>
                <a:gd name="connsiteY2429" fmla="*/ 149124 h 1849426"/>
                <a:gd name="connsiteX2430" fmla="*/ 4758442 w 6386648"/>
                <a:gd name="connsiteY2430" fmla="*/ 143116 h 1849426"/>
                <a:gd name="connsiteX2431" fmla="*/ 4776467 w 6386648"/>
                <a:gd name="connsiteY2431" fmla="*/ 161140 h 1849426"/>
                <a:gd name="connsiteX2432" fmla="*/ 4758442 w 6386648"/>
                <a:gd name="connsiteY2432" fmla="*/ 179165 h 1849426"/>
                <a:gd name="connsiteX2433" fmla="*/ 4740417 w 6386648"/>
                <a:gd name="connsiteY2433" fmla="*/ 161140 h 1849426"/>
                <a:gd name="connsiteX2434" fmla="*/ 4758442 w 6386648"/>
                <a:gd name="connsiteY2434" fmla="*/ 143116 h 1849426"/>
                <a:gd name="connsiteX2435" fmla="*/ 3226368 w 6386648"/>
                <a:gd name="connsiteY2435" fmla="*/ 143116 h 1849426"/>
                <a:gd name="connsiteX2436" fmla="*/ 3244393 w 6386648"/>
                <a:gd name="connsiteY2436" fmla="*/ 161140 h 1849426"/>
                <a:gd name="connsiteX2437" fmla="*/ 3226368 w 6386648"/>
                <a:gd name="connsiteY2437" fmla="*/ 179165 h 1849426"/>
                <a:gd name="connsiteX2438" fmla="*/ 3208343 w 6386648"/>
                <a:gd name="connsiteY2438" fmla="*/ 161140 h 1849426"/>
                <a:gd name="connsiteX2439" fmla="*/ 3226368 w 6386648"/>
                <a:gd name="connsiteY2439" fmla="*/ 143116 h 1849426"/>
                <a:gd name="connsiteX2440" fmla="*/ 4235735 w 6386648"/>
                <a:gd name="connsiteY2440" fmla="*/ 131100 h 1849426"/>
                <a:gd name="connsiteX2441" fmla="*/ 4253760 w 6386648"/>
                <a:gd name="connsiteY2441" fmla="*/ 149124 h 1849426"/>
                <a:gd name="connsiteX2442" fmla="*/ 4235735 w 6386648"/>
                <a:gd name="connsiteY2442" fmla="*/ 167149 h 1849426"/>
                <a:gd name="connsiteX2443" fmla="*/ 4217711 w 6386648"/>
                <a:gd name="connsiteY2443" fmla="*/ 149124 h 1849426"/>
                <a:gd name="connsiteX2444" fmla="*/ 4235735 w 6386648"/>
                <a:gd name="connsiteY2444" fmla="*/ 131100 h 1849426"/>
                <a:gd name="connsiteX2445" fmla="*/ 1057431 w 6386648"/>
                <a:gd name="connsiteY2445" fmla="*/ 131100 h 1849426"/>
                <a:gd name="connsiteX2446" fmla="*/ 1075456 w 6386648"/>
                <a:gd name="connsiteY2446" fmla="*/ 149124 h 1849426"/>
                <a:gd name="connsiteX2447" fmla="*/ 1057431 w 6386648"/>
                <a:gd name="connsiteY2447" fmla="*/ 167149 h 1849426"/>
                <a:gd name="connsiteX2448" fmla="*/ 1039407 w 6386648"/>
                <a:gd name="connsiteY2448" fmla="*/ 149124 h 1849426"/>
                <a:gd name="connsiteX2449" fmla="*/ 1057431 w 6386648"/>
                <a:gd name="connsiteY2449" fmla="*/ 131100 h 1849426"/>
                <a:gd name="connsiteX2450" fmla="*/ 4536141 w 6386648"/>
                <a:gd name="connsiteY2450" fmla="*/ 119083 h 1849426"/>
                <a:gd name="connsiteX2451" fmla="*/ 4554166 w 6386648"/>
                <a:gd name="connsiteY2451" fmla="*/ 137107 h 1849426"/>
                <a:gd name="connsiteX2452" fmla="*/ 4536141 w 6386648"/>
                <a:gd name="connsiteY2452" fmla="*/ 155132 h 1849426"/>
                <a:gd name="connsiteX2453" fmla="*/ 4518117 w 6386648"/>
                <a:gd name="connsiteY2453" fmla="*/ 137107 h 1849426"/>
                <a:gd name="connsiteX2454" fmla="*/ 4536141 w 6386648"/>
                <a:gd name="connsiteY2454" fmla="*/ 119083 h 1849426"/>
                <a:gd name="connsiteX2455" fmla="*/ 4361905 w 6386648"/>
                <a:gd name="connsiteY2455" fmla="*/ 119083 h 1849426"/>
                <a:gd name="connsiteX2456" fmla="*/ 4379930 w 6386648"/>
                <a:gd name="connsiteY2456" fmla="*/ 137107 h 1849426"/>
                <a:gd name="connsiteX2457" fmla="*/ 4361905 w 6386648"/>
                <a:gd name="connsiteY2457" fmla="*/ 155132 h 1849426"/>
                <a:gd name="connsiteX2458" fmla="*/ 4343881 w 6386648"/>
                <a:gd name="connsiteY2458" fmla="*/ 137107 h 1849426"/>
                <a:gd name="connsiteX2459" fmla="*/ 4361905 w 6386648"/>
                <a:gd name="connsiteY2459" fmla="*/ 119083 h 1849426"/>
                <a:gd name="connsiteX2460" fmla="*/ 6020151 w 6386648"/>
                <a:gd name="connsiteY2460" fmla="*/ 113075 h 1849426"/>
                <a:gd name="connsiteX2461" fmla="*/ 6038176 w 6386648"/>
                <a:gd name="connsiteY2461" fmla="*/ 131099 h 1849426"/>
                <a:gd name="connsiteX2462" fmla="*/ 6020151 w 6386648"/>
                <a:gd name="connsiteY2462" fmla="*/ 149124 h 1849426"/>
                <a:gd name="connsiteX2463" fmla="*/ 6002126 w 6386648"/>
                <a:gd name="connsiteY2463" fmla="*/ 131099 h 1849426"/>
                <a:gd name="connsiteX2464" fmla="*/ 6020151 w 6386648"/>
                <a:gd name="connsiteY2464" fmla="*/ 113075 h 1849426"/>
                <a:gd name="connsiteX2465" fmla="*/ 5209053 w 6386648"/>
                <a:gd name="connsiteY2465" fmla="*/ 113075 h 1849426"/>
                <a:gd name="connsiteX2466" fmla="*/ 5227078 w 6386648"/>
                <a:gd name="connsiteY2466" fmla="*/ 131099 h 1849426"/>
                <a:gd name="connsiteX2467" fmla="*/ 5209053 w 6386648"/>
                <a:gd name="connsiteY2467" fmla="*/ 149124 h 1849426"/>
                <a:gd name="connsiteX2468" fmla="*/ 5191028 w 6386648"/>
                <a:gd name="connsiteY2468" fmla="*/ 131099 h 1849426"/>
                <a:gd name="connsiteX2469" fmla="*/ 5209053 w 6386648"/>
                <a:gd name="connsiteY2469" fmla="*/ 113075 h 1849426"/>
                <a:gd name="connsiteX2470" fmla="*/ 2865880 w 6386648"/>
                <a:gd name="connsiteY2470" fmla="*/ 113075 h 1849426"/>
                <a:gd name="connsiteX2471" fmla="*/ 2883905 w 6386648"/>
                <a:gd name="connsiteY2471" fmla="*/ 131099 h 1849426"/>
                <a:gd name="connsiteX2472" fmla="*/ 2865880 w 6386648"/>
                <a:gd name="connsiteY2472" fmla="*/ 149124 h 1849426"/>
                <a:gd name="connsiteX2473" fmla="*/ 2847855 w 6386648"/>
                <a:gd name="connsiteY2473" fmla="*/ 131099 h 1849426"/>
                <a:gd name="connsiteX2474" fmla="*/ 2865880 w 6386648"/>
                <a:gd name="connsiteY2474" fmla="*/ 113075 h 1849426"/>
                <a:gd name="connsiteX2475" fmla="*/ 2751725 w 6386648"/>
                <a:gd name="connsiteY2475" fmla="*/ 113075 h 1849426"/>
                <a:gd name="connsiteX2476" fmla="*/ 2769750 w 6386648"/>
                <a:gd name="connsiteY2476" fmla="*/ 131099 h 1849426"/>
                <a:gd name="connsiteX2477" fmla="*/ 2751725 w 6386648"/>
                <a:gd name="connsiteY2477" fmla="*/ 149124 h 1849426"/>
                <a:gd name="connsiteX2478" fmla="*/ 2733701 w 6386648"/>
                <a:gd name="connsiteY2478" fmla="*/ 131099 h 1849426"/>
                <a:gd name="connsiteX2479" fmla="*/ 2751725 w 6386648"/>
                <a:gd name="connsiteY2479" fmla="*/ 113075 h 1849426"/>
                <a:gd name="connsiteX2480" fmla="*/ 5797850 w 6386648"/>
                <a:gd name="connsiteY2480" fmla="*/ 107067 h 1849426"/>
                <a:gd name="connsiteX2481" fmla="*/ 5815875 w 6386648"/>
                <a:gd name="connsiteY2481" fmla="*/ 125092 h 1849426"/>
                <a:gd name="connsiteX2482" fmla="*/ 5797850 w 6386648"/>
                <a:gd name="connsiteY2482" fmla="*/ 143116 h 1849426"/>
                <a:gd name="connsiteX2483" fmla="*/ 5779826 w 6386648"/>
                <a:gd name="connsiteY2483" fmla="*/ 125092 h 1849426"/>
                <a:gd name="connsiteX2484" fmla="*/ 5797850 w 6386648"/>
                <a:gd name="connsiteY2484" fmla="*/ 107067 h 1849426"/>
                <a:gd name="connsiteX2485" fmla="*/ 4055491 w 6386648"/>
                <a:gd name="connsiteY2485" fmla="*/ 107067 h 1849426"/>
                <a:gd name="connsiteX2486" fmla="*/ 4073516 w 6386648"/>
                <a:gd name="connsiteY2486" fmla="*/ 125092 h 1849426"/>
                <a:gd name="connsiteX2487" fmla="*/ 4055491 w 6386648"/>
                <a:gd name="connsiteY2487" fmla="*/ 143116 h 1849426"/>
                <a:gd name="connsiteX2488" fmla="*/ 4037467 w 6386648"/>
                <a:gd name="connsiteY2488" fmla="*/ 125092 h 1849426"/>
                <a:gd name="connsiteX2489" fmla="*/ 4055491 w 6386648"/>
                <a:gd name="connsiteY2489" fmla="*/ 107067 h 1849426"/>
                <a:gd name="connsiteX2490" fmla="*/ 3917303 w 6386648"/>
                <a:gd name="connsiteY2490" fmla="*/ 107067 h 1849426"/>
                <a:gd name="connsiteX2491" fmla="*/ 3935328 w 6386648"/>
                <a:gd name="connsiteY2491" fmla="*/ 125092 h 1849426"/>
                <a:gd name="connsiteX2492" fmla="*/ 3917303 w 6386648"/>
                <a:gd name="connsiteY2492" fmla="*/ 143116 h 1849426"/>
                <a:gd name="connsiteX2493" fmla="*/ 3899278 w 6386648"/>
                <a:gd name="connsiteY2493" fmla="*/ 125092 h 1849426"/>
                <a:gd name="connsiteX2494" fmla="*/ 3917303 w 6386648"/>
                <a:gd name="connsiteY2494" fmla="*/ 107067 h 1849426"/>
                <a:gd name="connsiteX2495" fmla="*/ 3346531 w 6386648"/>
                <a:gd name="connsiteY2495" fmla="*/ 107067 h 1849426"/>
                <a:gd name="connsiteX2496" fmla="*/ 3364556 w 6386648"/>
                <a:gd name="connsiteY2496" fmla="*/ 125092 h 1849426"/>
                <a:gd name="connsiteX2497" fmla="*/ 3346531 w 6386648"/>
                <a:gd name="connsiteY2497" fmla="*/ 143116 h 1849426"/>
                <a:gd name="connsiteX2498" fmla="*/ 3328506 w 6386648"/>
                <a:gd name="connsiteY2498" fmla="*/ 125092 h 1849426"/>
                <a:gd name="connsiteX2499" fmla="*/ 3346531 w 6386648"/>
                <a:gd name="connsiteY2499" fmla="*/ 107067 h 1849426"/>
                <a:gd name="connsiteX2500" fmla="*/ 2024741 w 6386648"/>
                <a:gd name="connsiteY2500" fmla="*/ 107067 h 1849426"/>
                <a:gd name="connsiteX2501" fmla="*/ 2042766 w 6386648"/>
                <a:gd name="connsiteY2501" fmla="*/ 125092 h 1849426"/>
                <a:gd name="connsiteX2502" fmla="*/ 2024741 w 6386648"/>
                <a:gd name="connsiteY2502" fmla="*/ 143116 h 1849426"/>
                <a:gd name="connsiteX2503" fmla="*/ 2006717 w 6386648"/>
                <a:gd name="connsiteY2503" fmla="*/ 125092 h 1849426"/>
                <a:gd name="connsiteX2504" fmla="*/ 2024741 w 6386648"/>
                <a:gd name="connsiteY2504" fmla="*/ 107067 h 1849426"/>
                <a:gd name="connsiteX2505" fmla="*/ 240325 w 6386648"/>
                <a:gd name="connsiteY2505" fmla="*/ 107067 h 1849426"/>
                <a:gd name="connsiteX2506" fmla="*/ 258350 w 6386648"/>
                <a:gd name="connsiteY2506" fmla="*/ 125092 h 1849426"/>
                <a:gd name="connsiteX2507" fmla="*/ 240325 w 6386648"/>
                <a:gd name="connsiteY2507" fmla="*/ 143116 h 1849426"/>
                <a:gd name="connsiteX2508" fmla="*/ 222301 w 6386648"/>
                <a:gd name="connsiteY2508" fmla="*/ 125092 h 1849426"/>
                <a:gd name="connsiteX2509" fmla="*/ 240325 w 6386648"/>
                <a:gd name="connsiteY2509" fmla="*/ 107067 h 1849426"/>
                <a:gd name="connsiteX2510" fmla="*/ 3761092 w 6386648"/>
                <a:gd name="connsiteY2510" fmla="*/ 101059 h 1849426"/>
                <a:gd name="connsiteX2511" fmla="*/ 3779117 w 6386648"/>
                <a:gd name="connsiteY2511" fmla="*/ 119083 h 1849426"/>
                <a:gd name="connsiteX2512" fmla="*/ 3761092 w 6386648"/>
                <a:gd name="connsiteY2512" fmla="*/ 137108 h 1849426"/>
                <a:gd name="connsiteX2513" fmla="*/ 3743068 w 6386648"/>
                <a:gd name="connsiteY2513" fmla="*/ 119083 h 1849426"/>
                <a:gd name="connsiteX2514" fmla="*/ 3761092 w 6386648"/>
                <a:gd name="connsiteY2514" fmla="*/ 101059 h 1849426"/>
                <a:gd name="connsiteX2515" fmla="*/ 1706311 w 6386648"/>
                <a:gd name="connsiteY2515" fmla="*/ 101059 h 1849426"/>
                <a:gd name="connsiteX2516" fmla="*/ 1724335 w 6386648"/>
                <a:gd name="connsiteY2516" fmla="*/ 119083 h 1849426"/>
                <a:gd name="connsiteX2517" fmla="*/ 1706311 w 6386648"/>
                <a:gd name="connsiteY2517" fmla="*/ 137108 h 1849426"/>
                <a:gd name="connsiteX2518" fmla="*/ 1688286 w 6386648"/>
                <a:gd name="connsiteY2518" fmla="*/ 119083 h 1849426"/>
                <a:gd name="connsiteX2519" fmla="*/ 1706311 w 6386648"/>
                <a:gd name="connsiteY2519" fmla="*/ 101059 h 1849426"/>
                <a:gd name="connsiteX2520" fmla="*/ 1574131 w 6386648"/>
                <a:gd name="connsiteY2520" fmla="*/ 101059 h 1849426"/>
                <a:gd name="connsiteX2521" fmla="*/ 1592156 w 6386648"/>
                <a:gd name="connsiteY2521" fmla="*/ 119083 h 1849426"/>
                <a:gd name="connsiteX2522" fmla="*/ 1574131 w 6386648"/>
                <a:gd name="connsiteY2522" fmla="*/ 137108 h 1849426"/>
                <a:gd name="connsiteX2523" fmla="*/ 1556107 w 6386648"/>
                <a:gd name="connsiteY2523" fmla="*/ 119083 h 1849426"/>
                <a:gd name="connsiteX2524" fmla="*/ 1574131 w 6386648"/>
                <a:gd name="connsiteY2524" fmla="*/ 101059 h 1849426"/>
                <a:gd name="connsiteX2525" fmla="*/ 5611598 w 6386648"/>
                <a:gd name="connsiteY2525" fmla="*/ 89043 h 1849426"/>
                <a:gd name="connsiteX2526" fmla="*/ 5629623 w 6386648"/>
                <a:gd name="connsiteY2526" fmla="*/ 107067 h 1849426"/>
                <a:gd name="connsiteX2527" fmla="*/ 5611598 w 6386648"/>
                <a:gd name="connsiteY2527" fmla="*/ 125092 h 1849426"/>
                <a:gd name="connsiteX2528" fmla="*/ 5593574 w 6386648"/>
                <a:gd name="connsiteY2528" fmla="*/ 107067 h 1849426"/>
                <a:gd name="connsiteX2529" fmla="*/ 5611598 w 6386648"/>
                <a:gd name="connsiteY2529" fmla="*/ 89043 h 1849426"/>
                <a:gd name="connsiteX2530" fmla="*/ 5419337 w 6386648"/>
                <a:gd name="connsiteY2530" fmla="*/ 89043 h 1849426"/>
                <a:gd name="connsiteX2531" fmla="*/ 5437362 w 6386648"/>
                <a:gd name="connsiteY2531" fmla="*/ 107067 h 1849426"/>
                <a:gd name="connsiteX2532" fmla="*/ 5419337 w 6386648"/>
                <a:gd name="connsiteY2532" fmla="*/ 125092 h 1849426"/>
                <a:gd name="connsiteX2533" fmla="*/ 5401312 w 6386648"/>
                <a:gd name="connsiteY2533" fmla="*/ 107067 h 1849426"/>
                <a:gd name="connsiteX2534" fmla="*/ 5419337 w 6386648"/>
                <a:gd name="connsiteY2534" fmla="*/ 89043 h 1849426"/>
                <a:gd name="connsiteX2535" fmla="*/ 2992051 w 6386648"/>
                <a:gd name="connsiteY2535" fmla="*/ 89043 h 1849426"/>
                <a:gd name="connsiteX2536" fmla="*/ 3010076 w 6386648"/>
                <a:gd name="connsiteY2536" fmla="*/ 107067 h 1849426"/>
                <a:gd name="connsiteX2537" fmla="*/ 2992051 w 6386648"/>
                <a:gd name="connsiteY2537" fmla="*/ 125092 h 1849426"/>
                <a:gd name="connsiteX2538" fmla="*/ 2974027 w 6386648"/>
                <a:gd name="connsiteY2538" fmla="*/ 107067 h 1849426"/>
                <a:gd name="connsiteX2539" fmla="*/ 2992051 w 6386648"/>
                <a:gd name="connsiteY2539" fmla="*/ 89043 h 1849426"/>
                <a:gd name="connsiteX2540" fmla="*/ 6368623 w 6386648"/>
                <a:gd name="connsiteY2540" fmla="*/ 83034 h 1849426"/>
                <a:gd name="connsiteX2541" fmla="*/ 6386648 w 6386648"/>
                <a:gd name="connsiteY2541" fmla="*/ 101058 h 1849426"/>
                <a:gd name="connsiteX2542" fmla="*/ 6368623 w 6386648"/>
                <a:gd name="connsiteY2542" fmla="*/ 119083 h 1849426"/>
                <a:gd name="connsiteX2543" fmla="*/ 6350599 w 6386648"/>
                <a:gd name="connsiteY2543" fmla="*/ 101058 h 1849426"/>
                <a:gd name="connsiteX2544" fmla="*/ 6368623 w 6386648"/>
                <a:gd name="connsiteY2544" fmla="*/ 83034 h 1849426"/>
                <a:gd name="connsiteX2545" fmla="*/ 6242452 w 6386648"/>
                <a:gd name="connsiteY2545" fmla="*/ 83034 h 1849426"/>
                <a:gd name="connsiteX2546" fmla="*/ 6260477 w 6386648"/>
                <a:gd name="connsiteY2546" fmla="*/ 101058 h 1849426"/>
                <a:gd name="connsiteX2547" fmla="*/ 6242452 w 6386648"/>
                <a:gd name="connsiteY2547" fmla="*/ 119083 h 1849426"/>
                <a:gd name="connsiteX2548" fmla="*/ 6224428 w 6386648"/>
                <a:gd name="connsiteY2548" fmla="*/ 101058 h 1849426"/>
                <a:gd name="connsiteX2549" fmla="*/ 6242452 w 6386648"/>
                <a:gd name="connsiteY2549" fmla="*/ 83034 h 1849426"/>
                <a:gd name="connsiteX2550" fmla="*/ 4884613 w 6386648"/>
                <a:gd name="connsiteY2550" fmla="*/ 83034 h 1849426"/>
                <a:gd name="connsiteX2551" fmla="*/ 4902638 w 6386648"/>
                <a:gd name="connsiteY2551" fmla="*/ 101058 h 1849426"/>
                <a:gd name="connsiteX2552" fmla="*/ 4884613 w 6386648"/>
                <a:gd name="connsiteY2552" fmla="*/ 119083 h 1849426"/>
                <a:gd name="connsiteX2553" fmla="*/ 4866589 w 6386648"/>
                <a:gd name="connsiteY2553" fmla="*/ 101058 h 1849426"/>
                <a:gd name="connsiteX2554" fmla="*/ 4884613 w 6386648"/>
                <a:gd name="connsiteY2554" fmla="*/ 83034 h 1849426"/>
                <a:gd name="connsiteX2555" fmla="*/ 3118221 w 6386648"/>
                <a:gd name="connsiteY2555" fmla="*/ 83034 h 1849426"/>
                <a:gd name="connsiteX2556" fmla="*/ 3136246 w 6386648"/>
                <a:gd name="connsiteY2556" fmla="*/ 101058 h 1849426"/>
                <a:gd name="connsiteX2557" fmla="*/ 3118221 w 6386648"/>
                <a:gd name="connsiteY2557" fmla="*/ 119083 h 1849426"/>
                <a:gd name="connsiteX2558" fmla="*/ 3100197 w 6386648"/>
                <a:gd name="connsiteY2558" fmla="*/ 101058 h 1849426"/>
                <a:gd name="connsiteX2559" fmla="*/ 3118221 w 6386648"/>
                <a:gd name="connsiteY2559" fmla="*/ 83034 h 1849426"/>
                <a:gd name="connsiteX2560" fmla="*/ 2619546 w 6386648"/>
                <a:gd name="connsiteY2560" fmla="*/ 83034 h 1849426"/>
                <a:gd name="connsiteX2561" fmla="*/ 2637571 w 6386648"/>
                <a:gd name="connsiteY2561" fmla="*/ 101058 h 1849426"/>
                <a:gd name="connsiteX2562" fmla="*/ 2619546 w 6386648"/>
                <a:gd name="connsiteY2562" fmla="*/ 119083 h 1849426"/>
                <a:gd name="connsiteX2563" fmla="*/ 2601522 w 6386648"/>
                <a:gd name="connsiteY2563" fmla="*/ 101058 h 1849426"/>
                <a:gd name="connsiteX2564" fmla="*/ 2619546 w 6386648"/>
                <a:gd name="connsiteY2564" fmla="*/ 83034 h 1849426"/>
                <a:gd name="connsiteX2565" fmla="*/ 1291748 w 6386648"/>
                <a:gd name="connsiteY2565" fmla="*/ 83034 h 1849426"/>
                <a:gd name="connsiteX2566" fmla="*/ 1309773 w 6386648"/>
                <a:gd name="connsiteY2566" fmla="*/ 101058 h 1849426"/>
                <a:gd name="connsiteX2567" fmla="*/ 1291748 w 6386648"/>
                <a:gd name="connsiteY2567" fmla="*/ 119083 h 1849426"/>
                <a:gd name="connsiteX2568" fmla="*/ 1273724 w 6386648"/>
                <a:gd name="connsiteY2568" fmla="*/ 101058 h 1849426"/>
                <a:gd name="connsiteX2569" fmla="*/ 1291748 w 6386648"/>
                <a:gd name="connsiteY2569" fmla="*/ 83034 h 1849426"/>
                <a:gd name="connsiteX2570" fmla="*/ 702951 w 6386648"/>
                <a:gd name="connsiteY2570" fmla="*/ 83034 h 1849426"/>
                <a:gd name="connsiteX2571" fmla="*/ 720976 w 6386648"/>
                <a:gd name="connsiteY2571" fmla="*/ 101058 h 1849426"/>
                <a:gd name="connsiteX2572" fmla="*/ 702951 w 6386648"/>
                <a:gd name="connsiteY2572" fmla="*/ 119083 h 1849426"/>
                <a:gd name="connsiteX2573" fmla="*/ 684927 w 6386648"/>
                <a:gd name="connsiteY2573" fmla="*/ 101058 h 1849426"/>
                <a:gd name="connsiteX2574" fmla="*/ 702951 w 6386648"/>
                <a:gd name="connsiteY2574" fmla="*/ 83034 h 1849426"/>
                <a:gd name="connsiteX2575" fmla="*/ 2319139 w 6386648"/>
                <a:gd name="connsiteY2575" fmla="*/ 65010 h 1849426"/>
                <a:gd name="connsiteX2576" fmla="*/ 2337164 w 6386648"/>
                <a:gd name="connsiteY2576" fmla="*/ 83034 h 1849426"/>
                <a:gd name="connsiteX2577" fmla="*/ 2319139 w 6386648"/>
                <a:gd name="connsiteY2577" fmla="*/ 101059 h 1849426"/>
                <a:gd name="connsiteX2578" fmla="*/ 2301115 w 6386648"/>
                <a:gd name="connsiteY2578" fmla="*/ 83034 h 1849426"/>
                <a:gd name="connsiteX2579" fmla="*/ 2319139 w 6386648"/>
                <a:gd name="connsiteY2579" fmla="*/ 65010 h 1849426"/>
                <a:gd name="connsiteX2580" fmla="*/ 564765 w 6386648"/>
                <a:gd name="connsiteY2580" fmla="*/ 65010 h 1849426"/>
                <a:gd name="connsiteX2581" fmla="*/ 582789 w 6386648"/>
                <a:gd name="connsiteY2581" fmla="*/ 83034 h 1849426"/>
                <a:gd name="connsiteX2582" fmla="*/ 564765 w 6386648"/>
                <a:gd name="connsiteY2582" fmla="*/ 101059 h 1849426"/>
                <a:gd name="connsiteX2583" fmla="*/ 546740 w 6386648"/>
                <a:gd name="connsiteY2583" fmla="*/ 83034 h 1849426"/>
                <a:gd name="connsiteX2584" fmla="*/ 564765 w 6386648"/>
                <a:gd name="connsiteY2584" fmla="*/ 65010 h 1849426"/>
                <a:gd name="connsiteX2585" fmla="*/ 18024 w 6386648"/>
                <a:gd name="connsiteY2585" fmla="*/ 65010 h 1849426"/>
                <a:gd name="connsiteX2586" fmla="*/ 36049 w 6386648"/>
                <a:gd name="connsiteY2586" fmla="*/ 83034 h 1849426"/>
                <a:gd name="connsiteX2587" fmla="*/ 18024 w 6386648"/>
                <a:gd name="connsiteY2587" fmla="*/ 101059 h 1849426"/>
                <a:gd name="connsiteX2588" fmla="*/ 0 w 6386648"/>
                <a:gd name="connsiteY2588" fmla="*/ 83034 h 1849426"/>
                <a:gd name="connsiteX2589" fmla="*/ 18024 w 6386648"/>
                <a:gd name="connsiteY2589" fmla="*/ 65010 h 1849426"/>
                <a:gd name="connsiteX2590" fmla="*/ 5052841 w 6386648"/>
                <a:gd name="connsiteY2590" fmla="*/ 59002 h 1849426"/>
                <a:gd name="connsiteX2591" fmla="*/ 5070866 w 6386648"/>
                <a:gd name="connsiteY2591" fmla="*/ 77026 h 1849426"/>
                <a:gd name="connsiteX2592" fmla="*/ 5052841 w 6386648"/>
                <a:gd name="connsiteY2592" fmla="*/ 95051 h 1849426"/>
                <a:gd name="connsiteX2593" fmla="*/ 5034817 w 6386648"/>
                <a:gd name="connsiteY2593" fmla="*/ 77026 h 1849426"/>
                <a:gd name="connsiteX2594" fmla="*/ 5052841 w 6386648"/>
                <a:gd name="connsiteY2594" fmla="*/ 59002 h 1849426"/>
                <a:gd name="connsiteX2595" fmla="*/ 3490726 w 6386648"/>
                <a:gd name="connsiteY2595" fmla="*/ 59002 h 1849426"/>
                <a:gd name="connsiteX2596" fmla="*/ 3508751 w 6386648"/>
                <a:gd name="connsiteY2596" fmla="*/ 77026 h 1849426"/>
                <a:gd name="connsiteX2597" fmla="*/ 3490726 w 6386648"/>
                <a:gd name="connsiteY2597" fmla="*/ 95051 h 1849426"/>
                <a:gd name="connsiteX2598" fmla="*/ 3472702 w 6386648"/>
                <a:gd name="connsiteY2598" fmla="*/ 77026 h 1849426"/>
                <a:gd name="connsiteX2599" fmla="*/ 3490726 w 6386648"/>
                <a:gd name="connsiteY2599" fmla="*/ 59002 h 1849426"/>
                <a:gd name="connsiteX2600" fmla="*/ 1447960 w 6386648"/>
                <a:gd name="connsiteY2600" fmla="*/ 59002 h 1849426"/>
                <a:gd name="connsiteX2601" fmla="*/ 1465985 w 6386648"/>
                <a:gd name="connsiteY2601" fmla="*/ 77026 h 1849426"/>
                <a:gd name="connsiteX2602" fmla="*/ 1447960 w 6386648"/>
                <a:gd name="connsiteY2602" fmla="*/ 95051 h 1849426"/>
                <a:gd name="connsiteX2603" fmla="*/ 1429936 w 6386648"/>
                <a:gd name="connsiteY2603" fmla="*/ 77026 h 1849426"/>
                <a:gd name="connsiteX2604" fmla="*/ 1447960 w 6386648"/>
                <a:gd name="connsiteY2604" fmla="*/ 59002 h 1849426"/>
                <a:gd name="connsiteX2605" fmla="*/ 2192969 w 6386648"/>
                <a:gd name="connsiteY2605" fmla="*/ 46987 h 1849426"/>
                <a:gd name="connsiteX2606" fmla="*/ 2210994 w 6386648"/>
                <a:gd name="connsiteY2606" fmla="*/ 65012 h 1849426"/>
                <a:gd name="connsiteX2607" fmla="*/ 2192969 w 6386648"/>
                <a:gd name="connsiteY2607" fmla="*/ 83036 h 1849426"/>
                <a:gd name="connsiteX2608" fmla="*/ 2174945 w 6386648"/>
                <a:gd name="connsiteY2608" fmla="*/ 65012 h 1849426"/>
                <a:gd name="connsiteX2609" fmla="*/ 2192969 w 6386648"/>
                <a:gd name="connsiteY2609" fmla="*/ 46987 h 1849426"/>
                <a:gd name="connsiteX2610" fmla="*/ 4434003 w 6386648"/>
                <a:gd name="connsiteY2610" fmla="*/ 40979 h 1849426"/>
                <a:gd name="connsiteX2611" fmla="*/ 4452028 w 6386648"/>
                <a:gd name="connsiteY2611" fmla="*/ 59003 h 1849426"/>
                <a:gd name="connsiteX2612" fmla="*/ 4434003 w 6386648"/>
                <a:gd name="connsiteY2612" fmla="*/ 77028 h 1849426"/>
                <a:gd name="connsiteX2613" fmla="*/ 4415979 w 6386648"/>
                <a:gd name="connsiteY2613" fmla="*/ 59003 h 1849426"/>
                <a:gd name="connsiteX2614" fmla="*/ 4434003 w 6386648"/>
                <a:gd name="connsiteY2614" fmla="*/ 40979 h 1849426"/>
                <a:gd name="connsiteX2615" fmla="*/ 3616897 w 6386648"/>
                <a:gd name="connsiteY2615" fmla="*/ 40979 h 1849426"/>
                <a:gd name="connsiteX2616" fmla="*/ 3634922 w 6386648"/>
                <a:gd name="connsiteY2616" fmla="*/ 59003 h 1849426"/>
                <a:gd name="connsiteX2617" fmla="*/ 3616897 w 6386648"/>
                <a:gd name="connsiteY2617" fmla="*/ 77028 h 1849426"/>
                <a:gd name="connsiteX2618" fmla="*/ 3598872 w 6386648"/>
                <a:gd name="connsiteY2618" fmla="*/ 59003 h 1849426"/>
                <a:gd name="connsiteX2619" fmla="*/ 3616897 w 6386648"/>
                <a:gd name="connsiteY2619" fmla="*/ 40979 h 1849426"/>
                <a:gd name="connsiteX2620" fmla="*/ 1826473 w 6386648"/>
                <a:gd name="connsiteY2620" fmla="*/ 40979 h 1849426"/>
                <a:gd name="connsiteX2621" fmla="*/ 1844497 w 6386648"/>
                <a:gd name="connsiteY2621" fmla="*/ 59003 h 1849426"/>
                <a:gd name="connsiteX2622" fmla="*/ 1826473 w 6386648"/>
                <a:gd name="connsiteY2622" fmla="*/ 77028 h 1849426"/>
                <a:gd name="connsiteX2623" fmla="*/ 1808448 w 6386648"/>
                <a:gd name="connsiteY2623" fmla="*/ 59003 h 1849426"/>
                <a:gd name="connsiteX2624" fmla="*/ 1826473 w 6386648"/>
                <a:gd name="connsiteY2624" fmla="*/ 40979 h 1849426"/>
                <a:gd name="connsiteX2625" fmla="*/ 5942045 w 6386648"/>
                <a:gd name="connsiteY2625" fmla="*/ 34970 h 1849426"/>
                <a:gd name="connsiteX2626" fmla="*/ 5960070 w 6386648"/>
                <a:gd name="connsiteY2626" fmla="*/ 52994 h 1849426"/>
                <a:gd name="connsiteX2627" fmla="*/ 5942045 w 6386648"/>
                <a:gd name="connsiteY2627" fmla="*/ 71019 h 1849426"/>
                <a:gd name="connsiteX2628" fmla="*/ 5924021 w 6386648"/>
                <a:gd name="connsiteY2628" fmla="*/ 52994 h 1849426"/>
                <a:gd name="connsiteX2629" fmla="*/ 5942045 w 6386648"/>
                <a:gd name="connsiteY2629" fmla="*/ 34970 h 1849426"/>
                <a:gd name="connsiteX2630" fmla="*/ 5719744 w 6386648"/>
                <a:gd name="connsiteY2630" fmla="*/ 34970 h 1849426"/>
                <a:gd name="connsiteX2631" fmla="*/ 5737769 w 6386648"/>
                <a:gd name="connsiteY2631" fmla="*/ 52994 h 1849426"/>
                <a:gd name="connsiteX2632" fmla="*/ 5719744 w 6386648"/>
                <a:gd name="connsiteY2632" fmla="*/ 71019 h 1849426"/>
                <a:gd name="connsiteX2633" fmla="*/ 5701719 w 6386648"/>
                <a:gd name="connsiteY2633" fmla="*/ 52994 h 1849426"/>
                <a:gd name="connsiteX2634" fmla="*/ 5719744 w 6386648"/>
                <a:gd name="connsiteY2634" fmla="*/ 34970 h 1849426"/>
                <a:gd name="connsiteX2635" fmla="*/ 1171586 w 6386648"/>
                <a:gd name="connsiteY2635" fmla="*/ 34970 h 1849426"/>
                <a:gd name="connsiteX2636" fmla="*/ 1189611 w 6386648"/>
                <a:gd name="connsiteY2636" fmla="*/ 52994 h 1849426"/>
                <a:gd name="connsiteX2637" fmla="*/ 1171586 w 6386648"/>
                <a:gd name="connsiteY2637" fmla="*/ 71019 h 1849426"/>
                <a:gd name="connsiteX2638" fmla="*/ 1153562 w 6386648"/>
                <a:gd name="connsiteY2638" fmla="*/ 52994 h 1849426"/>
                <a:gd name="connsiteX2639" fmla="*/ 1171586 w 6386648"/>
                <a:gd name="connsiteY2639" fmla="*/ 34970 h 1849426"/>
                <a:gd name="connsiteX2640" fmla="*/ 937268 w 6386648"/>
                <a:gd name="connsiteY2640" fmla="*/ 34970 h 1849426"/>
                <a:gd name="connsiteX2641" fmla="*/ 955293 w 6386648"/>
                <a:gd name="connsiteY2641" fmla="*/ 52994 h 1849426"/>
                <a:gd name="connsiteX2642" fmla="*/ 937268 w 6386648"/>
                <a:gd name="connsiteY2642" fmla="*/ 71019 h 1849426"/>
                <a:gd name="connsiteX2643" fmla="*/ 919244 w 6386648"/>
                <a:gd name="connsiteY2643" fmla="*/ 52994 h 1849426"/>
                <a:gd name="connsiteX2644" fmla="*/ 937268 w 6386648"/>
                <a:gd name="connsiteY2644" fmla="*/ 34970 h 1849426"/>
                <a:gd name="connsiteX2645" fmla="*/ 426577 w 6386648"/>
                <a:gd name="connsiteY2645" fmla="*/ 34970 h 1849426"/>
                <a:gd name="connsiteX2646" fmla="*/ 444602 w 6386648"/>
                <a:gd name="connsiteY2646" fmla="*/ 52994 h 1849426"/>
                <a:gd name="connsiteX2647" fmla="*/ 426577 w 6386648"/>
                <a:gd name="connsiteY2647" fmla="*/ 71019 h 1849426"/>
                <a:gd name="connsiteX2648" fmla="*/ 408553 w 6386648"/>
                <a:gd name="connsiteY2648" fmla="*/ 52994 h 1849426"/>
                <a:gd name="connsiteX2649" fmla="*/ 426577 w 6386648"/>
                <a:gd name="connsiteY2649" fmla="*/ 34970 h 1849426"/>
                <a:gd name="connsiteX2650" fmla="*/ 6146322 w 6386648"/>
                <a:gd name="connsiteY2650" fmla="*/ 28962 h 1849426"/>
                <a:gd name="connsiteX2651" fmla="*/ 6164347 w 6386648"/>
                <a:gd name="connsiteY2651" fmla="*/ 46986 h 1849426"/>
                <a:gd name="connsiteX2652" fmla="*/ 6146322 w 6386648"/>
                <a:gd name="connsiteY2652" fmla="*/ 65011 h 1849426"/>
                <a:gd name="connsiteX2653" fmla="*/ 6128298 w 6386648"/>
                <a:gd name="connsiteY2653" fmla="*/ 46986 h 1849426"/>
                <a:gd name="connsiteX2654" fmla="*/ 6146322 w 6386648"/>
                <a:gd name="connsiteY2654" fmla="*/ 28962 h 1849426"/>
                <a:gd name="connsiteX2655" fmla="*/ 4776467 w 6386648"/>
                <a:gd name="connsiteY2655" fmla="*/ 28962 h 1849426"/>
                <a:gd name="connsiteX2656" fmla="*/ 4794492 w 6386648"/>
                <a:gd name="connsiteY2656" fmla="*/ 46986 h 1849426"/>
                <a:gd name="connsiteX2657" fmla="*/ 4776467 w 6386648"/>
                <a:gd name="connsiteY2657" fmla="*/ 65011 h 1849426"/>
                <a:gd name="connsiteX2658" fmla="*/ 4758443 w 6386648"/>
                <a:gd name="connsiteY2658" fmla="*/ 46986 h 1849426"/>
                <a:gd name="connsiteX2659" fmla="*/ 4776467 w 6386648"/>
                <a:gd name="connsiteY2659" fmla="*/ 28962 h 1849426"/>
                <a:gd name="connsiteX2660" fmla="*/ 2451318 w 6386648"/>
                <a:gd name="connsiteY2660" fmla="*/ 28962 h 1849426"/>
                <a:gd name="connsiteX2661" fmla="*/ 2469343 w 6386648"/>
                <a:gd name="connsiteY2661" fmla="*/ 46986 h 1849426"/>
                <a:gd name="connsiteX2662" fmla="*/ 2451318 w 6386648"/>
                <a:gd name="connsiteY2662" fmla="*/ 65011 h 1849426"/>
                <a:gd name="connsiteX2663" fmla="*/ 2433294 w 6386648"/>
                <a:gd name="connsiteY2663" fmla="*/ 46986 h 1849426"/>
                <a:gd name="connsiteX2664" fmla="*/ 2451318 w 6386648"/>
                <a:gd name="connsiteY2664" fmla="*/ 28962 h 1849426"/>
                <a:gd name="connsiteX2665" fmla="*/ 150203 w 6386648"/>
                <a:gd name="connsiteY2665" fmla="*/ 28962 h 1849426"/>
                <a:gd name="connsiteX2666" fmla="*/ 168228 w 6386648"/>
                <a:gd name="connsiteY2666" fmla="*/ 46986 h 1849426"/>
                <a:gd name="connsiteX2667" fmla="*/ 150203 w 6386648"/>
                <a:gd name="connsiteY2667" fmla="*/ 65011 h 1849426"/>
                <a:gd name="connsiteX2668" fmla="*/ 132179 w 6386648"/>
                <a:gd name="connsiteY2668" fmla="*/ 46986 h 1849426"/>
                <a:gd name="connsiteX2669" fmla="*/ 150203 w 6386648"/>
                <a:gd name="connsiteY2669" fmla="*/ 28962 h 1849426"/>
                <a:gd name="connsiteX2670" fmla="*/ 4277792 w 6386648"/>
                <a:gd name="connsiteY2670" fmla="*/ 22954 h 1849426"/>
                <a:gd name="connsiteX2671" fmla="*/ 4295817 w 6386648"/>
                <a:gd name="connsiteY2671" fmla="*/ 40978 h 1849426"/>
                <a:gd name="connsiteX2672" fmla="*/ 4277792 w 6386648"/>
                <a:gd name="connsiteY2672" fmla="*/ 59003 h 1849426"/>
                <a:gd name="connsiteX2673" fmla="*/ 4259767 w 6386648"/>
                <a:gd name="connsiteY2673" fmla="*/ 40978 h 1849426"/>
                <a:gd name="connsiteX2674" fmla="*/ 4277792 w 6386648"/>
                <a:gd name="connsiteY2674" fmla="*/ 22954 h 1849426"/>
                <a:gd name="connsiteX2675" fmla="*/ 4145613 w 6386648"/>
                <a:gd name="connsiteY2675" fmla="*/ 22954 h 1849426"/>
                <a:gd name="connsiteX2676" fmla="*/ 4163638 w 6386648"/>
                <a:gd name="connsiteY2676" fmla="*/ 40978 h 1849426"/>
                <a:gd name="connsiteX2677" fmla="*/ 4145613 w 6386648"/>
                <a:gd name="connsiteY2677" fmla="*/ 59003 h 1849426"/>
                <a:gd name="connsiteX2678" fmla="*/ 4127589 w 6386648"/>
                <a:gd name="connsiteY2678" fmla="*/ 40978 h 1849426"/>
                <a:gd name="connsiteX2679" fmla="*/ 4145613 w 6386648"/>
                <a:gd name="connsiteY2679" fmla="*/ 22954 h 1849426"/>
                <a:gd name="connsiteX2680" fmla="*/ 817106 w 6386648"/>
                <a:gd name="connsiteY2680" fmla="*/ 22954 h 1849426"/>
                <a:gd name="connsiteX2681" fmla="*/ 829123 w 6386648"/>
                <a:gd name="connsiteY2681" fmla="*/ 34970 h 1849426"/>
                <a:gd name="connsiteX2682" fmla="*/ 817106 w 6386648"/>
                <a:gd name="connsiteY2682" fmla="*/ 46987 h 1849426"/>
                <a:gd name="connsiteX2683" fmla="*/ 805090 w 6386648"/>
                <a:gd name="connsiteY2683" fmla="*/ 34970 h 1849426"/>
                <a:gd name="connsiteX2684" fmla="*/ 817106 w 6386648"/>
                <a:gd name="connsiteY2684" fmla="*/ 22954 h 1849426"/>
                <a:gd name="connsiteX2685" fmla="*/ 5491435 w 6386648"/>
                <a:gd name="connsiteY2685" fmla="*/ 16946 h 1849426"/>
                <a:gd name="connsiteX2686" fmla="*/ 5509460 w 6386648"/>
                <a:gd name="connsiteY2686" fmla="*/ 34971 h 1849426"/>
                <a:gd name="connsiteX2687" fmla="*/ 5491435 w 6386648"/>
                <a:gd name="connsiteY2687" fmla="*/ 52995 h 1849426"/>
                <a:gd name="connsiteX2688" fmla="*/ 5473411 w 6386648"/>
                <a:gd name="connsiteY2688" fmla="*/ 34971 h 1849426"/>
                <a:gd name="connsiteX2689" fmla="*/ 5491435 w 6386648"/>
                <a:gd name="connsiteY2689" fmla="*/ 16946 h 1849426"/>
                <a:gd name="connsiteX2690" fmla="*/ 5323207 w 6386648"/>
                <a:gd name="connsiteY2690" fmla="*/ 16946 h 1849426"/>
                <a:gd name="connsiteX2691" fmla="*/ 5341232 w 6386648"/>
                <a:gd name="connsiteY2691" fmla="*/ 34971 h 1849426"/>
                <a:gd name="connsiteX2692" fmla="*/ 5323207 w 6386648"/>
                <a:gd name="connsiteY2692" fmla="*/ 52995 h 1849426"/>
                <a:gd name="connsiteX2693" fmla="*/ 5305183 w 6386648"/>
                <a:gd name="connsiteY2693" fmla="*/ 34971 h 1849426"/>
                <a:gd name="connsiteX2694" fmla="*/ 5323207 w 6386648"/>
                <a:gd name="connsiteY2694" fmla="*/ 16946 h 1849426"/>
                <a:gd name="connsiteX2695" fmla="*/ 4632272 w 6386648"/>
                <a:gd name="connsiteY2695" fmla="*/ 16946 h 1849426"/>
                <a:gd name="connsiteX2696" fmla="*/ 4650297 w 6386648"/>
                <a:gd name="connsiteY2696" fmla="*/ 34971 h 1849426"/>
                <a:gd name="connsiteX2697" fmla="*/ 4632272 w 6386648"/>
                <a:gd name="connsiteY2697" fmla="*/ 52995 h 1849426"/>
                <a:gd name="connsiteX2698" fmla="*/ 4614248 w 6386648"/>
                <a:gd name="connsiteY2698" fmla="*/ 34971 h 1849426"/>
                <a:gd name="connsiteX2699" fmla="*/ 4632272 w 6386648"/>
                <a:gd name="connsiteY2699" fmla="*/ 16946 h 1849426"/>
                <a:gd name="connsiteX2700" fmla="*/ 3226368 w 6386648"/>
                <a:gd name="connsiteY2700" fmla="*/ 16946 h 1849426"/>
                <a:gd name="connsiteX2701" fmla="*/ 3244393 w 6386648"/>
                <a:gd name="connsiteY2701" fmla="*/ 34971 h 1849426"/>
                <a:gd name="connsiteX2702" fmla="*/ 3226368 w 6386648"/>
                <a:gd name="connsiteY2702" fmla="*/ 52995 h 1849426"/>
                <a:gd name="connsiteX2703" fmla="*/ 3208343 w 6386648"/>
                <a:gd name="connsiteY2703" fmla="*/ 34971 h 1849426"/>
                <a:gd name="connsiteX2704" fmla="*/ 3226368 w 6386648"/>
                <a:gd name="connsiteY2704" fmla="*/ 16946 h 1849426"/>
                <a:gd name="connsiteX2705" fmla="*/ 3983393 w 6386648"/>
                <a:gd name="connsiteY2705" fmla="*/ 10938 h 1849426"/>
                <a:gd name="connsiteX2706" fmla="*/ 4001418 w 6386648"/>
                <a:gd name="connsiteY2706" fmla="*/ 28962 h 1849426"/>
                <a:gd name="connsiteX2707" fmla="*/ 3983393 w 6386648"/>
                <a:gd name="connsiteY2707" fmla="*/ 46987 h 1849426"/>
                <a:gd name="connsiteX2708" fmla="*/ 3965369 w 6386648"/>
                <a:gd name="connsiteY2708" fmla="*/ 28962 h 1849426"/>
                <a:gd name="connsiteX2709" fmla="*/ 3983393 w 6386648"/>
                <a:gd name="connsiteY2709" fmla="*/ 10938 h 1849426"/>
                <a:gd name="connsiteX2710" fmla="*/ 1039407 w 6386648"/>
                <a:gd name="connsiteY2710" fmla="*/ 10938 h 1849426"/>
                <a:gd name="connsiteX2711" fmla="*/ 1057432 w 6386648"/>
                <a:gd name="connsiteY2711" fmla="*/ 28962 h 1849426"/>
                <a:gd name="connsiteX2712" fmla="*/ 1039407 w 6386648"/>
                <a:gd name="connsiteY2712" fmla="*/ 46987 h 1849426"/>
                <a:gd name="connsiteX2713" fmla="*/ 1021383 w 6386648"/>
                <a:gd name="connsiteY2713" fmla="*/ 28962 h 1849426"/>
                <a:gd name="connsiteX2714" fmla="*/ 1039407 w 6386648"/>
                <a:gd name="connsiteY2714" fmla="*/ 10938 h 1849426"/>
                <a:gd name="connsiteX2715" fmla="*/ 312422 w 6386648"/>
                <a:gd name="connsiteY2715" fmla="*/ 10938 h 1849426"/>
                <a:gd name="connsiteX2716" fmla="*/ 330447 w 6386648"/>
                <a:gd name="connsiteY2716" fmla="*/ 28962 h 1849426"/>
                <a:gd name="connsiteX2717" fmla="*/ 312422 w 6386648"/>
                <a:gd name="connsiteY2717" fmla="*/ 46987 h 1849426"/>
                <a:gd name="connsiteX2718" fmla="*/ 294398 w 6386648"/>
                <a:gd name="connsiteY2718" fmla="*/ 28962 h 1849426"/>
                <a:gd name="connsiteX2719" fmla="*/ 312422 w 6386648"/>
                <a:gd name="connsiteY2719" fmla="*/ 10938 h 1849426"/>
                <a:gd name="connsiteX2720" fmla="*/ 3839198 w 6386648"/>
                <a:gd name="connsiteY2720" fmla="*/ 4930 h 1849426"/>
                <a:gd name="connsiteX2721" fmla="*/ 3857223 w 6386648"/>
                <a:gd name="connsiteY2721" fmla="*/ 22954 h 1849426"/>
                <a:gd name="connsiteX2722" fmla="*/ 3839198 w 6386648"/>
                <a:gd name="connsiteY2722" fmla="*/ 40979 h 1849426"/>
                <a:gd name="connsiteX2723" fmla="*/ 3821174 w 6386648"/>
                <a:gd name="connsiteY2723" fmla="*/ 22954 h 1849426"/>
                <a:gd name="connsiteX2724" fmla="*/ 3839198 w 6386648"/>
                <a:gd name="connsiteY2724" fmla="*/ 4930 h 1849426"/>
                <a:gd name="connsiteX2725" fmla="*/ 3388588 w 6386648"/>
                <a:gd name="connsiteY2725" fmla="*/ 4930 h 1849426"/>
                <a:gd name="connsiteX2726" fmla="*/ 3406613 w 6386648"/>
                <a:gd name="connsiteY2726" fmla="*/ 22954 h 1849426"/>
                <a:gd name="connsiteX2727" fmla="*/ 3388588 w 6386648"/>
                <a:gd name="connsiteY2727" fmla="*/ 40979 h 1849426"/>
                <a:gd name="connsiteX2728" fmla="*/ 3370564 w 6386648"/>
                <a:gd name="connsiteY2728" fmla="*/ 22954 h 1849426"/>
                <a:gd name="connsiteX2729" fmla="*/ 3388588 w 6386648"/>
                <a:gd name="connsiteY2729" fmla="*/ 4930 h 1849426"/>
                <a:gd name="connsiteX2730" fmla="*/ 5171526 w 6386648"/>
                <a:gd name="connsiteY2730" fmla="*/ 0 h 1849426"/>
                <a:gd name="connsiteX2731" fmla="*/ 5198514 w 6386648"/>
                <a:gd name="connsiteY2731" fmla="*/ 0 h 1849426"/>
                <a:gd name="connsiteX2732" fmla="*/ 5203045 w 6386648"/>
                <a:gd name="connsiteY2732" fmla="*/ 10937 h 1849426"/>
                <a:gd name="connsiteX2733" fmla="*/ 5185020 w 6386648"/>
                <a:gd name="connsiteY2733" fmla="*/ 28962 h 1849426"/>
                <a:gd name="connsiteX2734" fmla="*/ 5166996 w 6386648"/>
                <a:gd name="connsiteY2734" fmla="*/ 10937 h 1849426"/>
                <a:gd name="connsiteX2735" fmla="*/ 4908761 w 6386648"/>
                <a:gd name="connsiteY2735" fmla="*/ 0 h 1849426"/>
                <a:gd name="connsiteX2736" fmla="*/ 4932564 w 6386648"/>
                <a:gd name="connsiteY2736" fmla="*/ 0 h 1849426"/>
                <a:gd name="connsiteX2737" fmla="*/ 4920662 w 6386648"/>
                <a:gd name="connsiteY2737" fmla="*/ 4930 h 1849426"/>
                <a:gd name="connsiteX2738" fmla="*/ 3701458 w 6386648"/>
                <a:gd name="connsiteY2738" fmla="*/ 0 h 1849426"/>
                <a:gd name="connsiteX2739" fmla="*/ 3736613 w 6386648"/>
                <a:gd name="connsiteY2739" fmla="*/ 0 h 1849426"/>
                <a:gd name="connsiteX2740" fmla="*/ 3731781 w 6386648"/>
                <a:gd name="connsiteY2740" fmla="*/ 11667 h 1849426"/>
                <a:gd name="connsiteX2741" fmla="*/ 3719035 w 6386648"/>
                <a:gd name="connsiteY2741" fmla="*/ 16946 h 1849426"/>
                <a:gd name="connsiteX2742" fmla="*/ 3706290 w 6386648"/>
                <a:gd name="connsiteY2742" fmla="*/ 11667 h 1849426"/>
                <a:gd name="connsiteX2743" fmla="*/ 3058255 w 6386648"/>
                <a:gd name="connsiteY2743" fmla="*/ 0 h 1849426"/>
                <a:gd name="connsiteX2744" fmla="*/ 3082058 w 6386648"/>
                <a:gd name="connsiteY2744" fmla="*/ 0 h 1849426"/>
                <a:gd name="connsiteX2745" fmla="*/ 3070156 w 6386648"/>
                <a:gd name="connsiteY2745" fmla="*/ 4930 h 1849426"/>
                <a:gd name="connsiteX2746" fmla="*/ 2908383 w 6386648"/>
                <a:gd name="connsiteY2746" fmla="*/ 0 h 1849426"/>
                <a:gd name="connsiteX2747" fmla="*/ 2943539 w 6386648"/>
                <a:gd name="connsiteY2747" fmla="*/ 0 h 1849426"/>
                <a:gd name="connsiteX2748" fmla="*/ 2938707 w 6386648"/>
                <a:gd name="connsiteY2748" fmla="*/ 11667 h 1849426"/>
                <a:gd name="connsiteX2749" fmla="*/ 2925961 w 6386648"/>
                <a:gd name="connsiteY2749" fmla="*/ 16946 h 1849426"/>
                <a:gd name="connsiteX2750" fmla="*/ 2913216 w 6386648"/>
                <a:gd name="connsiteY2750" fmla="*/ 11667 h 1849426"/>
                <a:gd name="connsiteX2751" fmla="*/ 2794230 w 6386648"/>
                <a:gd name="connsiteY2751" fmla="*/ 0 h 1849426"/>
                <a:gd name="connsiteX2752" fmla="*/ 2829385 w 6386648"/>
                <a:gd name="connsiteY2752" fmla="*/ 0 h 1849426"/>
                <a:gd name="connsiteX2753" fmla="*/ 2824553 w 6386648"/>
                <a:gd name="connsiteY2753" fmla="*/ 11667 h 1849426"/>
                <a:gd name="connsiteX2754" fmla="*/ 2811807 w 6386648"/>
                <a:gd name="connsiteY2754" fmla="*/ 16946 h 1849426"/>
                <a:gd name="connsiteX2755" fmla="*/ 2799062 w 6386648"/>
                <a:gd name="connsiteY2755" fmla="*/ 11667 h 1849426"/>
                <a:gd name="connsiteX2756" fmla="*/ 2675662 w 6386648"/>
                <a:gd name="connsiteY2756" fmla="*/ 0 h 1849426"/>
                <a:gd name="connsiteX2757" fmla="*/ 2707627 w 6386648"/>
                <a:gd name="connsiteY2757" fmla="*/ 0 h 1849426"/>
                <a:gd name="connsiteX2758" fmla="*/ 2709669 w 6386648"/>
                <a:gd name="connsiteY2758" fmla="*/ 4930 h 1849426"/>
                <a:gd name="connsiteX2759" fmla="*/ 2691644 w 6386648"/>
                <a:gd name="connsiteY2759" fmla="*/ 22954 h 1849426"/>
                <a:gd name="connsiteX2760" fmla="*/ 2673620 w 6386648"/>
                <a:gd name="connsiteY2760" fmla="*/ 4930 h 1849426"/>
                <a:gd name="connsiteX2761" fmla="*/ 2543483 w 6386648"/>
                <a:gd name="connsiteY2761" fmla="*/ 0 h 1849426"/>
                <a:gd name="connsiteX2762" fmla="*/ 2575448 w 6386648"/>
                <a:gd name="connsiteY2762" fmla="*/ 0 h 1849426"/>
                <a:gd name="connsiteX2763" fmla="*/ 2577490 w 6386648"/>
                <a:gd name="connsiteY2763" fmla="*/ 4930 h 1849426"/>
                <a:gd name="connsiteX2764" fmla="*/ 2559465 w 6386648"/>
                <a:gd name="connsiteY2764" fmla="*/ 22954 h 1849426"/>
                <a:gd name="connsiteX2765" fmla="*/ 2541441 w 6386648"/>
                <a:gd name="connsiteY2765" fmla="*/ 4930 h 1849426"/>
                <a:gd name="connsiteX2766" fmla="*/ 2047297 w 6386648"/>
                <a:gd name="connsiteY2766" fmla="*/ 0 h 1849426"/>
                <a:gd name="connsiteX2767" fmla="*/ 2074285 w 6386648"/>
                <a:gd name="connsiteY2767" fmla="*/ 0 h 1849426"/>
                <a:gd name="connsiteX2768" fmla="*/ 2078815 w 6386648"/>
                <a:gd name="connsiteY2768" fmla="*/ 10937 h 1849426"/>
                <a:gd name="connsiteX2769" fmla="*/ 2060790 w 6386648"/>
                <a:gd name="connsiteY2769" fmla="*/ 28962 h 1849426"/>
                <a:gd name="connsiteX2770" fmla="*/ 2042766 w 6386648"/>
                <a:gd name="connsiteY2770" fmla="*/ 10937 h 1849426"/>
                <a:gd name="connsiteX2771" fmla="*/ 1932017 w 6386648"/>
                <a:gd name="connsiteY2771" fmla="*/ 0 h 1849426"/>
                <a:gd name="connsiteX2772" fmla="*/ 1937222 w 6386648"/>
                <a:gd name="connsiteY2772" fmla="*/ 0 h 1849426"/>
                <a:gd name="connsiteX2773" fmla="*/ 1947365 w 6386648"/>
                <a:gd name="connsiteY2773" fmla="*/ 4201 h 1849426"/>
                <a:gd name="connsiteX2774" fmla="*/ 1952644 w 6386648"/>
                <a:gd name="connsiteY2774" fmla="*/ 16946 h 1849426"/>
                <a:gd name="connsiteX2775" fmla="*/ 1934619 w 6386648"/>
                <a:gd name="connsiteY2775" fmla="*/ 34971 h 1849426"/>
                <a:gd name="connsiteX2776" fmla="*/ 1916595 w 6386648"/>
                <a:gd name="connsiteY2776" fmla="*/ 16946 h 1849426"/>
                <a:gd name="connsiteX2777" fmla="*/ 1921875 w 6386648"/>
                <a:gd name="connsiteY2777" fmla="*/ 4201 h 1849426"/>
                <a:gd name="connsiteX2778" fmla="*/ 1694741 w 6386648"/>
                <a:gd name="connsiteY2778" fmla="*/ 0 h 1849426"/>
                <a:gd name="connsiteX2779" fmla="*/ 1729896 w 6386648"/>
                <a:gd name="connsiteY2779" fmla="*/ 0 h 1849426"/>
                <a:gd name="connsiteX2780" fmla="*/ 1725064 w 6386648"/>
                <a:gd name="connsiteY2780" fmla="*/ 11667 h 1849426"/>
                <a:gd name="connsiteX2781" fmla="*/ 1712318 w 6386648"/>
                <a:gd name="connsiteY2781" fmla="*/ 16946 h 1849426"/>
                <a:gd name="connsiteX2782" fmla="*/ 1699574 w 6386648"/>
                <a:gd name="connsiteY2782" fmla="*/ 11667 h 1849426"/>
                <a:gd name="connsiteX2783" fmla="*/ 1586594 w 6386648"/>
                <a:gd name="connsiteY2783" fmla="*/ 0 h 1849426"/>
                <a:gd name="connsiteX2784" fmla="*/ 1621749 w 6386648"/>
                <a:gd name="connsiteY2784" fmla="*/ 0 h 1849426"/>
                <a:gd name="connsiteX2785" fmla="*/ 1616917 w 6386648"/>
                <a:gd name="connsiteY2785" fmla="*/ 11667 h 1849426"/>
                <a:gd name="connsiteX2786" fmla="*/ 1604171 w 6386648"/>
                <a:gd name="connsiteY2786" fmla="*/ 16946 h 1849426"/>
                <a:gd name="connsiteX2787" fmla="*/ 1591427 w 6386648"/>
                <a:gd name="connsiteY2787" fmla="*/ 11667 h 1849426"/>
                <a:gd name="connsiteX2788" fmla="*/ 1328245 w 6386648"/>
                <a:gd name="connsiteY2788" fmla="*/ 0 h 1849426"/>
                <a:gd name="connsiteX2789" fmla="*/ 1363400 w 6386648"/>
                <a:gd name="connsiteY2789" fmla="*/ 0 h 1849426"/>
                <a:gd name="connsiteX2790" fmla="*/ 1358568 w 6386648"/>
                <a:gd name="connsiteY2790" fmla="*/ 11667 h 1849426"/>
                <a:gd name="connsiteX2791" fmla="*/ 1345823 w 6386648"/>
                <a:gd name="connsiteY2791" fmla="*/ 16946 h 1849426"/>
                <a:gd name="connsiteX2792" fmla="*/ 1333078 w 6386648"/>
                <a:gd name="connsiteY2792" fmla="*/ 11667 h 1849426"/>
                <a:gd name="connsiteX2793" fmla="*/ 636977 w 6386648"/>
                <a:gd name="connsiteY2793" fmla="*/ 0 h 1849426"/>
                <a:gd name="connsiteX2794" fmla="*/ 660780 w 6386648"/>
                <a:gd name="connsiteY2794" fmla="*/ 0 h 1849426"/>
                <a:gd name="connsiteX2795" fmla="*/ 648878 w 6386648"/>
                <a:gd name="connsiteY2795" fmla="*/ 4930 h 1849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  <a:cxn ang="0">
                  <a:pos x="connsiteX2169" y="connsiteY2169"/>
                </a:cxn>
                <a:cxn ang="0">
                  <a:pos x="connsiteX2170" y="connsiteY2170"/>
                </a:cxn>
                <a:cxn ang="0">
                  <a:pos x="connsiteX2171" y="connsiteY2171"/>
                </a:cxn>
                <a:cxn ang="0">
                  <a:pos x="connsiteX2172" y="connsiteY2172"/>
                </a:cxn>
                <a:cxn ang="0">
                  <a:pos x="connsiteX2173" y="connsiteY2173"/>
                </a:cxn>
                <a:cxn ang="0">
                  <a:pos x="connsiteX2174" y="connsiteY2174"/>
                </a:cxn>
                <a:cxn ang="0">
                  <a:pos x="connsiteX2175" y="connsiteY2175"/>
                </a:cxn>
                <a:cxn ang="0">
                  <a:pos x="connsiteX2176" y="connsiteY2176"/>
                </a:cxn>
                <a:cxn ang="0">
                  <a:pos x="connsiteX2177" y="connsiteY2177"/>
                </a:cxn>
                <a:cxn ang="0">
                  <a:pos x="connsiteX2178" y="connsiteY2178"/>
                </a:cxn>
                <a:cxn ang="0">
                  <a:pos x="connsiteX2179" y="connsiteY2179"/>
                </a:cxn>
                <a:cxn ang="0">
                  <a:pos x="connsiteX2180" y="connsiteY2180"/>
                </a:cxn>
                <a:cxn ang="0">
                  <a:pos x="connsiteX2181" y="connsiteY2181"/>
                </a:cxn>
                <a:cxn ang="0">
                  <a:pos x="connsiteX2182" y="connsiteY2182"/>
                </a:cxn>
                <a:cxn ang="0">
                  <a:pos x="connsiteX2183" y="connsiteY2183"/>
                </a:cxn>
                <a:cxn ang="0">
                  <a:pos x="connsiteX2184" y="connsiteY2184"/>
                </a:cxn>
                <a:cxn ang="0">
                  <a:pos x="connsiteX2185" y="connsiteY2185"/>
                </a:cxn>
                <a:cxn ang="0">
                  <a:pos x="connsiteX2186" y="connsiteY2186"/>
                </a:cxn>
                <a:cxn ang="0">
                  <a:pos x="connsiteX2187" y="connsiteY2187"/>
                </a:cxn>
                <a:cxn ang="0">
                  <a:pos x="connsiteX2188" y="connsiteY2188"/>
                </a:cxn>
                <a:cxn ang="0">
                  <a:pos x="connsiteX2189" y="connsiteY2189"/>
                </a:cxn>
                <a:cxn ang="0">
                  <a:pos x="connsiteX2190" y="connsiteY2190"/>
                </a:cxn>
                <a:cxn ang="0">
                  <a:pos x="connsiteX2191" y="connsiteY2191"/>
                </a:cxn>
                <a:cxn ang="0">
                  <a:pos x="connsiteX2192" y="connsiteY2192"/>
                </a:cxn>
                <a:cxn ang="0">
                  <a:pos x="connsiteX2193" y="connsiteY2193"/>
                </a:cxn>
                <a:cxn ang="0">
                  <a:pos x="connsiteX2194" y="connsiteY2194"/>
                </a:cxn>
                <a:cxn ang="0">
                  <a:pos x="connsiteX2195" y="connsiteY2195"/>
                </a:cxn>
                <a:cxn ang="0">
                  <a:pos x="connsiteX2196" y="connsiteY2196"/>
                </a:cxn>
                <a:cxn ang="0">
                  <a:pos x="connsiteX2197" y="connsiteY2197"/>
                </a:cxn>
                <a:cxn ang="0">
                  <a:pos x="connsiteX2198" y="connsiteY2198"/>
                </a:cxn>
                <a:cxn ang="0">
                  <a:pos x="connsiteX2199" y="connsiteY2199"/>
                </a:cxn>
                <a:cxn ang="0">
                  <a:pos x="connsiteX2200" y="connsiteY2200"/>
                </a:cxn>
                <a:cxn ang="0">
                  <a:pos x="connsiteX2201" y="connsiteY2201"/>
                </a:cxn>
                <a:cxn ang="0">
                  <a:pos x="connsiteX2202" y="connsiteY2202"/>
                </a:cxn>
                <a:cxn ang="0">
                  <a:pos x="connsiteX2203" y="connsiteY2203"/>
                </a:cxn>
                <a:cxn ang="0">
                  <a:pos x="connsiteX2204" y="connsiteY2204"/>
                </a:cxn>
                <a:cxn ang="0">
                  <a:pos x="connsiteX2205" y="connsiteY2205"/>
                </a:cxn>
                <a:cxn ang="0">
                  <a:pos x="connsiteX2206" y="connsiteY2206"/>
                </a:cxn>
                <a:cxn ang="0">
                  <a:pos x="connsiteX2207" y="connsiteY2207"/>
                </a:cxn>
                <a:cxn ang="0">
                  <a:pos x="connsiteX2208" y="connsiteY2208"/>
                </a:cxn>
                <a:cxn ang="0">
                  <a:pos x="connsiteX2209" y="connsiteY2209"/>
                </a:cxn>
                <a:cxn ang="0">
                  <a:pos x="connsiteX2210" y="connsiteY2210"/>
                </a:cxn>
                <a:cxn ang="0">
                  <a:pos x="connsiteX2211" y="connsiteY2211"/>
                </a:cxn>
                <a:cxn ang="0">
                  <a:pos x="connsiteX2212" y="connsiteY2212"/>
                </a:cxn>
                <a:cxn ang="0">
                  <a:pos x="connsiteX2213" y="connsiteY2213"/>
                </a:cxn>
                <a:cxn ang="0">
                  <a:pos x="connsiteX2214" y="connsiteY2214"/>
                </a:cxn>
                <a:cxn ang="0">
                  <a:pos x="connsiteX2215" y="connsiteY2215"/>
                </a:cxn>
                <a:cxn ang="0">
                  <a:pos x="connsiteX2216" y="connsiteY2216"/>
                </a:cxn>
                <a:cxn ang="0">
                  <a:pos x="connsiteX2217" y="connsiteY2217"/>
                </a:cxn>
                <a:cxn ang="0">
                  <a:pos x="connsiteX2218" y="connsiteY2218"/>
                </a:cxn>
                <a:cxn ang="0">
                  <a:pos x="connsiteX2219" y="connsiteY2219"/>
                </a:cxn>
                <a:cxn ang="0">
                  <a:pos x="connsiteX2220" y="connsiteY2220"/>
                </a:cxn>
                <a:cxn ang="0">
                  <a:pos x="connsiteX2221" y="connsiteY2221"/>
                </a:cxn>
                <a:cxn ang="0">
                  <a:pos x="connsiteX2222" y="connsiteY2222"/>
                </a:cxn>
                <a:cxn ang="0">
                  <a:pos x="connsiteX2223" y="connsiteY2223"/>
                </a:cxn>
                <a:cxn ang="0">
                  <a:pos x="connsiteX2224" y="connsiteY2224"/>
                </a:cxn>
                <a:cxn ang="0">
                  <a:pos x="connsiteX2225" y="connsiteY2225"/>
                </a:cxn>
                <a:cxn ang="0">
                  <a:pos x="connsiteX2226" y="connsiteY2226"/>
                </a:cxn>
                <a:cxn ang="0">
                  <a:pos x="connsiteX2227" y="connsiteY2227"/>
                </a:cxn>
                <a:cxn ang="0">
                  <a:pos x="connsiteX2228" y="connsiteY2228"/>
                </a:cxn>
                <a:cxn ang="0">
                  <a:pos x="connsiteX2229" y="connsiteY2229"/>
                </a:cxn>
                <a:cxn ang="0">
                  <a:pos x="connsiteX2230" y="connsiteY2230"/>
                </a:cxn>
                <a:cxn ang="0">
                  <a:pos x="connsiteX2231" y="connsiteY2231"/>
                </a:cxn>
                <a:cxn ang="0">
                  <a:pos x="connsiteX2232" y="connsiteY2232"/>
                </a:cxn>
                <a:cxn ang="0">
                  <a:pos x="connsiteX2233" y="connsiteY2233"/>
                </a:cxn>
                <a:cxn ang="0">
                  <a:pos x="connsiteX2234" y="connsiteY2234"/>
                </a:cxn>
                <a:cxn ang="0">
                  <a:pos x="connsiteX2235" y="connsiteY2235"/>
                </a:cxn>
                <a:cxn ang="0">
                  <a:pos x="connsiteX2236" y="connsiteY2236"/>
                </a:cxn>
                <a:cxn ang="0">
                  <a:pos x="connsiteX2237" y="connsiteY2237"/>
                </a:cxn>
                <a:cxn ang="0">
                  <a:pos x="connsiteX2238" y="connsiteY2238"/>
                </a:cxn>
                <a:cxn ang="0">
                  <a:pos x="connsiteX2239" y="connsiteY2239"/>
                </a:cxn>
                <a:cxn ang="0">
                  <a:pos x="connsiteX2240" y="connsiteY2240"/>
                </a:cxn>
                <a:cxn ang="0">
                  <a:pos x="connsiteX2241" y="connsiteY2241"/>
                </a:cxn>
                <a:cxn ang="0">
                  <a:pos x="connsiteX2242" y="connsiteY2242"/>
                </a:cxn>
                <a:cxn ang="0">
                  <a:pos x="connsiteX2243" y="connsiteY2243"/>
                </a:cxn>
                <a:cxn ang="0">
                  <a:pos x="connsiteX2244" y="connsiteY2244"/>
                </a:cxn>
                <a:cxn ang="0">
                  <a:pos x="connsiteX2245" y="connsiteY2245"/>
                </a:cxn>
                <a:cxn ang="0">
                  <a:pos x="connsiteX2246" y="connsiteY2246"/>
                </a:cxn>
                <a:cxn ang="0">
                  <a:pos x="connsiteX2247" y="connsiteY2247"/>
                </a:cxn>
                <a:cxn ang="0">
                  <a:pos x="connsiteX2248" y="connsiteY2248"/>
                </a:cxn>
                <a:cxn ang="0">
                  <a:pos x="connsiteX2249" y="connsiteY2249"/>
                </a:cxn>
                <a:cxn ang="0">
                  <a:pos x="connsiteX2250" y="connsiteY2250"/>
                </a:cxn>
                <a:cxn ang="0">
                  <a:pos x="connsiteX2251" y="connsiteY2251"/>
                </a:cxn>
                <a:cxn ang="0">
                  <a:pos x="connsiteX2252" y="connsiteY2252"/>
                </a:cxn>
                <a:cxn ang="0">
                  <a:pos x="connsiteX2253" y="connsiteY2253"/>
                </a:cxn>
                <a:cxn ang="0">
                  <a:pos x="connsiteX2254" y="connsiteY2254"/>
                </a:cxn>
                <a:cxn ang="0">
                  <a:pos x="connsiteX2255" y="connsiteY2255"/>
                </a:cxn>
                <a:cxn ang="0">
                  <a:pos x="connsiteX2256" y="connsiteY2256"/>
                </a:cxn>
                <a:cxn ang="0">
                  <a:pos x="connsiteX2257" y="connsiteY2257"/>
                </a:cxn>
                <a:cxn ang="0">
                  <a:pos x="connsiteX2258" y="connsiteY2258"/>
                </a:cxn>
                <a:cxn ang="0">
                  <a:pos x="connsiteX2259" y="connsiteY2259"/>
                </a:cxn>
                <a:cxn ang="0">
                  <a:pos x="connsiteX2260" y="connsiteY2260"/>
                </a:cxn>
                <a:cxn ang="0">
                  <a:pos x="connsiteX2261" y="connsiteY2261"/>
                </a:cxn>
                <a:cxn ang="0">
                  <a:pos x="connsiteX2262" y="connsiteY2262"/>
                </a:cxn>
                <a:cxn ang="0">
                  <a:pos x="connsiteX2263" y="connsiteY2263"/>
                </a:cxn>
                <a:cxn ang="0">
                  <a:pos x="connsiteX2264" y="connsiteY2264"/>
                </a:cxn>
                <a:cxn ang="0">
                  <a:pos x="connsiteX2265" y="connsiteY2265"/>
                </a:cxn>
                <a:cxn ang="0">
                  <a:pos x="connsiteX2266" y="connsiteY2266"/>
                </a:cxn>
                <a:cxn ang="0">
                  <a:pos x="connsiteX2267" y="connsiteY2267"/>
                </a:cxn>
                <a:cxn ang="0">
                  <a:pos x="connsiteX2268" y="connsiteY2268"/>
                </a:cxn>
                <a:cxn ang="0">
                  <a:pos x="connsiteX2269" y="connsiteY2269"/>
                </a:cxn>
                <a:cxn ang="0">
                  <a:pos x="connsiteX2270" y="connsiteY2270"/>
                </a:cxn>
                <a:cxn ang="0">
                  <a:pos x="connsiteX2271" y="connsiteY2271"/>
                </a:cxn>
                <a:cxn ang="0">
                  <a:pos x="connsiteX2272" y="connsiteY2272"/>
                </a:cxn>
                <a:cxn ang="0">
                  <a:pos x="connsiteX2273" y="connsiteY2273"/>
                </a:cxn>
                <a:cxn ang="0">
                  <a:pos x="connsiteX2274" y="connsiteY2274"/>
                </a:cxn>
                <a:cxn ang="0">
                  <a:pos x="connsiteX2275" y="connsiteY2275"/>
                </a:cxn>
                <a:cxn ang="0">
                  <a:pos x="connsiteX2276" y="connsiteY2276"/>
                </a:cxn>
                <a:cxn ang="0">
                  <a:pos x="connsiteX2277" y="connsiteY2277"/>
                </a:cxn>
                <a:cxn ang="0">
                  <a:pos x="connsiteX2278" y="connsiteY2278"/>
                </a:cxn>
                <a:cxn ang="0">
                  <a:pos x="connsiteX2279" y="connsiteY2279"/>
                </a:cxn>
                <a:cxn ang="0">
                  <a:pos x="connsiteX2280" y="connsiteY2280"/>
                </a:cxn>
                <a:cxn ang="0">
                  <a:pos x="connsiteX2281" y="connsiteY2281"/>
                </a:cxn>
                <a:cxn ang="0">
                  <a:pos x="connsiteX2282" y="connsiteY2282"/>
                </a:cxn>
                <a:cxn ang="0">
                  <a:pos x="connsiteX2283" y="connsiteY2283"/>
                </a:cxn>
                <a:cxn ang="0">
                  <a:pos x="connsiteX2284" y="connsiteY2284"/>
                </a:cxn>
                <a:cxn ang="0">
                  <a:pos x="connsiteX2285" y="connsiteY2285"/>
                </a:cxn>
                <a:cxn ang="0">
                  <a:pos x="connsiteX2286" y="connsiteY2286"/>
                </a:cxn>
                <a:cxn ang="0">
                  <a:pos x="connsiteX2287" y="connsiteY2287"/>
                </a:cxn>
                <a:cxn ang="0">
                  <a:pos x="connsiteX2288" y="connsiteY2288"/>
                </a:cxn>
                <a:cxn ang="0">
                  <a:pos x="connsiteX2289" y="connsiteY2289"/>
                </a:cxn>
                <a:cxn ang="0">
                  <a:pos x="connsiteX2290" y="connsiteY2290"/>
                </a:cxn>
                <a:cxn ang="0">
                  <a:pos x="connsiteX2291" y="connsiteY2291"/>
                </a:cxn>
                <a:cxn ang="0">
                  <a:pos x="connsiteX2292" y="connsiteY2292"/>
                </a:cxn>
                <a:cxn ang="0">
                  <a:pos x="connsiteX2293" y="connsiteY2293"/>
                </a:cxn>
                <a:cxn ang="0">
                  <a:pos x="connsiteX2294" y="connsiteY2294"/>
                </a:cxn>
                <a:cxn ang="0">
                  <a:pos x="connsiteX2295" y="connsiteY2295"/>
                </a:cxn>
                <a:cxn ang="0">
                  <a:pos x="connsiteX2296" y="connsiteY2296"/>
                </a:cxn>
                <a:cxn ang="0">
                  <a:pos x="connsiteX2297" y="connsiteY2297"/>
                </a:cxn>
                <a:cxn ang="0">
                  <a:pos x="connsiteX2298" y="connsiteY2298"/>
                </a:cxn>
                <a:cxn ang="0">
                  <a:pos x="connsiteX2299" y="connsiteY2299"/>
                </a:cxn>
                <a:cxn ang="0">
                  <a:pos x="connsiteX2300" y="connsiteY2300"/>
                </a:cxn>
                <a:cxn ang="0">
                  <a:pos x="connsiteX2301" y="connsiteY2301"/>
                </a:cxn>
                <a:cxn ang="0">
                  <a:pos x="connsiteX2302" y="connsiteY2302"/>
                </a:cxn>
                <a:cxn ang="0">
                  <a:pos x="connsiteX2303" y="connsiteY2303"/>
                </a:cxn>
                <a:cxn ang="0">
                  <a:pos x="connsiteX2304" y="connsiteY2304"/>
                </a:cxn>
                <a:cxn ang="0">
                  <a:pos x="connsiteX2305" y="connsiteY2305"/>
                </a:cxn>
                <a:cxn ang="0">
                  <a:pos x="connsiteX2306" y="connsiteY2306"/>
                </a:cxn>
                <a:cxn ang="0">
                  <a:pos x="connsiteX2307" y="connsiteY2307"/>
                </a:cxn>
                <a:cxn ang="0">
                  <a:pos x="connsiteX2308" y="connsiteY2308"/>
                </a:cxn>
                <a:cxn ang="0">
                  <a:pos x="connsiteX2309" y="connsiteY2309"/>
                </a:cxn>
                <a:cxn ang="0">
                  <a:pos x="connsiteX2310" y="connsiteY2310"/>
                </a:cxn>
                <a:cxn ang="0">
                  <a:pos x="connsiteX2311" y="connsiteY2311"/>
                </a:cxn>
                <a:cxn ang="0">
                  <a:pos x="connsiteX2312" y="connsiteY2312"/>
                </a:cxn>
                <a:cxn ang="0">
                  <a:pos x="connsiteX2313" y="connsiteY2313"/>
                </a:cxn>
                <a:cxn ang="0">
                  <a:pos x="connsiteX2314" y="connsiteY2314"/>
                </a:cxn>
                <a:cxn ang="0">
                  <a:pos x="connsiteX2315" y="connsiteY2315"/>
                </a:cxn>
                <a:cxn ang="0">
                  <a:pos x="connsiteX2316" y="connsiteY2316"/>
                </a:cxn>
                <a:cxn ang="0">
                  <a:pos x="connsiteX2317" y="connsiteY2317"/>
                </a:cxn>
                <a:cxn ang="0">
                  <a:pos x="connsiteX2318" y="connsiteY2318"/>
                </a:cxn>
                <a:cxn ang="0">
                  <a:pos x="connsiteX2319" y="connsiteY2319"/>
                </a:cxn>
                <a:cxn ang="0">
                  <a:pos x="connsiteX2320" y="connsiteY2320"/>
                </a:cxn>
                <a:cxn ang="0">
                  <a:pos x="connsiteX2321" y="connsiteY2321"/>
                </a:cxn>
                <a:cxn ang="0">
                  <a:pos x="connsiteX2322" y="connsiteY2322"/>
                </a:cxn>
                <a:cxn ang="0">
                  <a:pos x="connsiteX2323" y="connsiteY2323"/>
                </a:cxn>
                <a:cxn ang="0">
                  <a:pos x="connsiteX2324" y="connsiteY2324"/>
                </a:cxn>
                <a:cxn ang="0">
                  <a:pos x="connsiteX2325" y="connsiteY2325"/>
                </a:cxn>
                <a:cxn ang="0">
                  <a:pos x="connsiteX2326" y="connsiteY2326"/>
                </a:cxn>
                <a:cxn ang="0">
                  <a:pos x="connsiteX2327" y="connsiteY2327"/>
                </a:cxn>
                <a:cxn ang="0">
                  <a:pos x="connsiteX2328" y="connsiteY2328"/>
                </a:cxn>
                <a:cxn ang="0">
                  <a:pos x="connsiteX2329" y="connsiteY2329"/>
                </a:cxn>
                <a:cxn ang="0">
                  <a:pos x="connsiteX2330" y="connsiteY2330"/>
                </a:cxn>
                <a:cxn ang="0">
                  <a:pos x="connsiteX2331" y="connsiteY2331"/>
                </a:cxn>
                <a:cxn ang="0">
                  <a:pos x="connsiteX2332" y="connsiteY2332"/>
                </a:cxn>
                <a:cxn ang="0">
                  <a:pos x="connsiteX2333" y="connsiteY2333"/>
                </a:cxn>
                <a:cxn ang="0">
                  <a:pos x="connsiteX2334" y="connsiteY2334"/>
                </a:cxn>
                <a:cxn ang="0">
                  <a:pos x="connsiteX2335" y="connsiteY2335"/>
                </a:cxn>
                <a:cxn ang="0">
                  <a:pos x="connsiteX2336" y="connsiteY2336"/>
                </a:cxn>
                <a:cxn ang="0">
                  <a:pos x="connsiteX2337" y="connsiteY2337"/>
                </a:cxn>
                <a:cxn ang="0">
                  <a:pos x="connsiteX2338" y="connsiteY2338"/>
                </a:cxn>
                <a:cxn ang="0">
                  <a:pos x="connsiteX2339" y="connsiteY2339"/>
                </a:cxn>
                <a:cxn ang="0">
                  <a:pos x="connsiteX2340" y="connsiteY2340"/>
                </a:cxn>
                <a:cxn ang="0">
                  <a:pos x="connsiteX2341" y="connsiteY2341"/>
                </a:cxn>
                <a:cxn ang="0">
                  <a:pos x="connsiteX2342" y="connsiteY2342"/>
                </a:cxn>
                <a:cxn ang="0">
                  <a:pos x="connsiteX2343" y="connsiteY2343"/>
                </a:cxn>
                <a:cxn ang="0">
                  <a:pos x="connsiteX2344" y="connsiteY2344"/>
                </a:cxn>
                <a:cxn ang="0">
                  <a:pos x="connsiteX2345" y="connsiteY2345"/>
                </a:cxn>
                <a:cxn ang="0">
                  <a:pos x="connsiteX2346" y="connsiteY2346"/>
                </a:cxn>
                <a:cxn ang="0">
                  <a:pos x="connsiteX2347" y="connsiteY2347"/>
                </a:cxn>
                <a:cxn ang="0">
                  <a:pos x="connsiteX2348" y="connsiteY2348"/>
                </a:cxn>
                <a:cxn ang="0">
                  <a:pos x="connsiteX2349" y="connsiteY2349"/>
                </a:cxn>
                <a:cxn ang="0">
                  <a:pos x="connsiteX2350" y="connsiteY2350"/>
                </a:cxn>
                <a:cxn ang="0">
                  <a:pos x="connsiteX2351" y="connsiteY2351"/>
                </a:cxn>
                <a:cxn ang="0">
                  <a:pos x="connsiteX2352" y="connsiteY2352"/>
                </a:cxn>
                <a:cxn ang="0">
                  <a:pos x="connsiteX2353" y="connsiteY2353"/>
                </a:cxn>
                <a:cxn ang="0">
                  <a:pos x="connsiteX2354" y="connsiteY2354"/>
                </a:cxn>
                <a:cxn ang="0">
                  <a:pos x="connsiteX2355" y="connsiteY2355"/>
                </a:cxn>
                <a:cxn ang="0">
                  <a:pos x="connsiteX2356" y="connsiteY2356"/>
                </a:cxn>
                <a:cxn ang="0">
                  <a:pos x="connsiteX2357" y="connsiteY2357"/>
                </a:cxn>
                <a:cxn ang="0">
                  <a:pos x="connsiteX2358" y="connsiteY2358"/>
                </a:cxn>
                <a:cxn ang="0">
                  <a:pos x="connsiteX2359" y="connsiteY2359"/>
                </a:cxn>
                <a:cxn ang="0">
                  <a:pos x="connsiteX2360" y="connsiteY2360"/>
                </a:cxn>
                <a:cxn ang="0">
                  <a:pos x="connsiteX2361" y="connsiteY2361"/>
                </a:cxn>
                <a:cxn ang="0">
                  <a:pos x="connsiteX2362" y="connsiteY2362"/>
                </a:cxn>
                <a:cxn ang="0">
                  <a:pos x="connsiteX2363" y="connsiteY2363"/>
                </a:cxn>
                <a:cxn ang="0">
                  <a:pos x="connsiteX2364" y="connsiteY2364"/>
                </a:cxn>
                <a:cxn ang="0">
                  <a:pos x="connsiteX2365" y="connsiteY2365"/>
                </a:cxn>
                <a:cxn ang="0">
                  <a:pos x="connsiteX2366" y="connsiteY2366"/>
                </a:cxn>
                <a:cxn ang="0">
                  <a:pos x="connsiteX2367" y="connsiteY2367"/>
                </a:cxn>
                <a:cxn ang="0">
                  <a:pos x="connsiteX2368" y="connsiteY2368"/>
                </a:cxn>
                <a:cxn ang="0">
                  <a:pos x="connsiteX2369" y="connsiteY2369"/>
                </a:cxn>
                <a:cxn ang="0">
                  <a:pos x="connsiteX2370" y="connsiteY2370"/>
                </a:cxn>
                <a:cxn ang="0">
                  <a:pos x="connsiteX2371" y="connsiteY2371"/>
                </a:cxn>
                <a:cxn ang="0">
                  <a:pos x="connsiteX2372" y="connsiteY2372"/>
                </a:cxn>
                <a:cxn ang="0">
                  <a:pos x="connsiteX2373" y="connsiteY2373"/>
                </a:cxn>
                <a:cxn ang="0">
                  <a:pos x="connsiteX2374" y="connsiteY2374"/>
                </a:cxn>
                <a:cxn ang="0">
                  <a:pos x="connsiteX2375" y="connsiteY2375"/>
                </a:cxn>
                <a:cxn ang="0">
                  <a:pos x="connsiteX2376" y="connsiteY2376"/>
                </a:cxn>
                <a:cxn ang="0">
                  <a:pos x="connsiteX2377" y="connsiteY2377"/>
                </a:cxn>
                <a:cxn ang="0">
                  <a:pos x="connsiteX2378" y="connsiteY2378"/>
                </a:cxn>
                <a:cxn ang="0">
                  <a:pos x="connsiteX2379" y="connsiteY2379"/>
                </a:cxn>
                <a:cxn ang="0">
                  <a:pos x="connsiteX2380" y="connsiteY2380"/>
                </a:cxn>
                <a:cxn ang="0">
                  <a:pos x="connsiteX2381" y="connsiteY2381"/>
                </a:cxn>
                <a:cxn ang="0">
                  <a:pos x="connsiteX2382" y="connsiteY2382"/>
                </a:cxn>
                <a:cxn ang="0">
                  <a:pos x="connsiteX2383" y="connsiteY2383"/>
                </a:cxn>
                <a:cxn ang="0">
                  <a:pos x="connsiteX2384" y="connsiteY2384"/>
                </a:cxn>
                <a:cxn ang="0">
                  <a:pos x="connsiteX2385" y="connsiteY2385"/>
                </a:cxn>
                <a:cxn ang="0">
                  <a:pos x="connsiteX2386" y="connsiteY2386"/>
                </a:cxn>
                <a:cxn ang="0">
                  <a:pos x="connsiteX2387" y="connsiteY2387"/>
                </a:cxn>
                <a:cxn ang="0">
                  <a:pos x="connsiteX2388" y="connsiteY2388"/>
                </a:cxn>
                <a:cxn ang="0">
                  <a:pos x="connsiteX2389" y="connsiteY2389"/>
                </a:cxn>
                <a:cxn ang="0">
                  <a:pos x="connsiteX2390" y="connsiteY2390"/>
                </a:cxn>
                <a:cxn ang="0">
                  <a:pos x="connsiteX2391" y="connsiteY2391"/>
                </a:cxn>
                <a:cxn ang="0">
                  <a:pos x="connsiteX2392" y="connsiteY2392"/>
                </a:cxn>
                <a:cxn ang="0">
                  <a:pos x="connsiteX2393" y="connsiteY2393"/>
                </a:cxn>
                <a:cxn ang="0">
                  <a:pos x="connsiteX2394" y="connsiteY2394"/>
                </a:cxn>
                <a:cxn ang="0">
                  <a:pos x="connsiteX2395" y="connsiteY2395"/>
                </a:cxn>
                <a:cxn ang="0">
                  <a:pos x="connsiteX2396" y="connsiteY2396"/>
                </a:cxn>
                <a:cxn ang="0">
                  <a:pos x="connsiteX2397" y="connsiteY2397"/>
                </a:cxn>
                <a:cxn ang="0">
                  <a:pos x="connsiteX2398" y="connsiteY2398"/>
                </a:cxn>
                <a:cxn ang="0">
                  <a:pos x="connsiteX2399" y="connsiteY2399"/>
                </a:cxn>
                <a:cxn ang="0">
                  <a:pos x="connsiteX2400" y="connsiteY2400"/>
                </a:cxn>
                <a:cxn ang="0">
                  <a:pos x="connsiteX2401" y="connsiteY2401"/>
                </a:cxn>
                <a:cxn ang="0">
                  <a:pos x="connsiteX2402" y="connsiteY2402"/>
                </a:cxn>
                <a:cxn ang="0">
                  <a:pos x="connsiteX2403" y="connsiteY2403"/>
                </a:cxn>
                <a:cxn ang="0">
                  <a:pos x="connsiteX2404" y="connsiteY2404"/>
                </a:cxn>
                <a:cxn ang="0">
                  <a:pos x="connsiteX2405" y="connsiteY2405"/>
                </a:cxn>
                <a:cxn ang="0">
                  <a:pos x="connsiteX2406" y="connsiteY2406"/>
                </a:cxn>
                <a:cxn ang="0">
                  <a:pos x="connsiteX2407" y="connsiteY2407"/>
                </a:cxn>
                <a:cxn ang="0">
                  <a:pos x="connsiteX2408" y="connsiteY2408"/>
                </a:cxn>
                <a:cxn ang="0">
                  <a:pos x="connsiteX2409" y="connsiteY2409"/>
                </a:cxn>
                <a:cxn ang="0">
                  <a:pos x="connsiteX2410" y="connsiteY2410"/>
                </a:cxn>
                <a:cxn ang="0">
                  <a:pos x="connsiteX2411" y="connsiteY2411"/>
                </a:cxn>
                <a:cxn ang="0">
                  <a:pos x="connsiteX2412" y="connsiteY2412"/>
                </a:cxn>
                <a:cxn ang="0">
                  <a:pos x="connsiteX2413" y="connsiteY2413"/>
                </a:cxn>
                <a:cxn ang="0">
                  <a:pos x="connsiteX2414" y="connsiteY2414"/>
                </a:cxn>
                <a:cxn ang="0">
                  <a:pos x="connsiteX2415" y="connsiteY2415"/>
                </a:cxn>
                <a:cxn ang="0">
                  <a:pos x="connsiteX2416" y="connsiteY2416"/>
                </a:cxn>
                <a:cxn ang="0">
                  <a:pos x="connsiteX2417" y="connsiteY2417"/>
                </a:cxn>
                <a:cxn ang="0">
                  <a:pos x="connsiteX2418" y="connsiteY2418"/>
                </a:cxn>
                <a:cxn ang="0">
                  <a:pos x="connsiteX2419" y="connsiteY2419"/>
                </a:cxn>
                <a:cxn ang="0">
                  <a:pos x="connsiteX2420" y="connsiteY2420"/>
                </a:cxn>
                <a:cxn ang="0">
                  <a:pos x="connsiteX2421" y="connsiteY2421"/>
                </a:cxn>
                <a:cxn ang="0">
                  <a:pos x="connsiteX2422" y="connsiteY2422"/>
                </a:cxn>
                <a:cxn ang="0">
                  <a:pos x="connsiteX2423" y="connsiteY2423"/>
                </a:cxn>
                <a:cxn ang="0">
                  <a:pos x="connsiteX2424" y="connsiteY2424"/>
                </a:cxn>
                <a:cxn ang="0">
                  <a:pos x="connsiteX2425" y="connsiteY2425"/>
                </a:cxn>
                <a:cxn ang="0">
                  <a:pos x="connsiteX2426" y="connsiteY2426"/>
                </a:cxn>
                <a:cxn ang="0">
                  <a:pos x="connsiteX2427" y="connsiteY2427"/>
                </a:cxn>
                <a:cxn ang="0">
                  <a:pos x="connsiteX2428" y="connsiteY2428"/>
                </a:cxn>
                <a:cxn ang="0">
                  <a:pos x="connsiteX2429" y="connsiteY2429"/>
                </a:cxn>
                <a:cxn ang="0">
                  <a:pos x="connsiteX2430" y="connsiteY2430"/>
                </a:cxn>
                <a:cxn ang="0">
                  <a:pos x="connsiteX2431" y="connsiteY2431"/>
                </a:cxn>
                <a:cxn ang="0">
                  <a:pos x="connsiteX2432" y="connsiteY2432"/>
                </a:cxn>
                <a:cxn ang="0">
                  <a:pos x="connsiteX2433" y="connsiteY2433"/>
                </a:cxn>
                <a:cxn ang="0">
                  <a:pos x="connsiteX2434" y="connsiteY2434"/>
                </a:cxn>
                <a:cxn ang="0">
                  <a:pos x="connsiteX2435" y="connsiteY2435"/>
                </a:cxn>
                <a:cxn ang="0">
                  <a:pos x="connsiteX2436" y="connsiteY2436"/>
                </a:cxn>
                <a:cxn ang="0">
                  <a:pos x="connsiteX2437" y="connsiteY2437"/>
                </a:cxn>
                <a:cxn ang="0">
                  <a:pos x="connsiteX2438" y="connsiteY2438"/>
                </a:cxn>
                <a:cxn ang="0">
                  <a:pos x="connsiteX2439" y="connsiteY2439"/>
                </a:cxn>
                <a:cxn ang="0">
                  <a:pos x="connsiteX2440" y="connsiteY2440"/>
                </a:cxn>
                <a:cxn ang="0">
                  <a:pos x="connsiteX2441" y="connsiteY2441"/>
                </a:cxn>
                <a:cxn ang="0">
                  <a:pos x="connsiteX2442" y="connsiteY2442"/>
                </a:cxn>
                <a:cxn ang="0">
                  <a:pos x="connsiteX2443" y="connsiteY2443"/>
                </a:cxn>
                <a:cxn ang="0">
                  <a:pos x="connsiteX2444" y="connsiteY2444"/>
                </a:cxn>
                <a:cxn ang="0">
                  <a:pos x="connsiteX2445" y="connsiteY2445"/>
                </a:cxn>
                <a:cxn ang="0">
                  <a:pos x="connsiteX2446" y="connsiteY2446"/>
                </a:cxn>
                <a:cxn ang="0">
                  <a:pos x="connsiteX2447" y="connsiteY2447"/>
                </a:cxn>
                <a:cxn ang="0">
                  <a:pos x="connsiteX2448" y="connsiteY2448"/>
                </a:cxn>
                <a:cxn ang="0">
                  <a:pos x="connsiteX2449" y="connsiteY2449"/>
                </a:cxn>
                <a:cxn ang="0">
                  <a:pos x="connsiteX2450" y="connsiteY2450"/>
                </a:cxn>
                <a:cxn ang="0">
                  <a:pos x="connsiteX2451" y="connsiteY2451"/>
                </a:cxn>
                <a:cxn ang="0">
                  <a:pos x="connsiteX2452" y="connsiteY2452"/>
                </a:cxn>
                <a:cxn ang="0">
                  <a:pos x="connsiteX2453" y="connsiteY2453"/>
                </a:cxn>
                <a:cxn ang="0">
                  <a:pos x="connsiteX2454" y="connsiteY2454"/>
                </a:cxn>
                <a:cxn ang="0">
                  <a:pos x="connsiteX2455" y="connsiteY2455"/>
                </a:cxn>
                <a:cxn ang="0">
                  <a:pos x="connsiteX2456" y="connsiteY2456"/>
                </a:cxn>
                <a:cxn ang="0">
                  <a:pos x="connsiteX2457" y="connsiteY2457"/>
                </a:cxn>
                <a:cxn ang="0">
                  <a:pos x="connsiteX2458" y="connsiteY2458"/>
                </a:cxn>
                <a:cxn ang="0">
                  <a:pos x="connsiteX2459" y="connsiteY2459"/>
                </a:cxn>
                <a:cxn ang="0">
                  <a:pos x="connsiteX2460" y="connsiteY2460"/>
                </a:cxn>
                <a:cxn ang="0">
                  <a:pos x="connsiteX2461" y="connsiteY2461"/>
                </a:cxn>
                <a:cxn ang="0">
                  <a:pos x="connsiteX2462" y="connsiteY2462"/>
                </a:cxn>
                <a:cxn ang="0">
                  <a:pos x="connsiteX2463" y="connsiteY2463"/>
                </a:cxn>
                <a:cxn ang="0">
                  <a:pos x="connsiteX2464" y="connsiteY2464"/>
                </a:cxn>
                <a:cxn ang="0">
                  <a:pos x="connsiteX2465" y="connsiteY2465"/>
                </a:cxn>
                <a:cxn ang="0">
                  <a:pos x="connsiteX2466" y="connsiteY2466"/>
                </a:cxn>
                <a:cxn ang="0">
                  <a:pos x="connsiteX2467" y="connsiteY2467"/>
                </a:cxn>
                <a:cxn ang="0">
                  <a:pos x="connsiteX2468" y="connsiteY2468"/>
                </a:cxn>
                <a:cxn ang="0">
                  <a:pos x="connsiteX2469" y="connsiteY2469"/>
                </a:cxn>
                <a:cxn ang="0">
                  <a:pos x="connsiteX2470" y="connsiteY2470"/>
                </a:cxn>
                <a:cxn ang="0">
                  <a:pos x="connsiteX2471" y="connsiteY2471"/>
                </a:cxn>
                <a:cxn ang="0">
                  <a:pos x="connsiteX2472" y="connsiteY2472"/>
                </a:cxn>
                <a:cxn ang="0">
                  <a:pos x="connsiteX2473" y="connsiteY2473"/>
                </a:cxn>
                <a:cxn ang="0">
                  <a:pos x="connsiteX2474" y="connsiteY2474"/>
                </a:cxn>
                <a:cxn ang="0">
                  <a:pos x="connsiteX2475" y="connsiteY2475"/>
                </a:cxn>
                <a:cxn ang="0">
                  <a:pos x="connsiteX2476" y="connsiteY2476"/>
                </a:cxn>
                <a:cxn ang="0">
                  <a:pos x="connsiteX2477" y="connsiteY2477"/>
                </a:cxn>
                <a:cxn ang="0">
                  <a:pos x="connsiteX2478" y="connsiteY2478"/>
                </a:cxn>
                <a:cxn ang="0">
                  <a:pos x="connsiteX2479" y="connsiteY2479"/>
                </a:cxn>
                <a:cxn ang="0">
                  <a:pos x="connsiteX2480" y="connsiteY2480"/>
                </a:cxn>
                <a:cxn ang="0">
                  <a:pos x="connsiteX2481" y="connsiteY2481"/>
                </a:cxn>
                <a:cxn ang="0">
                  <a:pos x="connsiteX2482" y="connsiteY2482"/>
                </a:cxn>
                <a:cxn ang="0">
                  <a:pos x="connsiteX2483" y="connsiteY2483"/>
                </a:cxn>
                <a:cxn ang="0">
                  <a:pos x="connsiteX2484" y="connsiteY2484"/>
                </a:cxn>
                <a:cxn ang="0">
                  <a:pos x="connsiteX2485" y="connsiteY2485"/>
                </a:cxn>
                <a:cxn ang="0">
                  <a:pos x="connsiteX2486" y="connsiteY2486"/>
                </a:cxn>
                <a:cxn ang="0">
                  <a:pos x="connsiteX2487" y="connsiteY2487"/>
                </a:cxn>
                <a:cxn ang="0">
                  <a:pos x="connsiteX2488" y="connsiteY2488"/>
                </a:cxn>
                <a:cxn ang="0">
                  <a:pos x="connsiteX2489" y="connsiteY2489"/>
                </a:cxn>
                <a:cxn ang="0">
                  <a:pos x="connsiteX2490" y="connsiteY2490"/>
                </a:cxn>
                <a:cxn ang="0">
                  <a:pos x="connsiteX2491" y="connsiteY2491"/>
                </a:cxn>
                <a:cxn ang="0">
                  <a:pos x="connsiteX2492" y="connsiteY2492"/>
                </a:cxn>
                <a:cxn ang="0">
                  <a:pos x="connsiteX2493" y="connsiteY2493"/>
                </a:cxn>
                <a:cxn ang="0">
                  <a:pos x="connsiteX2494" y="connsiteY2494"/>
                </a:cxn>
                <a:cxn ang="0">
                  <a:pos x="connsiteX2495" y="connsiteY2495"/>
                </a:cxn>
                <a:cxn ang="0">
                  <a:pos x="connsiteX2496" y="connsiteY2496"/>
                </a:cxn>
                <a:cxn ang="0">
                  <a:pos x="connsiteX2497" y="connsiteY2497"/>
                </a:cxn>
                <a:cxn ang="0">
                  <a:pos x="connsiteX2498" y="connsiteY2498"/>
                </a:cxn>
                <a:cxn ang="0">
                  <a:pos x="connsiteX2499" y="connsiteY2499"/>
                </a:cxn>
                <a:cxn ang="0">
                  <a:pos x="connsiteX2500" y="connsiteY2500"/>
                </a:cxn>
                <a:cxn ang="0">
                  <a:pos x="connsiteX2501" y="connsiteY2501"/>
                </a:cxn>
                <a:cxn ang="0">
                  <a:pos x="connsiteX2502" y="connsiteY2502"/>
                </a:cxn>
                <a:cxn ang="0">
                  <a:pos x="connsiteX2503" y="connsiteY2503"/>
                </a:cxn>
                <a:cxn ang="0">
                  <a:pos x="connsiteX2504" y="connsiteY2504"/>
                </a:cxn>
                <a:cxn ang="0">
                  <a:pos x="connsiteX2505" y="connsiteY2505"/>
                </a:cxn>
                <a:cxn ang="0">
                  <a:pos x="connsiteX2506" y="connsiteY2506"/>
                </a:cxn>
                <a:cxn ang="0">
                  <a:pos x="connsiteX2507" y="connsiteY2507"/>
                </a:cxn>
                <a:cxn ang="0">
                  <a:pos x="connsiteX2508" y="connsiteY2508"/>
                </a:cxn>
                <a:cxn ang="0">
                  <a:pos x="connsiteX2509" y="connsiteY2509"/>
                </a:cxn>
                <a:cxn ang="0">
                  <a:pos x="connsiteX2510" y="connsiteY2510"/>
                </a:cxn>
                <a:cxn ang="0">
                  <a:pos x="connsiteX2511" y="connsiteY2511"/>
                </a:cxn>
                <a:cxn ang="0">
                  <a:pos x="connsiteX2512" y="connsiteY2512"/>
                </a:cxn>
                <a:cxn ang="0">
                  <a:pos x="connsiteX2513" y="connsiteY2513"/>
                </a:cxn>
                <a:cxn ang="0">
                  <a:pos x="connsiteX2514" y="connsiteY2514"/>
                </a:cxn>
                <a:cxn ang="0">
                  <a:pos x="connsiteX2515" y="connsiteY2515"/>
                </a:cxn>
                <a:cxn ang="0">
                  <a:pos x="connsiteX2516" y="connsiteY2516"/>
                </a:cxn>
                <a:cxn ang="0">
                  <a:pos x="connsiteX2517" y="connsiteY2517"/>
                </a:cxn>
                <a:cxn ang="0">
                  <a:pos x="connsiteX2518" y="connsiteY2518"/>
                </a:cxn>
                <a:cxn ang="0">
                  <a:pos x="connsiteX2519" y="connsiteY2519"/>
                </a:cxn>
                <a:cxn ang="0">
                  <a:pos x="connsiteX2520" y="connsiteY2520"/>
                </a:cxn>
                <a:cxn ang="0">
                  <a:pos x="connsiteX2521" y="connsiteY2521"/>
                </a:cxn>
                <a:cxn ang="0">
                  <a:pos x="connsiteX2522" y="connsiteY2522"/>
                </a:cxn>
                <a:cxn ang="0">
                  <a:pos x="connsiteX2523" y="connsiteY2523"/>
                </a:cxn>
                <a:cxn ang="0">
                  <a:pos x="connsiteX2524" y="connsiteY2524"/>
                </a:cxn>
                <a:cxn ang="0">
                  <a:pos x="connsiteX2525" y="connsiteY2525"/>
                </a:cxn>
                <a:cxn ang="0">
                  <a:pos x="connsiteX2526" y="connsiteY2526"/>
                </a:cxn>
                <a:cxn ang="0">
                  <a:pos x="connsiteX2527" y="connsiteY2527"/>
                </a:cxn>
                <a:cxn ang="0">
                  <a:pos x="connsiteX2528" y="connsiteY2528"/>
                </a:cxn>
                <a:cxn ang="0">
                  <a:pos x="connsiteX2529" y="connsiteY2529"/>
                </a:cxn>
                <a:cxn ang="0">
                  <a:pos x="connsiteX2530" y="connsiteY2530"/>
                </a:cxn>
                <a:cxn ang="0">
                  <a:pos x="connsiteX2531" y="connsiteY2531"/>
                </a:cxn>
                <a:cxn ang="0">
                  <a:pos x="connsiteX2532" y="connsiteY2532"/>
                </a:cxn>
                <a:cxn ang="0">
                  <a:pos x="connsiteX2533" y="connsiteY2533"/>
                </a:cxn>
                <a:cxn ang="0">
                  <a:pos x="connsiteX2534" y="connsiteY2534"/>
                </a:cxn>
                <a:cxn ang="0">
                  <a:pos x="connsiteX2535" y="connsiteY2535"/>
                </a:cxn>
                <a:cxn ang="0">
                  <a:pos x="connsiteX2536" y="connsiteY2536"/>
                </a:cxn>
                <a:cxn ang="0">
                  <a:pos x="connsiteX2537" y="connsiteY2537"/>
                </a:cxn>
                <a:cxn ang="0">
                  <a:pos x="connsiteX2538" y="connsiteY2538"/>
                </a:cxn>
                <a:cxn ang="0">
                  <a:pos x="connsiteX2539" y="connsiteY2539"/>
                </a:cxn>
                <a:cxn ang="0">
                  <a:pos x="connsiteX2540" y="connsiteY2540"/>
                </a:cxn>
                <a:cxn ang="0">
                  <a:pos x="connsiteX2541" y="connsiteY2541"/>
                </a:cxn>
                <a:cxn ang="0">
                  <a:pos x="connsiteX2542" y="connsiteY2542"/>
                </a:cxn>
                <a:cxn ang="0">
                  <a:pos x="connsiteX2543" y="connsiteY2543"/>
                </a:cxn>
                <a:cxn ang="0">
                  <a:pos x="connsiteX2544" y="connsiteY2544"/>
                </a:cxn>
                <a:cxn ang="0">
                  <a:pos x="connsiteX2545" y="connsiteY2545"/>
                </a:cxn>
                <a:cxn ang="0">
                  <a:pos x="connsiteX2546" y="connsiteY2546"/>
                </a:cxn>
                <a:cxn ang="0">
                  <a:pos x="connsiteX2547" y="connsiteY2547"/>
                </a:cxn>
                <a:cxn ang="0">
                  <a:pos x="connsiteX2548" y="connsiteY2548"/>
                </a:cxn>
                <a:cxn ang="0">
                  <a:pos x="connsiteX2549" y="connsiteY2549"/>
                </a:cxn>
                <a:cxn ang="0">
                  <a:pos x="connsiteX2550" y="connsiteY2550"/>
                </a:cxn>
                <a:cxn ang="0">
                  <a:pos x="connsiteX2551" y="connsiteY2551"/>
                </a:cxn>
                <a:cxn ang="0">
                  <a:pos x="connsiteX2552" y="connsiteY2552"/>
                </a:cxn>
                <a:cxn ang="0">
                  <a:pos x="connsiteX2553" y="connsiteY2553"/>
                </a:cxn>
                <a:cxn ang="0">
                  <a:pos x="connsiteX2554" y="connsiteY2554"/>
                </a:cxn>
                <a:cxn ang="0">
                  <a:pos x="connsiteX2555" y="connsiteY2555"/>
                </a:cxn>
                <a:cxn ang="0">
                  <a:pos x="connsiteX2556" y="connsiteY2556"/>
                </a:cxn>
                <a:cxn ang="0">
                  <a:pos x="connsiteX2557" y="connsiteY2557"/>
                </a:cxn>
                <a:cxn ang="0">
                  <a:pos x="connsiteX2558" y="connsiteY2558"/>
                </a:cxn>
                <a:cxn ang="0">
                  <a:pos x="connsiteX2559" y="connsiteY2559"/>
                </a:cxn>
                <a:cxn ang="0">
                  <a:pos x="connsiteX2560" y="connsiteY2560"/>
                </a:cxn>
                <a:cxn ang="0">
                  <a:pos x="connsiteX2561" y="connsiteY2561"/>
                </a:cxn>
                <a:cxn ang="0">
                  <a:pos x="connsiteX2562" y="connsiteY2562"/>
                </a:cxn>
                <a:cxn ang="0">
                  <a:pos x="connsiteX2563" y="connsiteY2563"/>
                </a:cxn>
                <a:cxn ang="0">
                  <a:pos x="connsiteX2564" y="connsiteY2564"/>
                </a:cxn>
                <a:cxn ang="0">
                  <a:pos x="connsiteX2565" y="connsiteY2565"/>
                </a:cxn>
                <a:cxn ang="0">
                  <a:pos x="connsiteX2566" y="connsiteY2566"/>
                </a:cxn>
                <a:cxn ang="0">
                  <a:pos x="connsiteX2567" y="connsiteY2567"/>
                </a:cxn>
                <a:cxn ang="0">
                  <a:pos x="connsiteX2568" y="connsiteY2568"/>
                </a:cxn>
                <a:cxn ang="0">
                  <a:pos x="connsiteX2569" y="connsiteY2569"/>
                </a:cxn>
                <a:cxn ang="0">
                  <a:pos x="connsiteX2570" y="connsiteY2570"/>
                </a:cxn>
                <a:cxn ang="0">
                  <a:pos x="connsiteX2571" y="connsiteY2571"/>
                </a:cxn>
                <a:cxn ang="0">
                  <a:pos x="connsiteX2572" y="connsiteY2572"/>
                </a:cxn>
                <a:cxn ang="0">
                  <a:pos x="connsiteX2573" y="connsiteY2573"/>
                </a:cxn>
                <a:cxn ang="0">
                  <a:pos x="connsiteX2574" y="connsiteY2574"/>
                </a:cxn>
                <a:cxn ang="0">
                  <a:pos x="connsiteX2575" y="connsiteY2575"/>
                </a:cxn>
                <a:cxn ang="0">
                  <a:pos x="connsiteX2576" y="connsiteY2576"/>
                </a:cxn>
                <a:cxn ang="0">
                  <a:pos x="connsiteX2577" y="connsiteY2577"/>
                </a:cxn>
                <a:cxn ang="0">
                  <a:pos x="connsiteX2578" y="connsiteY2578"/>
                </a:cxn>
                <a:cxn ang="0">
                  <a:pos x="connsiteX2579" y="connsiteY2579"/>
                </a:cxn>
                <a:cxn ang="0">
                  <a:pos x="connsiteX2580" y="connsiteY2580"/>
                </a:cxn>
                <a:cxn ang="0">
                  <a:pos x="connsiteX2581" y="connsiteY2581"/>
                </a:cxn>
                <a:cxn ang="0">
                  <a:pos x="connsiteX2582" y="connsiteY2582"/>
                </a:cxn>
                <a:cxn ang="0">
                  <a:pos x="connsiteX2583" y="connsiteY2583"/>
                </a:cxn>
                <a:cxn ang="0">
                  <a:pos x="connsiteX2584" y="connsiteY2584"/>
                </a:cxn>
                <a:cxn ang="0">
                  <a:pos x="connsiteX2585" y="connsiteY2585"/>
                </a:cxn>
                <a:cxn ang="0">
                  <a:pos x="connsiteX2586" y="connsiteY2586"/>
                </a:cxn>
                <a:cxn ang="0">
                  <a:pos x="connsiteX2587" y="connsiteY2587"/>
                </a:cxn>
                <a:cxn ang="0">
                  <a:pos x="connsiteX2588" y="connsiteY2588"/>
                </a:cxn>
                <a:cxn ang="0">
                  <a:pos x="connsiteX2589" y="connsiteY2589"/>
                </a:cxn>
                <a:cxn ang="0">
                  <a:pos x="connsiteX2590" y="connsiteY2590"/>
                </a:cxn>
                <a:cxn ang="0">
                  <a:pos x="connsiteX2591" y="connsiteY2591"/>
                </a:cxn>
                <a:cxn ang="0">
                  <a:pos x="connsiteX2592" y="connsiteY2592"/>
                </a:cxn>
                <a:cxn ang="0">
                  <a:pos x="connsiteX2593" y="connsiteY2593"/>
                </a:cxn>
                <a:cxn ang="0">
                  <a:pos x="connsiteX2594" y="connsiteY2594"/>
                </a:cxn>
                <a:cxn ang="0">
                  <a:pos x="connsiteX2595" y="connsiteY2595"/>
                </a:cxn>
                <a:cxn ang="0">
                  <a:pos x="connsiteX2596" y="connsiteY2596"/>
                </a:cxn>
                <a:cxn ang="0">
                  <a:pos x="connsiteX2597" y="connsiteY2597"/>
                </a:cxn>
                <a:cxn ang="0">
                  <a:pos x="connsiteX2598" y="connsiteY2598"/>
                </a:cxn>
                <a:cxn ang="0">
                  <a:pos x="connsiteX2599" y="connsiteY2599"/>
                </a:cxn>
                <a:cxn ang="0">
                  <a:pos x="connsiteX2600" y="connsiteY2600"/>
                </a:cxn>
                <a:cxn ang="0">
                  <a:pos x="connsiteX2601" y="connsiteY2601"/>
                </a:cxn>
                <a:cxn ang="0">
                  <a:pos x="connsiteX2602" y="connsiteY2602"/>
                </a:cxn>
                <a:cxn ang="0">
                  <a:pos x="connsiteX2603" y="connsiteY2603"/>
                </a:cxn>
                <a:cxn ang="0">
                  <a:pos x="connsiteX2604" y="connsiteY2604"/>
                </a:cxn>
                <a:cxn ang="0">
                  <a:pos x="connsiteX2605" y="connsiteY2605"/>
                </a:cxn>
                <a:cxn ang="0">
                  <a:pos x="connsiteX2606" y="connsiteY2606"/>
                </a:cxn>
                <a:cxn ang="0">
                  <a:pos x="connsiteX2607" y="connsiteY2607"/>
                </a:cxn>
                <a:cxn ang="0">
                  <a:pos x="connsiteX2608" y="connsiteY2608"/>
                </a:cxn>
                <a:cxn ang="0">
                  <a:pos x="connsiteX2609" y="connsiteY2609"/>
                </a:cxn>
                <a:cxn ang="0">
                  <a:pos x="connsiteX2610" y="connsiteY2610"/>
                </a:cxn>
                <a:cxn ang="0">
                  <a:pos x="connsiteX2611" y="connsiteY2611"/>
                </a:cxn>
                <a:cxn ang="0">
                  <a:pos x="connsiteX2612" y="connsiteY2612"/>
                </a:cxn>
                <a:cxn ang="0">
                  <a:pos x="connsiteX2613" y="connsiteY2613"/>
                </a:cxn>
                <a:cxn ang="0">
                  <a:pos x="connsiteX2614" y="connsiteY2614"/>
                </a:cxn>
                <a:cxn ang="0">
                  <a:pos x="connsiteX2615" y="connsiteY2615"/>
                </a:cxn>
                <a:cxn ang="0">
                  <a:pos x="connsiteX2616" y="connsiteY2616"/>
                </a:cxn>
                <a:cxn ang="0">
                  <a:pos x="connsiteX2617" y="connsiteY2617"/>
                </a:cxn>
                <a:cxn ang="0">
                  <a:pos x="connsiteX2618" y="connsiteY2618"/>
                </a:cxn>
                <a:cxn ang="0">
                  <a:pos x="connsiteX2619" y="connsiteY2619"/>
                </a:cxn>
                <a:cxn ang="0">
                  <a:pos x="connsiteX2620" y="connsiteY2620"/>
                </a:cxn>
                <a:cxn ang="0">
                  <a:pos x="connsiteX2621" y="connsiteY2621"/>
                </a:cxn>
                <a:cxn ang="0">
                  <a:pos x="connsiteX2622" y="connsiteY2622"/>
                </a:cxn>
                <a:cxn ang="0">
                  <a:pos x="connsiteX2623" y="connsiteY2623"/>
                </a:cxn>
                <a:cxn ang="0">
                  <a:pos x="connsiteX2624" y="connsiteY2624"/>
                </a:cxn>
                <a:cxn ang="0">
                  <a:pos x="connsiteX2625" y="connsiteY2625"/>
                </a:cxn>
                <a:cxn ang="0">
                  <a:pos x="connsiteX2626" y="connsiteY2626"/>
                </a:cxn>
                <a:cxn ang="0">
                  <a:pos x="connsiteX2627" y="connsiteY2627"/>
                </a:cxn>
                <a:cxn ang="0">
                  <a:pos x="connsiteX2628" y="connsiteY2628"/>
                </a:cxn>
                <a:cxn ang="0">
                  <a:pos x="connsiteX2629" y="connsiteY2629"/>
                </a:cxn>
                <a:cxn ang="0">
                  <a:pos x="connsiteX2630" y="connsiteY2630"/>
                </a:cxn>
                <a:cxn ang="0">
                  <a:pos x="connsiteX2631" y="connsiteY2631"/>
                </a:cxn>
                <a:cxn ang="0">
                  <a:pos x="connsiteX2632" y="connsiteY2632"/>
                </a:cxn>
                <a:cxn ang="0">
                  <a:pos x="connsiteX2633" y="connsiteY2633"/>
                </a:cxn>
                <a:cxn ang="0">
                  <a:pos x="connsiteX2634" y="connsiteY2634"/>
                </a:cxn>
                <a:cxn ang="0">
                  <a:pos x="connsiteX2635" y="connsiteY2635"/>
                </a:cxn>
                <a:cxn ang="0">
                  <a:pos x="connsiteX2636" y="connsiteY2636"/>
                </a:cxn>
                <a:cxn ang="0">
                  <a:pos x="connsiteX2637" y="connsiteY2637"/>
                </a:cxn>
                <a:cxn ang="0">
                  <a:pos x="connsiteX2638" y="connsiteY2638"/>
                </a:cxn>
                <a:cxn ang="0">
                  <a:pos x="connsiteX2639" y="connsiteY2639"/>
                </a:cxn>
                <a:cxn ang="0">
                  <a:pos x="connsiteX2640" y="connsiteY2640"/>
                </a:cxn>
                <a:cxn ang="0">
                  <a:pos x="connsiteX2641" y="connsiteY2641"/>
                </a:cxn>
                <a:cxn ang="0">
                  <a:pos x="connsiteX2642" y="connsiteY2642"/>
                </a:cxn>
                <a:cxn ang="0">
                  <a:pos x="connsiteX2643" y="connsiteY2643"/>
                </a:cxn>
                <a:cxn ang="0">
                  <a:pos x="connsiteX2644" y="connsiteY2644"/>
                </a:cxn>
                <a:cxn ang="0">
                  <a:pos x="connsiteX2645" y="connsiteY2645"/>
                </a:cxn>
                <a:cxn ang="0">
                  <a:pos x="connsiteX2646" y="connsiteY2646"/>
                </a:cxn>
                <a:cxn ang="0">
                  <a:pos x="connsiteX2647" y="connsiteY2647"/>
                </a:cxn>
                <a:cxn ang="0">
                  <a:pos x="connsiteX2648" y="connsiteY2648"/>
                </a:cxn>
                <a:cxn ang="0">
                  <a:pos x="connsiteX2649" y="connsiteY2649"/>
                </a:cxn>
                <a:cxn ang="0">
                  <a:pos x="connsiteX2650" y="connsiteY2650"/>
                </a:cxn>
                <a:cxn ang="0">
                  <a:pos x="connsiteX2651" y="connsiteY2651"/>
                </a:cxn>
                <a:cxn ang="0">
                  <a:pos x="connsiteX2652" y="connsiteY2652"/>
                </a:cxn>
                <a:cxn ang="0">
                  <a:pos x="connsiteX2653" y="connsiteY2653"/>
                </a:cxn>
                <a:cxn ang="0">
                  <a:pos x="connsiteX2654" y="connsiteY2654"/>
                </a:cxn>
                <a:cxn ang="0">
                  <a:pos x="connsiteX2655" y="connsiteY2655"/>
                </a:cxn>
                <a:cxn ang="0">
                  <a:pos x="connsiteX2656" y="connsiteY2656"/>
                </a:cxn>
                <a:cxn ang="0">
                  <a:pos x="connsiteX2657" y="connsiteY2657"/>
                </a:cxn>
                <a:cxn ang="0">
                  <a:pos x="connsiteX2658" y="connsiteY2658"/>
                </a:cxn>
                <a:cxn ang="0">
                  <a:pos x="connsiteX2659" y="connsiteY2659"/>
                </a:cxn>
                <a:cxn ang="0">
                  <a:pos x="connsiteX2660" y="connsiteY2660"/>
                </a:cxn>
                <a:cxn ang="0">
                  <a:pos x="connsiteX2661" y="connsiteY2661"/>
                </a:cxn>
                <a:cxn ang="0">
                  <a:pos x="connsiteX2662" y="connsiteY2662"/>
                </a:cxn>
                <a:cxn ang="0">
                  <a:pos x="connsiteX2663" y="connsiteY2663"/>
                </a:cxn>
                <a:cxn ang="0">
                  <a:pos x="connsiteX2664" y="connsiteY2664"/>
                </a:cxn>
                <a:cxn ang="0">
                  <a:pos x="connsiteX2665" y="connsiteY2665"/>
                </a:cxn>
                <a:cxn ang="0">
                  <a:pos x="connsiteX2666" y="connsiteY2666"/>
                </a:cxn>
                <a:cxn ang="0">
                  <a:pos x="connsiteX2667" y="connsiteY2667"/>
                </a:cxn>
                <a:cxn ang="0">
                  <a:pos x="connsiteX2668" y="connsiteY2668"/>
                </a:cxn>
                <a:cxn ang="0">
                  <a:pos x="connsiteX2669" y="connsiteY2669"/>
                </a:cxn>
                <a:cxn ang="0">
                  <a:pos x="connsiteX2670" y="connsiteY2670"/>
                </a:cxn>
                <a:cxn ang="0">
                  <a:pos x="connsiteX2671" y="connsiteY2671"/>
                </a:cxn>
                <a:cxn ang="0">
                  <a:pos x="connsiteX2672" y="connsiteY2672"/>
                </a:cxn>
                <a:cxn ang="0">
                  <a:pos x="connsiteX2673" y="connsiteY2673"/>
                </a:cxn>
                <a:cxn ang="0">
                  <a:pos x="connsiteX2674" y="connsiteY2674"/>
                </a:cxn>
                <a:cxn ang="0">
                  <a:pos x="connsiteX2675" y="connsiteY2675"/>
                </a:cxn>
                <a:cxn ang="0">
                  <a:pos x="connsiteX2676" y="connsiteY2676"/>
                </a:cxn>
                <a:cxn ang="0">
                  <a:pos x="connsiteX2677" y="connsiteY2677"/>
                </a:cxn>
                <a:cxn ang="0">
                  <a:pos x="connsiteX2678" y="connsiteY2678"/>
                </a:cxn>
                <a:cxn ang="0">
                  <a:pos x="connsiteX2679" y="connsiteY2679"/>
                </a:cxn>
                <a:cxn ang="0">
                  <a:pos x="connsiteX2680" y="connsiteY2680"/>
                </a:cxn>
                <a:cxn ang="0">
                  <a:pos x="connsiteX2681" y="connsiteY2681"/>
                </a:cxn>
                <a:cxn ang="0">
                  <a:pos x="connsiteX2682" y="connsiteY2682"/>
                </a:cxn>
                <a:cxn ang="0">
                  <a:pos x="connsiteX2683" y="connsiteY2683"/>
                </a:cxn>
                <a:cxn ang="0">
                  <a:pos x="connsiteX2684" y="connsiteY2684"/>
                </a:cxn>
                <a:cxn ang="0">
                  <a:pos x="connsiteX2685" y="connsiteY2685"/>
                </a:cxn>
                <a:cxn ang="0">
                  <a:pos x="connsiteX2686" y="connsiteY2686"/>
                </a:cxn>
                <a:cxn ang="0">
                  <a:pos x="connsiteX2687" y="connsiteY2687"/>
                </a:cxn>
                <a:cxn ang="0">
                  <a:pos x="connsiteX2688" y="connsiteY2688"/>
                </a:cxn>
                <a:cxn ang="0">
                  <a:pos x="connsiteX2689" y="connsiteY2689"/>
                </a:cxn>
                <a:cxn ang="0">
                  <a:pos x="connsiteX2690" y="connsiteY2690"/>
                </a:cxn>
                <a:cxn ang="0">
                  <a:pos x="connsiteX2691" y="connsiteY2691"/>
                </a:cxn>
                <a:cxn ang="0">
                  <a:pos x="connsiteX2692" y="connsiteY2692"/>
                </a:cxn>
                <a:cxn ang="0">
                  <a:pos x="connsiteX2693" y="connsiteY2693"/>
                </a:cxn>
                <a:cxn ang="0">
                  <a:pos x="connsiteX2694" y="connsiteY2694"/>
                </a:cxn>
                <a:cxn ang="0">
                  <a:pos x="connsiteX2695" y="connsiteY2695"/>
                </a:cxn>
                <a:cxn ang="0">
                  <a:pos x="connsiteX2696" y="connsiteY2696"/>
                </a:cxn>
                <a:cxn ang="0">
                  <a:pos x="connsiteX2697" y="connsiteY2697"/>
                </a:cxn>
                <a:cxn ang="0">
                  <a:pos x="connsiteX2698" y="connsiteY2698"/>
                </a:cxn>
                <a:cxn ang="0">
                  <a:pos x="connsiteX2699" y="connsiteY2699"/>
                </a:cxn>
                <a:cxn ang="0">
                  <a:pos x="connsiteX2700" y="connsiteY2700"/>
                </a:cxn>
                <a:cxn ang="0">
                  <a:pos x="connsiteX2701" y="connsiteY2701"/>
                </a:cxn>
                <a:cxn ang="0">
                  <a:pos x="connsiteX2702" y="connsiteY2702"/>
                </a:cxn>
                <a:cxn ang="0">
                  <a:pos x="connsiteX2703" y="connsiteY2703"/>
                </a:cxn>
                <a:cxn ang="0">
                  <a:pos x="connsiteX2704" y="connsiteY2704"/>
                </a:cxn>
                <a:cxn ang="0">
                  <a:pos x="connsiteX2705" y="connsiteY2705"/>
                </a:cxn>
                <a:cxn ang="0">
                  <a:pos x="connsiteX2706" y="connsiteY2706"/>
                </a:cxn>
                <a:cxn ang="0">
                  <a:pos x="connsiteX2707" y="connsiteY2707"/>
                </a:cxn>
                <a:cxn ang="0">
                  <a:pos x="connsiteX2708" y="connsiteY2708"/>
                </a:cxn>
                <a:cxn ang="0">
                  <a:pos x="connsiteX2709" y="connsiteY2709"/>
                </a:cxn>
                <a:cxn ang="0">
                  <a:pos x="connsiteX2710" y="connsiteY2710"/>
                </a:cxn>
                <a:cxn ang="0">
                  <a:pos x="connsiteX2711" y="connsiteY2711"/>
                </a:cxn>
                <a:cxn ang="0">
                  <a:pos x="connsiteX2712" y="connsiteY2712"/>
                </a:cxn>
                <a:cxn ang="0">
                  <a:pos x="connsiteX2713" y="connsiteY2713"/>
                </a:cxn>
                <a:cxn ang="0">
                  <a:pos x="connsiteX2714" y="connsiteY2714"/>
                </a:cxn>
                <a:cxn ang="0">
                  <a:pos x="connsiteX2715" y="connsiteY2715"/>
                </a:cxn>
                <a:cxn ang="0">
                  <a:pos x="connsiteX2716" y="connsiteY2716"/>
                </a:cxn>
                <a:cxn ang="0">
                  <a:pos x="connsiteX2717" y="connsiteY2717"/>
                </a:cxn>
                <a:cxn ang="0">
                  <a:pos x="connsiteX2718" y="connsiteY2718"/>
                </a:cxn>
                <a:cxn ang="0">
                  <a:pos x="connsiteX2719" y="connsiteY2719"/>
                </a:cxn>
                <a:cxn ang="0">
                  <a:pos x="connsiteX2720" y="connsiteY2720"/>
                </a:cxn>
                <a:cxn ang="0">
                  <a:pos x="connsiteX2721" y="connsiteY2721"/>
                </a:cxn>
                <a:cxn ang="0">
                  <a:pos x="connsiteX2722" y="connsiteY2722"/>
                </a:cxn>
                <a:cxn ang="0">
                  <a:pos x="connsiteX2723" y="connsiteY2723"/>
                </a:cxn>
                <a:cxn ang="0">
                  <a:pos x="connsiteX2724" y="connsiteY2724"/>
                </a:cxn>
                <a:cxn ang="0">
                  <a:pos x="connsiteX2725" y="connsiteY2725"/>
                </a:cxn>
                <a:cxn ang="0">
                  <a:pos x="connsiteX2726" y="connsiteY2726"/>
                </a:cxn>
                <a:cxn ang="0">
                  <a:pos x="connsiteX2727" y="connsiteY2727"/>
                </a:cxn>
                <a:cxn ang="0">
                  <a:pos x="connsiteX2728" y="connsiteY2728"/>
                </a:cxn>
                <a:cxn ang="0">
                  <a:pos x="connsiteX2729" y="connsiteY2729"/>
                </a:cxn>
                <a:cxn ang="0">
                  <a:pos x="connsiteX2730" y="connsiteY2730"/>
                </a:cxn>
                <a:cxn ang="0">
                  <a:pos x="connsiteX2731" y="connsiteY2731"/>
                </a:cxn>
                <a:cxn ang="0">
                  <a:pos x="connsiteX2732" y="connsiteY2732"/>
                </a:cxn>
                <a:cxn ang="0">
                  <a:pos x="connsiteX2733" y="connsiteY2733"/>
                </a:cxn>
                <a:cxn ang="0">
                  <a:pos x="connsiteX2734" y="connsiteY2734"/>
                </a:cxn>
                <a:cxn ang="0">
                  <a:pos x="connsiteX2735" y="connsiteY2735"/>
                </a:cxn>
                <a:cxn ang="0">
                  <a:pos x="connsiteX2736" y="connsiteY2736"/>
                </a:cxn>
                <a:cxn ang="0">
                  <a:pos x="connsiteX2737" y="connsiteY2737"/>
                </a:cxn>
                <a:cxn ang="0">
                  <a:pos x="connsiteX2738" y="connsiteY2738"/>
                </a:cxn>
                <a:cxn ang="0">
                  <a:pos x="connsiteX2739" y="connsiteY2739"/>
                </a:cxn>
                <a:cxn ang="0">
                  <a:pos x="connsiteX2740" y="connsiteY2740"/>
                </a:cxn>
                <a:cxn ang="0">
                  <a:pos x="connsiteX2741" y="connsiteY2741"/>
                </a:cxn>
                <a:cxn ang="0">
                  <a:pos x="connsiteX2742" y="connsiteY2742"/>
                </a:cxn>
                <a:cxn ang="0">
                  <a:pos x="connsiteX2743" y="connsiteY2743"/>
                </a:cxn>
                <a:cxn ang="0">
                  <a:pos x="connsiteX2744" y="connsiteY2744"/>
                </a:cxn>
                <a:cxn ang="0">
                  <a:pos x="connsiteX2745" y="connsiteY2745"/>
                </a:cxn>
                <a:cxn ang="0">
                  <a:pos x="connsiteX2746" y="connsiteY2746"/>
                </a:cxn>
                <a:cxn ang="0">
                  <a:pos x="connsiteX2747" y="connsiteY2747"/>
                </a:cxn>
                <a:cxn ang="0">
                  <a:pos x="connsiteX2748" y="connsiteY2748"/>
                </a:cxn>
                <a:cxn ang="0">
                  <a:pos x="connsiteX2749" y="connsiteY2749"/>
                </a:cxn>
                <a:cxn ang="0">
                  <a:pos x="connsiteX2750" y="connsiteY2750"/>
                </a:cxn>
                <a:cxn ang="0">
                  <a:pos x="connsiteX2751" y="connsiteY2751"/>
                </a:cxn>
                <a:cxn ang="0">
                  <a:pos x="connsiteX2752" y="connsiteY2752"/>
                </a:cxn>
                <a:cxn ang="0">
                  <a:pos x="connsiteX2753" y="connsiteY2753"/>
                </a:cxn>
                <a:cxn ang="0">
                  <a:pos x="connsiteX2754" y="connsiteY2754"/>
                </a:cxn>
                <a:cxn ang="0">
                  <a:pos x="connsiteX2755" y="connsiteY2755"/>
                </a:cxn>
                <a:cxn ang="0">
                  <a:pos x="connsiteX2756" y="connsiteY2756"/>
                </a:cxn>
                <a:cxn ang="0">
                  <a:pos x="connsiteX2757" y="connsiteY2757"/>
                </a:cxn>
                <a:cxn ang="0">
                  <a:pos x="connsiteX2758" y="connsiteY2758"/>
                </a:cxn>
                <a:cxn ang="0">
                  <a:pos x="connsiteX2759" y="connsiteY2759"/>
                </a:cxn>
                <a:cxn ang="0">
                  <a:pos x="connsiteX2760" y="connsiteY2760"/>
                </a:cxn>
                <a:cxn ang="0">
                  <a:pos x="connsiteX2761" y="connsiteY2761"/>
                </a:cxn>
                <a:cxn ang="0">
                  <a:pos x="connsiteX2762" y="connsiteY2762"/>
                </a:cxn>
                <a:cxn ang="0">
                  <a:pos x="connsiteX2763" y="connsiteY2763"/>
                </a:cxn>
                <a:cxn ang="0">
                  <a:pos x="connsiteX2764" y="connsiteY2764"/>
                </a:cxn>
                <a:cxn ang="0">
                  <a:pos x="connsiteX2765" y="connsiteY2765"/>
                </a:cxn>
                <a:cxn ang="0">
                  <a:pos x="connsiteX2766" y="connsiteY2766"/>
                </a:cxn>
                <a:cxn ang="0">
                  <a:pos x="connsiteX2767" y="connsiteY2767"/>
                </a:cxn>
                <a:cxn ang="0">
                  <a:pos x="connsiteX2768" y="connsiteY2768"/>
                </a:cxn>
                <a:cxn ang="0">
                  <a:pos x="connsiteX2769" y="connsiteY2769"/>
                </a:cxn>
                <a:cxn ang="0">
                  <a:pos x="connsiteX2770" y="connsiteY2770"/>
                </a:cxn>
                <a:cxn ang="0">
                  <a:pos x="connsiteX2771" y="connsiteY2771"/>
                </a:cxn>
                <a:cxn ang="0">
                  <a:pos x="connsiteX2772" y="connsiteY2772"/>
                </a:cxn>
                <a:cxn ang="0">
                  <a:pos x="connsiteX2773" y="connsiteY2773"/>
                </a:cxn>
                <a:cxn ang="0">
                  <a:pos x="connsiteX2774" y="connsiteY2774"/>
                </a:cxn>
                <a:cxn ang="0">
                  <a:pos x="connsiteX2775" y="connsiteY2775"/>
                </a:cxn>
                <a:cxn ang="0">
                  <a:pos x="connsiteX2776" y="connsiteY2776"/>
                </a:cxn>
                <a:cxn ang="0">
                  <a:pos x="connsiteX2777" y="connsiteY2777"/>
                </a:cxn>
                <a:cxn ang="0">
                  <a:pos x="connsiteX2778" y="connsiteY2778"/>
                </a:cxn>
                <a:cxn ang="0">
                  <a:pos x="connsiteX2779" y="connsiteY2779"/>
                </a:cxn>
                <a:cxn ang="0">
                  <a:pos x="connsiteX2780" y="connsiteY2780"/>
                </a:cxn>
                <a:cxn ang="0">
                  <a:pos x="connsiteX2781" y="connsiteY2781"/>
                </a:cxn>
                <a:cxn ang="0">
                  <a:pos x="connsiteX2782" y="connsiteY2782"/>
                </a:cxn>
                <a:cxn ang="0">
                  <a:pos x="connsiteX2783" y="connsiteY2783"/>
                </a:cxn>
                <a:cxn ang="0">
                  <a:pos x="connsiteX2784" y="connsiteY2784"/>
                </a:cxn>
                <a:cxn ang="0">
                  <a:pos x="connsiteX2785" y="connsiteY2785"/>
                </a:cxn>
                <a:cxn ang="0">
                  <a:pos x="connsiteX2786" y="connsiteY2786"/>
                </a:cxn>
                <a:cxn ang="0">
                  <a:pos x="connsiteX2787" y="connsiteY2787"/>
                </a:cxn>
                <a:cxn ang="0">
                  <a:pos x="connsiteX2788" y="connsiteY2788"/>
                </a:cxn>
                <a:cxn ang="0">
                  <a:pos x="connsiteX2789" y="connsiteY2789"/>
                </a:cxn>
                <a:cxn ang="0">
                  <a:pos x="connsiteX2790" y="connsiteY2790"/>
                </a:cxn>
                <a:cxn ang="0">
                  <a:pos x="connsiteX2791" y="connsiteY2791"/>
                </a:cxn>
                <a:cxn ang="0">
                  <a:pos x="connsiteX2792" y="connsiteY2792"/>
                </a:cxn>
                <a:cxn ang="0">
                  <a:pos x="connsiteX2793" y="connsiteY2793"/>
                </a:cxn>
                <a:cxn ang="0">
                  <a:pos x="connsiteX2794" y="connsiteY2794"/>
                </a:cxn>
                <a:cxn ang="0">
                  <a:pos x="connsiteX2795" y="connsiteY2795"/>
                </a:cxn>
              </a:cxnLst>
              <a:rect l="l" t="t" r="r" b="b"/>
              <a:pathLst>
                <a:path w="6386648" h="1849426">
                  <a:moveTo>
                    <a:pt x="4421987" y="1813377"/>
                  </a:moveTo>
                  <a:cubicBezTo>
                    <a:pt x="4431942" y="1813377"/>
                    <a:pt x="4440012" y="1821446"/>
                    <a:pt x="4440012" y="1831401"/>
                  </a:cubicBezTo>
                  <a:cubicBezTo>
                    <a:pt x="4440012" y="1841356"/>
                    <a:pt x="4431942" y="1849426"/>
                    <a:pt x="4421987" y="1849426"/>
                  </a:cubicBezTo>
                  <a:cubicBezTo>
                    <a:pt x="4412032" y="1849426"/>
                    <a:pt x="4403963" y="1841356"/>
                    <a:pt x="4403963" y="1831401"/>
                  </a:cubicBezTo>
                  <a:cubicBezTo>
                    <a:pt x="4403963" y="1821446"/>
                    <a:pt x="4412032" y="1813377"/>
                    <a:pt x="4421987" y="1813377"/>
                  </a:cubicBezTo>
                  <a:close/>
                  <a:moveTo>
                    <a:pt x="4235735" y="1807369"/>
                  </a:moveTo>
                  <a:cubicBezTo>
                    <a:pt x="4245690" y="1807369"/>
                    <a:pt x="4253760" y="1815439"/>
                    <a:pt x="4253760" y="1825393"/>
                  </a:cubicBezTo>
                  <a:cubicBezTo>
                    <a:pt x="4253760" y="1835348"/>
                    <a:pt x="4245690" y="1843418"/>
                    <a:pt x="4235735" y="1843418"/>
                  </a:cubicBezTo>
                  <a:cubicBezTo>
                    <a:pt x="4225780" y="1843418"/>
                    <a:pt x="4217711" y="1835348"/>
                    <a:pt x="4217711" y="1825393"/>
                  </a:cubicBezTo>
                  <a:cubicBezTo>
                    <a:pt x="4217711" y="1815439"/>
                    <a:pt x="4225780" y="1807369"/>
                    <a:pt x="4235735" y="1807369"/>
                  </a:cubicBezTo>
                  <a:close/>
                  <a:moveTo>
                    <a:pt x="4566182" y="1795353"/>
                  </a:moveTo>
                  <a:cubicBezTo>
                    <a:pt x="4576137" y="1795353"/>
                    <a:pt x="4584207" y="1803423"/>
                    <a:pt x="4584207" y="1813377"/>
                  </a:cubicBezTo>
                  <a:cubicBezTo>
                    <a:pt x="4584207" y="1823332"/>
                    <a:pt x="4576137" y="1831402"/>
                    <a:pt x="4566182" y="1831402"/>
                  </a:cubicBezTo>
                  <a:cubicBezTo>
                    <a:pt x="4556227" y="1831402"/>
                    <a:pt x="4548158" y="1823332"/>
                    <a:pt x="4548158" y="1813377"/>
                  </a:cubicBezTo>
                  <a:cubicBezTo>
                    <a:pt x="4548158" y="1803423"/>
                    <a:pt x="4556227" y="1795353"/>
                    <a:pt x="4566182" y="1795353"/>
                  </a:cubicBezTo>
                  <a:close/>
                  <a:moveTo>
                    <a:pt x="4698361" y="1777329"/>
                  </a:moveTo>
                  <a:cubicBezTo>
                    <a:pt x="4708316" y="1777329"/>
                    <a:pt x="4716386" y="1785399"/>
                    <a:pt x="4716386" y="1795353"/>
                  </a:cubicBezTo>
                  <a:cubicBezTo>
                    <a:pt x="4716386" y="1805308"/>
                    <a:pt x="4708316" y="1813378"/>
                    <a:pt x="4698361" y="1813378"/>
                  </a:cubicBezTo>
                  <a:cubicBezTo>
                    <a:pt x="4688406" y="1813378"/>
                    <a:pt x="4680336" y="1805308"/>
                    <a:pt x="4680336" y="1795353"/>
                  </a:cubicBezTo>
                  <a:cubicBezTo>
                    <a:pt x="4680336" y="1785399"/>
                    <a:pt x="4688406" y="1777329"/>
                    <a:pt x="4698361" y="1777329"/>
                  </a:cubicBezTo>
                  <a:close/>
                  <a:moveTo>
                    <a:pt x="4085531" y="1759304"/>
                  </a:moveTo>
                  <a:cubicBezTo>
                    <a:pt x="4095486" y="1759304"/>
                    <a:pt x="4103556" y="1767374"/>
                    <a:pt x="4103556" y="1777329"/>
                  </a:cubicBezTo>
                  <a:cubicBezTo>
                    <a:pt x="4103556" y="1787283"/>
                    <a:pt x="4095486" y="1795353"/>
                    <a:pt x="4085531" y="1795353"/>
                  </a:cubicBezTo>
                  <a:cubicBezTo>
                    <a:pt x="4075576" y="1795353"/>
                    <a:pt x="4067507" y="1787283"/>
                    <a:pt x="4067507" y="1777329"/>
                  </a:cubicBezTo>
                  <a:cubicBezTo>
                    <a:pt x="4067507" y="1767374"/>
                    <a:pt x="4075576" y="1759304"/>
                    <a:pt x="4085531" y="1759304"/>
                  </a:cubicBezTo>
                  <a:close/>
                  <a:moveTo>
                    <a:pt x="4301824" y="1723255"/>
                  </a:moveTo>
                  <a:cubicBezTo>
                    <a:pt x="4311779" y="1723255"/>
                    <a:pt x="4319849" y="1731324"/>
                    <a:pt x="4319849" y="1741279"/>
                  </a:cubicBezTo>
                  <a:cubicBezTo>
                    <a:pt x="4319849" y="1751234"/>
                    <a:pt x="4311779" y="1759304"/>
                    <a:pt x="4301824" y="1759304"/>
                  </a:cubicBezTo>
                  <a:cubicBezTo>
                    <a:pt x="4291869" y="1759304"/>
                    <a:pt x="4283800" y="1751234"/>
                    <a:pt x="4283800" y="1741279"/>
                  </a:cubicBezTo>
                  <a:cubicBezTo>
                    <a:pt x="4283800" y="1731324"/>
                    <a:pt x="4291869" y="1723255"/>
                    <a:pt x="4301824" y="1723255"/>
                  </a:cubicBezTo>
                  <a:close/>
                  <a:moveTo>
                    <a:pt x="4440011" y="1717247"/>
                  </a:moveTo>
                  <a:cubicBezTo>
                    <a:pt x="4449966" y="1717247"/>
                    <a:pt x="4458036" y="1725317"/>
                    <a:pt x="4458036" y="1735271"/>
                  </a:cubicBezTo>
                  <a:cubicBezTo>
                    <a:pt x="4458036" y="1745226"/>
                    <a:pt x="4449966" y="1753296"/>
                    <a:pt x="4440011" y="1753296"/>
                  </a:cubicBezTo>
                  <a:cubicBezTo>
                    <a:pt x="4430057" y="1753296"/>
                    <a:pt x="4421987" y="1745226"/>
                    <a:pt x="4421987" y="1735271"/>
                  </a:cubicBezTo>
                  <a:cubicBezTo>
                    <a:pt x="4421987" y="1725317"/>
                    <a:pt x="4430057" y="1717247"/>
                    <a:pt x="4440011" y="1717247"/>
                  </a:cubicBezTo>
                  <a:close/>
                  <a:moveTo>
                    <a:pt x="3965369" y="1711239"/>
                  </a:moveTo>
                  <a:cubicBezTo>
                    <a:pt x="3975324" y="1711239"/>
                    <a:pt x="3983394" y="1719309"/>
                    <a:pt x="3983394" y="1729263"/>
                  </a:cubicBezTo>
                  <a:cubicBezTo>
                    <a:pt x="3983394" y="1739218"/>
                    <a:pt x="3975324" y="1747288"/>
                    <a:pt x="3965369" y="1747288"/>
                  </a:cubicBezTo>
                  <a:cubicBezTo>
                    <a:pt x="3955414" y="1747288"/>
                    <a:pt x="3947345" y="1739218"/>
                    <a:pt x="3947345" y="1729263"/>
                  </a:cubicBezTo>
                  <a:cubicBezTo>
                    <a:pt x="3947345" y="1719309"/>
                    <a:pt x="3955414" y="1711239"/>
                    <a:pt x="3965369" y="1711239"/>
                  </a:cubicBezTo>
                  <a:close/>
                  <a:moveTo>
                    <a:pt x="4836548" y="1705231"/>
                  </a:moveTo>
                  <a:cubicBezTo>
                    <a:pt x="4846503" y="1705231"/>
                    <a:pt x="4854573" y="1713301"/>
                    <a:pt x="4854573" y="1723255"/>
                  </a:cubicBezTo>
                  <a:cubicBezTo>
                    <a:pt x="4854573" y="1733210"/>
                    <a:pt x="4846503" y="1741280"/>
                    <a:pt x="4836548" y="1741280"/>
                  </a:cubicBezTo>
                  <a:cubicBezTo>
                    <a:pt x="4826593" y="1741280"/>
                    <a:pt x="4818524" y="1733210"/>
                    <a:pt x="4818524" y="1723255"/>
                  </a:cubicBezTo>
                  <a:cubicBezTo>
                    <a:pt x="4818524" y="1713301"/>
                    <a:pt x="4826593" y="1705231"/>
                    <a:pt x="4836548" y="1705231"/>
                  </a:cubicBezTo>
                  <a:close/>
                  <a:moveTo>
                    <a:pt x="4175653" y="1681198"/>
                  </a:moveTo>
                  <a:cubicBezTo>
                    <a:pt x="4185608" y="1681198"/>
                    <a:pt x="4193678" y="1689268"/>
                    <a:pt x="4193678" y="1699222"/>
                  </a:cubicBezTo>
                  <a:cubicBezTo>
                    <a:pt x="4193678" y="1709177"/>
                    <a:pt x="4185608" y="1717247"/>
                    <a:pt x="4175653" y="1717247"/>
                  </a:cubicBezTo>
                  <a:cubicBezTo>
                    <a:pt x="4165698" y="1717247"/>
                    <a:pt x="4157629" y="1709177"/>
                    <a:pt x="4157629" y="1699222"/>
                  </a:cubicBezTo>
                  <a:cubicBezTo>
                    <a:pt x="4157629" y="1689268"/>
                    <a:pt x="4165698" y="1681198"/>
                    <a:pt x="4175653" y="1681198"/>
                  </a:cubicBezTo>
                  <a:close/>
                  <a:moveTo>
                    <a:pt x="4602231" y="1675190"/>
                  </a:moveTo>
                  <a:cubicBezTo>
                    <a:pt x="4612186" y="1675190"/>
                    <a:pt x="4620256" y="1683260"/>
                    <a:pt x="4620256" y="1693214"/>
                  </a:cubicBezTo>
                  <a:cubicBezTo>
                    <a:pt x="4620256" y="1703169"/>
                    <a:pt x="4612186" y="1711239"/>
                    <a:pt x="4602231" y="1711239"/>
                  </a:cubicBezTo>
                  <a:cubicBezTo>
                    <a:pt x="4592276" y="1711239"/>
                    <a:pt x="4584207" y="1703169"/>
                    <a:pt x="4584207" y="1693214"/>
                  </a:cubicBezTo>
                  <a:cubicBezTo>
                    <a:pt x="4584207" y="1683260"/>
                    <a:pt x="4592276" y="1675190"/>
                    <a:pt x="4602231" y="1675190"/>
                  </a:cubicBezTo>
                  <a:close/>
                  <a:moveTo>
                    <a:pt x="4734410" y="1663174"/>
                  </a:moveTo>
                  <a:cubicBezTo>
                    <a:pt x="4744365" y="1663174"/>
                    <a:pt x="4752435" y="1671243"/>
                    <a:pt x="4752435" y="1681198"/>
                  </a:cubicBezTo>
                  <a:cubicBezTo>
                    <a:pt x="4752435" y="1691153"/>
                    <a:pt x="4744365" y="1699223"/>
                    <a:pt x="4734410" y="1699223"/>
                  </a:cubicBezTo>
                  <a:cubicBezTo>
                    <a:pt x="4724456" y="1699223"/>
                    <a:pt x="4716386" y="1691153"/>
                    <a:pt x="4716386" y="1681198"/>
                  </a:cubicBezTo>
                  <a:cubicBezTo>
                    <a:pt x="4716386" y="1671243"/>
                    <a:pt x="4724456" y="1663174"/>
                    <a:pt x="4734410" y="1663174"/>
                  </a:cubicBezTo>
                  <a:close/>
                  <a:moveTo>
                    <a:pt x="3851214" y="1663174"/>
                  </a:moveTo>
                  <a:cubicBezTo>
                    <a:pt x="3861169" y="1663174"/>
                    <a:pt x="3869239" y="1671243"/>
                    <a:pt x="3869239" y="1681198"/>
                  </a:cubicBezTo>
                  <a:cubicBezTo>
                    <a:pt x="3869239" y="1691153"/>
                    <a:pt x="3861169" y="1699223"/>
                    <a:pt x="3851214" y="1699223"/>
                  </a:cubicBezTo>
                  <a:cubicBezTo>
                    <a:pt x="3841259" y="1699223"/>
                    <a:pt x="3833190" y="1691153"/>
                    <a:pt x="3833190" y="1681198"/>
                  </a:cubicBezTo>
                  <a:cubicBezTo>
                    <a:pt x="3833190" y="1671243"/>
                    <a:pt x="3841259" y="1663174"/>
                    <a:pt x="3851214" y="1663174"/>
                  </a:cubicBezTo>
                  <a:close/>
                  <a:moveTo>
                    <a:pt x="4061499" y="1627125"/>
                  </a:moveTo>
                  <a:cubicBezTo>
                    <a:pt x="4071454" y="1627125"/>
                    <a:pt x="4079524" y="1635195"/>
                    <a:pt x="4079524" y="1645149"/>
                  </a:cubicBezTo>
                  <a:cubicBezTo>
                    <a:pt x="4079524" y="1655104"/>
                    <a:pt x="4071454" y="1663174"/>
                    <a:pt x="4061499" y="1663174"/>
                  </a:cubicBezTo>
                  <a:cubicBezTo>
                    <a:pt x="4051544" y="1663174"/>
                    <a:pt x="4043475" y="1655104"/>
                    <a:pt x="4043475" y="1645149"/>
                  </a:cubicBezTo>
                  <a:cubicBezTo>
                    <a:pt x="4043475" y="1635195"/>
                    <a:pt x="4051544" y="1627125"/>
                    <a:pt x="4061499" y="1627125"/>
                  </a:cubicBezTo>
                  <a:close/>
                  <a:moveTo>
                    <a:pt x="4482068" y="1621117"/>
                  </a:moveTo>
                  <a:cubicBezTo>
                    <a:pt x="4492023" y="1621117"/>
                    <a:pt x="4500093" y="1629187"/>
                    <a:pt x="4500093" y="1639141"/>
                  </a:cubicBezTo>
                  <a:cubicBezTo>
                    <a:pt x="4500093" y="1649096"/>
                    <a:pt x="4492023" y="1657166"/>
                    <a:pt x="4482068" y="1657166"/>
                  </a:cubicBezTo>
                  <a:cubicBezTo>
                    <a:pt x="4472113" y="1657166"/>
                    <a:pt x="4464044" y="1649096"/>
                    <a:pt x="4464044" y="1639141"/>
                  </a:cubicBezTo>
                  <a:cubicBezTo>
                    <a:pt x="4464044" y="1629187"/>
                    <a:pt x="4472113" y="1621117"/>
                    <a:pt x="4482068" y="1621117"/>
                  </a:cubicBezTo>
                  <a:close/>
                  <a:moveTo>
                    <a:pt x="4926670" y="1615109"/>
                  </a:moveTo>
                  <a:cubicBezTo>
                    <a:pt x="4936625" y="1615109"/>
                    <a:pt x="4944695" y="1623179"/>
                    <a:pt x="4944695" y="1633133"/>
                  </a:cubicBezTo>
                  <a:cubicBezTo>
                    <a:pt x="4944695" y="1643088"/>
                    <a:pt x="4936625" y="1651158"/>
                    <a:pt x="4926670" y="1651158"/>
                  </a:cubicBezTo>
                  <a:cubicBezTo>
                    <a:pt x="4916715" y="1651158"/>
                    <a:pt x="4908646" y="1643088"/>
                    <a:pt x="4908646" y="1633133"/>
                  </a:cubicBezTo>
                  <a:cubicBezTo>
                    <a:pt x="4908646" y="1623179"/>
                    <a:pt x="4916715" y="1615109"/>
                    <a:pt x="4926670" y="1615109"/>
                  </a:cubicBezTo>
                  <a:close/>
                  <a:moveTo>
                    <a:pt x="3719035" y="1615109"/>
                  </a:moveTo>
                  <a:cubicBezTo>
                    <a:pt x="3728990" y="1615109"/>
                    <a:pt x="3737060" y="1623179"/>
                    <a:pt x="3737060" y="1633133"/>
                  </a:cubicBezTo>
                  <a:cubicBezTo>
                    <a:pt x="3737060" y="1643088"/>
                    <a:pt x="3728990" y="1651158"/>
                    <a:pt x="3719035" y="1651158"/>
                  </a:cubicBezTo>
                  <a:cubicBezTo>
                    <a:pt x="3709081" y="1651158"/>
                    <a:pt x="3701011" y="1643088"/>
                    <a:pt x="3701011" y="1633133"/>
                  </a:cubicBezTo>
                  <a:cubicBezTo>
                    <a:pt x="3701011" y="1623179"/>
                    <a:pt x="3709081" y="1615109"/>
                    <a:pt x="3719035" y="1615109"/>
                  </a:cubicBezTo>
                  <a:close/>
                  <a:moveTo>
                    <a:pt x="4343881" y="1603093"/>
                  </a:moveTo>
                  <a:cubicBezTo>
                    <a:pt x="4353836" y="1603093"/>
                    <a:pt x="4361906" y="1611162"/>
                    <a:pt x="4361906" y="1621117"/>
                  </a:cubicBezTo>
                  <a:cubicBezTo>
                    <a:pt x="4361906" y="1631072"/>
                    <a:pt x="4353836" y="1639142"/>
                    <a:pt x="4343881" y="1639142"/>
                  </a:cubicBezTo>
                  <a:cubicBezTo>
                    <a:pt x="4333927" y="1639142"/>
                    <a:pt x="4325857" y="1631072"/>
                    <a:pt x="4325857" y="1621117"/>
                  </a:cubicBezTo>
                  <a:cubicBezTo>
                    <a:pt x="4325857" y="1611162"/>
                    <a:pt x="4333927" y="1603093"/>
                    <a:pt x="4343881" y="1603093"/>
                  </a:cubicBezTo>
                  <a:close/>
                  <a:moveTo>
                    <a:pt x="4235735" y="1579060"/>
                  </a:moveTo>
                  <a:cubicBezTo>
                    <a:pt x="4245690" y="1579060"/>
                    <a:pt x="4253760" y="1587130"/>
                    <a:pt x="4253760" y="1597085"/>
                  </a:cubicBezTo>
                  <a:cubicBezTo>
                    <a:pt x="4253760" y="1607039"/>
                    <a:pt x="4245690" y="1615109"/>
                    <a:pt x="4235735" y="1615109"/>
                  </a:cubicBezTo>
                  <a:cubicBezTo>
                    <a:pt x="4225780" y="1615109"/>
                    <a:pt x="4217711" y="1607039"/>
                    <a:pt x="4217711" y="1597085"/>
                  </a:cubicBezTo>
                  <a:cubicBezTo>
                    <a:pt x="4217711" y="1587130"/>
                    <a:pt x="4225780" y="1579060"/>
                    <a:pt x="4235735" y="1579060"/>
                  </a:cubicBezTo>
                  <a:close/>
                  <a:moveTo>
                    <a:pt x="3941336" y="1573052"/>
                  </a:moveTo>
                  <a:cubicBezTo>
                    <a:pt x="3951291" y="1573052"/>
                    <a:pt x="3959361" y="1581121"/>
                    <a:pt x="3959361" y="1591076"/>
                  </a:cubicBezTo>
                  <a:cubicBezTo>
                    <a:pt x="3959361" y="1601031"/>
                    <a:pt x="3951291" y="1609101"/>
                    <a:pt x="3941336" y="1609101"/>
                  </a:cubicBezTo>
                  <a:cubicBezTo>
                    <a:pt x="3931381" y="1609101"/>
                    <a:pt x="3923312" y="1601031"/>
                    <a:pt x="3923312" y="1591076"/>
                  </a:cubicBezTo>
                  <a:cubicBezTo>
                    <a:pt x="3923312" y="1581121"/>
                    <a:pt x="3931381" y="1573052"/>
                    <a:pt x="3941336" y="1573052"/>
                  </a:cubicBezTo>
                  <a:close/>
                  <a:moveTo>
                    <a:pt x="1057431" y="1567044"/>
                  </a:moveTo>
                  <a:cubicBezTo>
                    <a:pt x="1067386" y="1567044"/>
                    <a:pt x="1075456" y="1575114"/>
                    <a:pt x="1075456" y="1585068"/>
                  </a:cubicBezTo>
                  <a:cubicBezTo>
                    <a:pt x="1075456" y="1595023"/>
                    <a:pt x="1067386" y="1603093"/>
                    <a:pt x="1057431" y="1603093"/>
                  </a:cubicBezTo>
                  <a:cubicBezTo>
                    <a:pt x="1047477" y="1603093"/>
                    <a:pt x="1039407" y="1595023"/>
                    <a:pt x="1039407" y="1585068"/>
                  </a:cubicBezTo>
                  <a:cubicBezTo>
                    <a:pt x="1039407" y="1575114"/>
                    <a:pt x="1047477" y="1567044"/>
                    <a:pt x="1057431" y="1567044"/>
                  </a:cubicBezTo>
                  <a:close/>
                  <a:moveTo>
                    <a:pt x="1201626" y="1561036"/>
                  </a:moveTo>
                  <a:cubicBezTo>
                    <a:pt x="1211581" y="1561036"/>
                    <a:pt x="1219651" y="1569106"/>
                    <a:pt x="1219651" y="1579060"/>
                  </a:cubicBezTo>
                  <a:cubicBezTo>
                    <a:pt x="1219651" y="1589015"/>
                    <a:pt x="1211581" y="1597085"/>
                    <a:pt x="1201626" y="1597085"/>
                  </a:cubicBezTo>
                  <a:cubicBezTo>
                    <a:pt x="1191672" y="1597085"/>
                    <a:pt x="1183602" y="1589015"/>
                    <a:pt x="1183602" y="1579060"/>
                  </a:cubicBezTo>
                  <a:cubicBezTo>
                    <a:pt x="1183602" y="1569106"/>
                    <a:pt x="1191672" y="1561036"/>
                    <a:pt x="1201626" y="1561036"/>
                  </a:cubicBezTo>
                  <a:close/>
                  <a:moveTo>
                    <a:pt x="4716385" y="1555028"/>
                  </a:moveTo>
                  <a:cubicBezTo>
                    <a:pt x="4726340" y="1555028"/>
                    <a:pt x="4734410" y="1563098"/>
                    <a:pt x="4734410" y="1573052"/>
                  </a:cubicBezTo>
                  <a:cubicBezTo>
                    <a:pt x="4734410" y="1583007"/>
                    <a:pt x="4726340" y="1591077"/>
                    <a:pt x="4716385" y="1591077"/>
                  </a:cubicBezTo>
                  <a:cubicBezTo>
                    <a:pt x="4706430" y="1591077"/>
                    <a:pt x="4698361" y="1583007"/>
                    <a:pt x="4698361" y="1573052"/>
                  </a:cubicBezTo>
                  <a:cubicBezTo>
                    <a:pt x="4698361" y="1563098"/>
                    <a:pt x="4706430" y="1555028"/>
                    <a:pt x="4716385" y="1555028"/>
                  </a:cubicBezTo>
                  <a:close/>
                  <a:moveTo>
                    <a:pt x="4578198" y="1555028"/>
                  </a:moveTo>
                  <a:cubicBezTo>
                    <a:pt x="4588153" y="1555028"/>
                    <a:pt x="4596223" y="1563098"/>
                    <a:pt x="4596223" y="1573052"/>
                  </a:cubicBezTo>
                  <a:cubicBezTo>
                    <a:pt x="4596223" y="1583007"/>
                    <a:pt x="4588153" y="1591077"/>
                    <a:pt x="4578198" y="1591077"/>
                  </a:cubicBezTo>
                  <a:cubicBezTo>
                    <a:pt x="4568243" y="1591077"/>
                    <a:pt x="4560173" y="1583007"/>
                    <a:pt x="4560173" y="1573052"/>
                  </a:cubicBezTo>
                  <a:cubicBezTo>
                    <a:pt x="4560173" y="1563098"/>
                    <a:pt x="4568243" y="1555028"/>
                    <a:pt x="4578198" y="1555028"/>
                  </a:cubicBezTo>
                  <a:close/>
                  <a:moveTo>
                    <a:pt x="1333805" y="1555028"/>
                  </a:moveTo>
                  <a:cubicBezTo>
                    <a:pt x="1343760" y="1555028"/>
                    <a:pt x="1351830" y="1563098"/>
                    <a:pt x="1351830" y="1573052"/>
                  </a:cubicBezTo>
                  <a:cubicBezTo>
                    <a:pt x="1351830" y="1583007"/>
                    <a:pt x="1343760" y="1591077"/>
                    <a:pt x="1333805" y="1591077"/>
                  </a:cubicBezTo>
                  <a:cubicBezTo>
                    <a:pt x="1323851" y="1591077"/>
                    <a:pt x="1315781" y="1583007"/>
                    <a:pt x="1315781" y="1573052"/>
                  </a:cubicBezTo>
                  <a:cubicBezTo>
                    <a:pt x="1315781" y="1563098"/>
                    <a:pt x="1323851" y="1555028"/>
                    <a:pt x="1333805" y="1555028"/>
                  </a:cubicBezTo>
                  <a:close/>
                  <a:moveTo>
                    <a:pt x="4842556" y="1543011"/>
                  </a:moveTo>
                  <a:cubicBezTo>
                    <a:pt x="4852511" y="1543011"/>
                    <a:pt x="4860581" y="1551080"/>
                    <a:pt x="4860581" y="1561035"/>
                  </a:cubicBezTo>
                  <a:cubicBezTo>
                    <a:pt x="4860581" y="1570990"/>
                    <a:pt x="4852511" y="1579060"/>
                    <a:pt x="4842556" y="1579060"/>
                  </a:cubicBezTo>
                  <a:cubicBezTo>
                    <a:pt x="4832601" y="1579060"/>
                    <a:pt x="4824532" y="1570990"/>
                    <a:pt x="4824532" y="1561035"/>
                  </a:cubicBezTo>
                  <a:cubicBezTo>
                    <a:pt x="4824532" y="1551080"/>
                    <a:pt x="4832601" y="1543011"/>
                    <a:pt x="4842556" y="1543011"/>
                  </a:cubicBezTo>
                  <a:close/>
                  <a:moveTo>
                    <a:pt x="3803149" y="1537003"/>
                  </a:moveTo>
                  <a:cubicBezTo>
                    <a:pt x="3813104" y="1537003"/>
                    <a:pt x="3821174" y="1545073"/>
                    <a:pt x="3821174" y="1555027"/>
                  </a:cubicBezTo>
                  <a:cubicBezTo>
                    <a:pt x="3821174" y="1564982"/>
                    <a:pt x="3813104" y="1573052"/>
                    <a:pt x="3803149" y="1573052"/>
                  </a:cubicBezTo>
                  <a:cubicBezTo>
                    <a:pt x="3793195" y="1573052"/>
                    <a:pt x="3785125" y="1564982"/>
                    <a:pt x="3785125" y="1555027"/>
                  </a:cubicBezTo>
                  <a:cubicBezTo>
                    <a:pt x="3785125" y="1545073"/>
                    <a:pt x="3793195" y="1537003"/>
                    <a:pt x="3803149" y="1537003"/>
                  </a:cubicBezTo>
                  <a:close/>
                  <a:moveTo>
                    <a:pt x="4127588" y="1530995"/>
                  </a:moveTo>
                  <a:cubicBezTo>
                    <a:pt x="4137543" y="1530995"/>
                    <a:pt x="4145613" y="1539065"/>
                    <a:pt x="4145613" y="1549019"/>
                  </a:cubicBezTo>
                  <a:cubicBezTo>
                    <a:pt x="4145613" y="1558974"/>
                    <a:pt x="4137543" y="1567044"/>
                    <a:pt x="4127588" y="1567044"/>
                  </a:cubicBezTo>
                  <a:cubicBezTo>
                    <a:pt x="4117633" y="1567044"/>
                    <a:pt x="4109563" y="1558974"/>
                    <a:pt x="4109563" y="1549019"/>
                  </a:cubicBezTo>
                  <a:cubicBezTo>
                    <a:pt x="4109563" y="1539065"/>
                    <a:pt x="4117633" y="1530995"/>
                    <a:pt x="4127588" y="1530995"/>
                  </a:cubicBezTo>
                  <a:close/>
                  <a:moveTo>
                    <a:pt x="3634921" y="1530995"/>
                  </a:moveTo>
                  <a:cubicBezTo>
                    <a:pt x="3644876" y="1530995"/>
                    <a:pt x="3652946" y="1539065"/>
                    <a:pt x="3652946" y="1549019"/>
                  </a:cubicBezTo>
                  <a:cubicBezTo>
                    <a:pt x="3652946" y="1558974"/>
                    <a:pt x="3644876" y="1567044"/>
                    <a:pt x="3634921" y="1567044"/>
                  </a:cubicBezTo>
                  <a:cubicBezTo>
                    <a:pt x="3624966" y="1567044"/>
                    <a:pt x="3616897" y="1558974"/>
                    <a:pt x="3616897" y="1549019"/>
                  </a:cubicBezTo>
                  <a:cubicBezTo>
                    <a:pt x="3616897" y="1539065"/>
                    <a:pt x="3624966" y="1530995"/>
                    <a:pt x="3634921" y="1530995"/>
                  </a:cubicBezTo>
                  <a:close/>
                  <a:moveTo>
                    <a:pt x="3532783" y="1530995"/>
                  </a:moveTo>
                  <a:cubicBezTo>
                    <a:pt x="3542738" y="1530995"/>
                    <a:pt x="3550808" y="1539065"/>
                    <a:pt x="3550808" y="1549019"/>
                  </a:cubicBezTo>
                  <a:cubicBezTo>
                    <a:pt x="3550808" y="1558974"/>
                    <a:pt x="3542738" y="1567044"/>
                    <a:pt x="3532783" y="1567044"/>
                  </a:cubicBezTo>
                  <a:cubicBezTo>
                    <a:pt x="3522829" y="1567044"/>
                    <a:pt x="3514759" y="1558974"/>
                    <a:pt x="3514759" y="1549019"/>
                  </a:cubicBezTo>
                  <a:cubicBezTo>
                    <a:pt x="3514759" y="1539065"/>
                    <a:pt x="3522829" y="1530995"/>
                    <a:pt x="3532783" y="1530995"/>
                  </a:cubicBezTo>
                  <a:close/>
                  <a:moveTo>
                    <a:pt x="1478000" y="1530995"/>
                  </a:moveTo>
                  <a:cubicBezTo>
                    <a:pt x="1487955" y="1530995"/>
                    <a:pt x="1496025" y="1539065"/>
                    <a:pt x="1496025" y="1549019"/>
                  </a:cubicBezTo>
                  <a:cubicBezTo>
                    <a:pt x="1496025" y="1558974"/>
                    <a:pt x="1487955" y="1567044"/>
                    <a:pt x="1478000" y="1567044"/>
                  </a:cubicBezTo>
                  <a:cubicBezTo>
                    <a:pt x="1468046" y="1567044"/>
                    <a:pt x="1459976" y="1558974"/>
                    <a:pt x="1459976" y="1549019"/>
                  </a:cubicBezTo>
                  <a:cubicBezTo>
                    <a:pt x="1459976" y="1539065"/>
                    <a:pt x="1468046" y="1530995"/>
                    <a:pt x="1478000" y="1530995"/>
                  </a:cubicBezTo>
                  <a:close/>
                  <a:moveTo>
                    <a:pt x="4427995" y="1518979"/>
                  </a:moveTo>
                  <a:cubicBezTo>
                    <a:pt x="4437950" y="1518979"/>
                    <a:pt x="4446020" y="1527049"/>
                    <a:pt x="4446020" y="1537004"/>
                  </a:cubicBezTo>
                  <a:cubicBezTo>
                    <a:pt x="4446020" y="1546958"/>
                    <a:pt x="4437950" y="1555028"/>
                    <a:pt x="4427995" y="1555028"/>
                  </a:cubicBezTo>
                  <a:cubicBezTo>
                    <a:pt x="4418040" y="1555028"/>
                    <a:pt x="4409970" y="1546958"/>
                    <a:pt x="4409970" y="1537004"/>
                  </a:cubicBezTo>
                  <a:cubicBezTo>
                    <a:pt x="4409970" y="1527049"/>
                    <a:pt x="4418040" y="1518979"/>
                    <a:pt x="4427995" y="1518979"/>
                  </a:cubicBezTo>
                  <a:close/>
                  <a:moveTo>
                    <a:pt x="4980743" y="1506962"/>
                  </a:moveTo>
                  <a:cubicBezTo>
                    <a:pt x="4990698" y="1506962"/>
                    <a:pt x="4998768" y="1515032"/>
                    <a:pt x="4998768" y="1524986"/>
                  </a:cubicBezTo>
                  <a:cubicBezTo>
                    <a:pt x="4998768" y="1534941"/>
                    <a:pt x="4990698" y="1543011"/>
                    <a:pt x="4980743" y="1543011"/>
                  </a:cubicBezTo>
                  <a:cubicBezTo>
                    <a:pt x="4970789" y="1543011"/>
                    <a:pt x="4962719" y="1534941"/>
                    <a:pt x="4962719" y="1524986"/>
                  </a:cubicBezTo>
                  <a:cubicBezTo>
                    <a:pt x="4962719" y="1515032"/>
                    <a:pt x="4970789" y="1506962"/>
                    <a:pt x="4980743" y="1506962"/>
                  </a:cubicBezTo>
                  <a:close/>
                  <a:moveTo>
                    <a:pt x="961301" y="1506962"/>
                  </a:moveTo>
                  <a:cubicBezTo>
                    <a:pt x="971256" y="1506962"/>
                    <a:pt x="979326" y="1515032"/>
                    <a:pt x="979326" y="1524986"/>
                  </a:cubicBezTo>
                  <a:cubicBezTo>
                    <a:pt x="979326" y="1534941"/>
                    <a:pt x="971256" y="1543011"/>
                    <a:pt x="961301" y="1543011"/>
                  </a:cubicBezTo>
                  <a:cubicBezTo>
                    <a:pt x="951347" y="1543011"/>
                    <a:pt x="943277" y="1534941"/>
                    <a:pt x="943277" y="1524986"/>
                  </a:cubicBezTo>
                  <a:cubicBezTo>
                    <a:pt x="943277" y="1515032"/>
                    <a:pt x="951347" y="1506962"/>
                    <a:pt x="961301" y="1506962"/>
                  </a:cubicBezTo>
                  <a:close/>
                  <a:moveTo>
                    <a:pt x="859163" y="1500954"/>
                  </a:moveTo>
                  <a:cubicBezTo>
                    <a:pt x="869118" y="1500954"/>
                    <a:pt x="877188" y="1509024"/>
                    <a:pt x="877188" y="1518978"/>
                  </a:cubicBezTo>
                  <a:cubicBezTo>
                    <a:pt x="877188" y="1528933"/>
                    <a:pt x="869118" y="1537003"/>
                    <a:pt x="859163" y="1537003"/>
                  </a:cubicBezTo>
                  <a:cubicBezTo>
                    <a:pt x="849209" y="1537003"/>
                    <a:pt x="841139" y="1528933"/>
                    <a:pt x="841139" y="1518978"/>
                  </a:cubicBezTo>
                  <a:cubicBezTo>
                    <a:pt x="841139" y="1509024"/>
                    <a:pt x="849209" y="1500954"/>
                    <a:pt x="859163" y="1500954"/>
                  </a:cubicBezTo>
                  <a:close/>
                  <a:moveTo>
                    <a:pt x="4013434" y="1482930"/>
                  </a:moveTo>
                  <a:cubicBezTo>
                    <a:pt x="4023389" y="1482930"/>
                    <a:pt x="4031459" y="1490999"/>
                    <a:pt x="4031459" y="1500954"/>
                  </a:cubicBezTo>
                  <a:cubicBezTo>
                    <a:pt x="4031459" y="1510909"/>
                    <a:pt x="4023389" y="1518979"/>
                    <a:pt x="4013434" y="1518979"/>
                  </a:cubicBezTo>
                  <a:cubicBezTo>
                    <a:pt x="4003480" y="1518979"/>
                    <a:pt x="3995410" y="1510909"/>
                    <a:pt x="3995410" y="1500954"/>
                  </a:cubicBezTo>
                  <a:cubicBezTo>
                    <a:pt x="3995410" y="1490999"/>
                    <a:pt x="4003480" y="1482930"/>
                    <a:pt x="4013434" y="1482930"/>
                  </a:cubicBezTo>
                  <a:close/>
                  <a:moveTo>
                    <a:pt x="3412620" y="1482930"/>
                  </a:moveTo>
                  <a:cubicBezTo>
                    <a:pt x="3422575" y="1482930"/>
                    <a:pt x="3430645" y="1490999"/>
                    <a:pt x="3430645" y="1500954"/>
                  </a:cubicBezTo>
                  <a:cubicBezTo>
                    <a:pt x="3430645" y="1510909"/>
                    <a:pt x="3422575" y="1518979"/>
                    <a:pt x="3412620" y="1518979"/>
                  </a:cubicBezTo>
                  <a:cubicBezTo>
                    <a:pt x="3402666" y="1518979"/>
                    <a:pt x="3394596" y="1510909"/>
                    <a:pt x="3394596" y="1500954"/>
                  </a:cubicBezTo>
                  <a:cubicBezTo>
                    <a:pt x="3394596" y="1490999"/>
                    <a:pt x="3402666" y="1482930"/>
                    <a:pt x="3412620" y="1482930"/>
                  </a:cubicBezTo>
                  <a:close/>
                  <a:moveTo>
                    <a:pt x="1586148" y="1476922"/>
                  </a:moveTo>
                  <a:cubicBezTo>
                    <a:pt x="1596102" y="1476922"/>
                    <a:pt x="1604172" y="1484992"/>
                    <a:pt x="1604172" y="1494946"/>
                  </a:cubicBezTo>
                  <a:cubicBezTo>
                    <a:pt x="1604172" y="1504901"/>
                    <a:pt x="1596102" y="1512971"/>
                    <a:pt x="1586148" y="1512971"/>
                  </a:cubicBezTo>
                  <a:cubicBezTo>
                    <a:pt x="1576193" y="1512971"/>
                    <a:pt x="1568123" y="1504901"/>
                    <a:pt x="1568123" y="1494946"/>
                  </a:cubicBezTo>
                  <a:cubicBezTo>
                    <a:pt x="1568123" y="1484992"/>
                    <a:pt x="1576193" y="1476922"/>
                    <a:pt x="1586148" y="1476922"/>
                  </a:cubicBezTo>
                  <a:close/>
                  <a:moveTo>
                    <a:pt x="4271783" y="1464906"/>
                  </a:moveTo>
                  <a:cubicBezTo>
                    <a:pt x="4281738" y="1464906"/>
                    <a:pt x="4289808" y="1472976"/>
                    <a:pt x="4289808" y="1482930"/>
                  </a:cubicBezTo>
                  <a:cubicBezTo>
                    <a:pt x="4289808" y="1492885"/>
                    <a:pt x="4281738" y="1500955"/>
                    <a:pt x="4271783" y="1500955"/>
                  </a:cubicBezTo>
                  <a:cubicBezTo>
                    <a:pt x="4261828" y="1500955"/>
                    <a:pt x="4253759" y="1492885"/>
                    <a:pt x="4253759" y="1482930"/>
                  </a:cubicBezTo>
                  <a:cubicBezTo>
                    <a:pt x="4253759" y="1472976"/>
                    <a:pt x="4261828" y="1464906"/>
                    <a:pt x="4271783" y="1464906"/>
                  </a:cubicBezTo>
                  <a:close/>
                  <a:moveTo>
                    <a:pt x="1105497" y="1464906"/>
                  </a:moveTo>
                  <a:cubicBezTo>
                    <a:pt x="1115451" y="1464906"/>
                    <a:pt x="1123521" y="1472976"/>
                    <a:pt x="1123521" y="1482930"/>
                  </a:cubicBezTo>
                  <a:cubicBezTo>
                    <a:pt x="1123521" y="1492885"/>
                    <a:pt x="1115451" y="1500955"/>
                    <a:pt x="1105497" y="1500955"/>
                  </a:cubicBezTo>
                  <a:cubicBezTo>
                    <a:pt x="1095542" y="1500955"/>
                    <a:pt x="1087472" y="1492885"/>
                    <a:pt x="1087472" y="1482930"/>
                  </a:cubicBezTo>
                  <a:cubicBezTo>
                    <a:pt x="1087472" y="1472976"/>
                    <a:pt x="1095542" y="1464906"/>
                    <a:pt x="1105497" y="1464906"/>
                  </a:cubicBezTo>
                  <a:close/>
                  <a:moveTo>
                    <a:pt x="4602231" y="1452889"/>
                  </a:moveTo>
                  <a:cubicBezTo>
                    <a:pt x="4612186" y="1452889"/>
                    <a:pt x="4620256" y="1460958"/>
                    <a:pt x="4620256" y="1470913"/>
                  </a:cubicBezTo>
                  <a:cubicBezTo>
                    <a:pt x="4620256" y="1480868"/>
                    <a:pt x="4612186" y="1488938"/>
                    <a:pt x="4602231" y="1488938"/>
                  </a:cubicBezTo>
                  <a:cubicBezTo>
                    <a:pt x="4592276" y="1488938"/>
                    <a:pt x="4584207" y="1480868"/>
                    <a:pt x="4584207" y="1470913"/>
                  </a:cubicBezTo>
                  <a:cubicBezTo>
                    <a:pt x="4584207" y="1460958"/>
                    <a:pt x="4592276" y="1452889"/>
                    <a:pt x="4602231" y="1452889"/>
                  </a:cubicBezTo>
                  <a:close/>
                  <a:moveTo>
                    <a:pt x="3875247" y="1452889"/>
                  </a:moveTo>
                  <a:cubicBezTo>
                    <a:pt x="3885202" y="1452889"/>
                    <a:pt x="3893272" y="1460958"/>
                    <a:pt x="3893272" y="1470913"/>
                  </a:cubicBezTo>
                  <a:cubicBezTo>
                    <a:pt x="3893272" y="1480868"/>
                    <a:pt x="3885202" y="1488938"/>
                    <a:pt x="3875247" y="1488938"/>
                  </a:cubicBezTo>
                  <a:cubicBezTo>
                    <a:pt x="3865292" y="1488938"/>
                    <a:pt x="3857223" y="1480868"/>
                    <a:pt x="3857223" y="1470913"/>
                  </a:cubicBezTo>
                  <a:cubicBezTo>
                    <a:pt x="3857223" y="1460958"/>
                    <a:pt x="3865292" y="1452889"/>
                    <a:pt x="3875247" y="1452889"/>
                  </a:cubicBezTo>
                  <a:close/>
                  <a:moveTo>
                    <a:pt x="1706311" y="1452889"/>
                  </a:moveTo>
                  <a:cubicBezTo>
                    <a:pt x="1716265" y="1452889"/>
                    <a:pt x="1724335" y="1460958"/>
                    <a:pt x="1724335" y="1470913"/>
                  </a:cubicBezTo>
                  <a:cubicBezTo>
                    <a:pt x="1724335" y="1480868"/>
                    <a:pt x="1716265" y="1488938"/>
                    <a:pt x="1706311" y="1488938"/>
                  </a:cubicBezTo>
                  <a:cubicBezTo>
                    <a:pt x="1696356" y="1488938"/>
                    <a:pt x="1688286" y="1480868"/>
                    <a:pt x="1688286" y="1470913"/>
                  </a:cubicBezTo>
                  <a:cubicBezTo>
                    <a:pt x="1688286" y="1460958"/>
                    <a:pt x="1696356" y="1452889"/>
                    <a:pt x="1706311" y="1452889"/>
                  </a:cubicBezTo>
                  <a:close/>
                  <a:moveTo>
                    <a:pt x="1411911" y="1452889"/>
                  </a:moveTo>
                  <a:cubicBezTo>
                    <a:pt x="1421866" y="1452889"/>
                    <a:pt x="1429936" y="1460958"/>
                    <a:pt x="1429936" y="1470913"/>
                  </a:cubicBezTo>
                  <a:cubicBezTo>
                    <a:pt x="1429936" y="1480868"/>
                    <a:pt x="1421866" y="1488938"/>
                    <a:pt x="1411911" y="1488938"/>
                  </a:cubicBezTo>
                  <a:cubicBezTo>
                    <a:pt x="1401957" y="1488938"/>
                    <a:pt x="1393887" y="1480868"/>
                    <a:pt x="1393887" y="1470913"/>
                  </a:cubicBezTo>
                  <a:cubicBezTo>
                    <a:pt x="1393887" y="1460958"/>
                    <a:pt x="1401957" y="1452889"/>
                    <a:pt x="1411911" y="1452889"/>
                  </a:cubicBezTo>
                  <a:close/>
                  <a:moveTo>
                    <a:pt x="1249691" y="1452889"/>
                  </a:moveTo>
                  <a:cubicBezTo>
                    <a:pt x="1259646" y="1452889"/>
                    <a:pt x="1267716" y="1460958"/>
                    <a:pt x="1267716" y="1470913"/>
                  </a:cubicBezTo>
                  <a:cubicBezTo>
                    <a:pt x="1267716" y="1480868"/>
                    <a:pt x="1259646" y="1488938"/>
                    <a:pt x="1249691" y="1488938"/>
                  </a:cubicBezTo>
                  <a:cubicBezTo>
                    <a:pt x="1239737" y="1488938"/>
                    <a:pt x="1231667" y="1480868"/>
                    <a:pt x="1231667" y="1470913"/>
                  </a:cubicBezTo>
                  <a:cubicBezTo>
                    <a:pt x="1231667" y="1460958"/>
                    <a:pt x="1239737" y="1452889"/>
                    <a:pt x="1249691" y="1452889"/>
                  </a:cubicBezTo>
                  <a:close/>
                  <a:moveTo>
                    <a:pt x="4764451" y="1446881"/>
                  </a:moveTo>
                  <a:cubicBezTo>
                    <a:pt x="4774406" y="1446881"/>
                    <a:pt x="4782476" y="1454951"/>
                    <a:pt x="4782476" y="1464905"/>
                  </a:cubicBezTo>
                  <a:cubicBezTo>
                    <a:pt x="4782476" y="1474860"/>
                    <a:pt x="4774406" y="1482930"/>
                    <a:pt x="4764451" y="1482930"/>
                  </a:cubicBezTo>
                  <a:cubicBezTo>
                    <a:pt x="4754497" y="1482930"/>
                    <a:pt x="4746427" y="1474860"/>
                    <a:pt x="4746427" y="1464905"/>
                  </a:cubicBezTo>
                  <a:cubicBezTo>
                    <a:pt x="4746427" y="1454951"/>
                    <a:pt x="4754497" y="1446881"/>
                    <a:pt x="4764451" y="1446881"/>
                  </a:cubicBezTo>
                  <a:close/>
                  <a:moveTo>
                    <a:pt x="763032" y="1446881"/>
                  </a:moveTo>
                  <a:cubicBezTo>
                    <a:pt x="772987" y="1446881"/>
                    <a:pt x="781057" y="1454951"/>
                    <a:pt x="781057" y="1464905"/>
                  </a:cubicBezTo>
                  <a:cubicBezTo>
                    <a:pt x="781057" y="1474860"/>
                    <a:pt x="772987" y="1482930"/>
                    <a:pt x="763032" y="1482930"/>
                  </a:cubicBezTo>
                  <a:cubicBezTo>
                    <a:pt x="753078" y="1482930"/>
                    <a:pt x="745008" y="1474860"/>
                    <a:pt x="745008" y="1464905"/>
                  </a:cubicBezTo>
                  <a:cubicBezTo>
                    <a:pt x="745008" y="1454951"/>
                    <a:pt x="753078" y="1446881"/>
                    <a:pt x="763032" y="1446881"/>
                  </a:cubicBezTo>
                  <a:close/>
                  <a:moveTo>
                    <a:pt x="3731051" y="1434865"/>
                  </a:moveTo>
                  <a:cubicBezTo>
                    <a:pt x="3741006" y="1434865"/>
                    <a:pt x="3749076" y="1442935"/>
                    <a:pt x="3749076" y="1452889"/>
                  </a:cubicBezTo>
                  <a:cubicBezTo>
                    <a:pt x="3749076" y="1462844"/>
                    <a:pt x="3741006" y="1470914"/>
                    <a:pt x="3731051" y="1470914"/>
                  </a:cubicBezTo>
                  <a:cubicBezTo>
                    <a:pt x="3721096" y="1470914"/>
                    <a:pt x="3713027" y="1462844"/>
                    <a:pt x="3713027" y="1452889"/>
                  </a:cubicBezTo>
                  <a:cubicBezTo>
                    <a:pt x="3713027" y="1442935"/>
                    <a:pt x="3721096" y="1434865"/>
                    <a:pt x="3731051" y="1434865"/>
                  </a:cubicBezTo>
                  <a:close/>
                  <a:moveTo>
                    <a:pt x="3304474" y="1422849"/>
                  </a:moveTo>
                  <a:cubicBezTo>
                    <a:pt x="3314429" y="1422849"/>
                    <a:pt x="3322499" y="1430918"/>
                    <a:pt x="3322499" y="1440873"/>
                  </a:cubicBezTo>
                  <a:cubicBezTo>
                    <a:pt x="3322499" y="1450828"/>
                    <a:pt x="3314429" y="1458898"/>
                    <a:pt x="3304474" y="1458898"/>
                  </a:cubicBezTo>
                  <a:cubicBezTo>
                    <a:pt x="3294519" y="1458898"/>
                    <a:pt x="3286450" y="1450828"/>
                    <a:pt x="3286450" y="1440873"/>
                  </a:cubicBezTo>
                  <a:cubicBezTo>
                    <a:pt x="3286450" y="1430918"/>
                    <a:pt x="3294519" y="1422849"/>
                    <a:pt x="3304474" y="1422849"/>
                  </a:cubicBezTo>
                  <a:close/>
                  <a:moveTo>
                    <a:pt x="4890621" y="1416840"/>
                  </a:moveTo>
                  <a:cubicBezTo>
                    <a:pt x="4900576" y="1416840"/>
                    <a:pt x="4908646" y="1424910"/>
                    <a:pt x="4908646" y="1434864"/>
                  </a:cubicBezTo>
                  <a:cubicBezTo>
                    <a:pt x="4908646" y="1444819"/>
                    <a:pt x="4900576" y="1452889"/>
                    <a:pt x="4890621" y="1452889"/>
                  </a:cubicBezTo>
                  <a:cubicBezTo>
                    <a:pt x="4880667" y="1452889"/>
                    <a:pt x="4872597" y="1444819"/>
                    <a:pt x="4872597" y="1434864"/>
                  </a:cubicBezTo>
                  <a:cubicBezTo>
                    <a:pt x="4872597" y="1424910"/>
                    <a:pt x="4880667" y="1416840"/>
                    <a:pt x="4890621" y="1416840"/>
                  </a:cubicBezTo>
                  <a:close/>
                  <a:moveTo>
                    <a:pt x="3544799" y="1410832"/>
                  </a:moveTo>
                  <a:cubicBezTo>
                    <a:pt x="3554754" y="1410832"/>
                    <a:pt x="3562824" y="1418902"/>
                    <a:pt x="3562824" y="1428856"/>
                  </a:cubicBezTo>
                  <a:cubicBezTo>
                    <a:pt x="3562824" y="1438811"/>
                    <a:pt x="3554754" y="1446881"/>
                    <a:pt x="3544799" y="1446881"/>
                  </a:cubicBezTo>
                  <a:cubicBezTo>
                    <a:pt x="3534844" y="1446881"/>
                    <a:pt x="3526775" y="1438811"/>
                    <a:pt x="3526775" y="1428856"/>
                  </a:cubicBezTo>
                  <a:cubicBezTo>
                    <a:pt x="3526775" y="1418902"/>
                    <a:pt x="3534844" y="1410832"/>
                    <a:pt x="3544799" y="1410832"/>
                  </a:cubicBezTo>
                  <a:close/>
                  <a:moveTo>
                    <a:pt x="4488076" y="1404824"/>
                  </a:moveTo>
                  <a:cubicBezTo>
                    <a:pt x="4498031" y="1404824"/>
                    <a:pt x="4506101" y="1412894"/>
                    <a:pt x="4506101" y="1422848"/>
                  </a:cubicBezTo>
                  <a:cubicBezTo>
                    <a:pt x="4506101" y="1432803"/>
                    <a:pt x="4498031" y="1440873"/>
                    <a:pt x="4488076" y="1440873"/>
                  </a:cubicBezTo>
                  <a:cubicBezTo>
                    <a:pt x="4478121" y="1440873"/>
                    <a:pt x="4470051" y="1432803"/>
                    <a:pt x="4470051" y="1422848"/>
                  </a:cubicBezTo>
                  <a:cubicBezTo>
                    <a:pt x="4470051" y="1412894"/>
                    <a:pt x="4478121" y="1404824"/>
                    <a:pt x="4488076" y="1404824"/>
                  </a:cubicBezTo>
                  <a:close/>
                  <a:moveTo>
                    <a:pt x="5028808" y="1398816"/>
                  </a:moveTo>
                  <a:cubicBezTo>
                    <a:pt x="5038763" y="1398816"/>
                    <a:pt x="5046833" y="1406886"/>
                    <a:pt x="5046833" y="1416841"/>
                  </a:cubicBezTo>
                  <a:cubicBezTo>
                    <a:pt x="5046833" y="1426795"/>
                    <a:pt x="5038763" y="1434865"/>
                    <a:pt x="5028808" y="1434865"/>
                  </a:cubicBezTo>
                  <a:cubicBezTo>
                    <a:pt x="5018853" y="1434865"/>
                    <a:pt x="5010783" y="1426795"/>
                    <a:pt x="5010783" y="1416841"/>
                  </a:cubicBezTo>
                  <a:cubicBezTo>
                    <a:pt x="5010783" y="1406886"/>
                    <a:pt x="5018853" y="1398816"/>
                    <a:pt x="5028808" y="1398816"/>
                  </a:cubicBezTo>
                  <a:close/>
                  <a:moveTo>
                    <a:pt x="4367914" y="1398816"/>
                  </a:moveTo>
                  <a:cubicBezTo>
                    <a:pt x="4377869" y="1398816"/>
                    <a:pt x="4385939" y="1406886"/>
                    <a:pt x="4385939" y="1416841"/>
                  </a:cubicBezTo>
                  <a:cubicBezTo>
                    <a:pt x="4385939" y="1426795"/>
                    <a:pt x="4377869" y="1434865"/>
                    <a:pt x="4367914" y="1434865"/>
                  </a:cubicBezTo>
                  <a:cubicBezTo>
                    <a:pt x="4357959" y="1434865"/>
                    <a:pt x="4349889" y="1426795"/>
                    <a:pt x="4349889" y="1416841"/>
                  </a:cubicBezTo>
                  <a:cubicBezTo>
                    <a:pt x="4349889" y="1406886"/>
                    <a:pt x="4357959" y="1398816"/>
                    <a:pt x="4367914" y="1398816"/>
                  </a:cubicBezTo>
                  <a:close/>
                  <a:moveTo>
                    <a:pt x="4163637" y="1398816"/>
                  </a:moveTo>
                  <a:cubicBezTo>
                    <a:pt x="4173592" y="1398816"/>
                    <a:pt x="4181662" y="1406886"/>
                    <a:pt x="4181662" y="1416841"/>
                  </a:cubicBezTo>
                  <a:cubicBezTo>
                    <a:pt x="4181662" y="1426795"/>
                    <a:pt x="4173592" y="1434865"/>
                    <a:pt x="4163637" y="1434865"/>
                  </a:cubicBezTo>
                  <a:cubicBezTo>
                    <a:pt x="4153683" y="1434865"/>
                    <a:pt x="4145613" y="1426795"/>
                    <a:pt x="4145613" y="1416841"/>
                  </a:cubicBezTo>
                  <a:cubicBezTo>
                    <a:pt x="4145613" y="1406886"/>
                    <a:pt x="4153683" y="1398816"/>
                    <a:pt x="4163637" y="1398816"/>
                  </a:cubicBezTo>
                  <a:close/>
                  <a:moveTo>
                    <a:pt x="672910" y="1398816"/>
                  </a:moveTo>
                  <a:cubicBezTo>
                    <a:pt x="682865" y="1398816"/>
                    <a:pt x="690935" y="1406886"/>
                    <a:pt x="690935" y="1416841"/>
                  </a:cubicBezTo>
                  <a:cubicBezTo>
                    <a:pt x="690935" y="1426795"/>
                    <a:pt x="682865" y="1434865"/>
                    <a:pt x="672910" y="1434865"/>
                  </a:cubicBezTo>
                  <a:cubicBezTo>
                    <a:pt x="662956" y="1434865"/>
                    <a:pt x="654886" y="1426795"/>
                    <a:pt x="654886" y="1416841"/>
                  </a:cubicBezTo>
                  <a:cubicBezTo>
                    <a:pt x="654886" y="1406886"/>
                    <a:pt x="662956" y="1398816"/>
                    <a:pt x="672910" y="1398816"/>
                  </a:cubicBezTo>
                  <a:close/>
                  <a:moveTo>
                    <a:pt x="3190319" y="1392808"/>
                  </a:moveTo>
                  <a:cubicBezTo>
                    <a:pt x="3200274" y="1392808"/>
                    <a:pt x="3208344" y="1400877"/>
                    <a:pt x="3208344" y="1410832"/>
                  </a:cubicBezTo>
                  <a:cubicBezTo>
                    <a:pt x="3208344" y="1420787"/>
                    <a:pt x="3200274" y="1428857"/>
                    <a:pt x="3190319" y="1428857"/>
                  </a:cubicBezTo>
                  <a:cubicBezTo>
                    <a:pt x="3180364" y="1428857"/>
                    <a:pt x="3172295" y="1420787"/>
                    <a:pt x="3172295" y="1410832"/>
                  </a:cubicBezTo>
                  <a:cubicBezTo>
                    <a:pt x="3172295" y="1400877"/>
                    <a:pt x="3180364" y="1392808"/>
                    <a:pt x="3190319" y="1392808"/>
                  </a:cubicBezTo>
                  <a:close/>
                  <a:moveTo>
                    <a:pt x="1814456" y="1392808"/>
                  </a:moveTo>
                  <a:cubicBezTo>
                    <a:pt x="1824411" y="1392808"/>
                    <a:pt x="1832481" y="1400877"/>
                    <a:pt x="1832481" y="1410832"/>
                  </a:cubicBezTo>
                  <a:cubicBezTo>
                    <a:pt x="1832481" y="1420787"/>
                    <a:pt x="1824411" y="1428857"/>
                    <a:pt x="1814456" y="1428857"/>
                  </a:cubicBezTo>
                  <a:cubicBezTo>
                    <a:pt x="1804502" y="1428857"/>
                    <a:pt x="1796432" y="1420787"/>
                    <a:pt x="1796432" y="1410832"/>
                  </a:cubicBezTo>
                  <a:cubicBezTo>
                    <a:pt x="1796432" y="1400877"/>
                    <a:pt x="1804502" y="1392808"/>
                    <a:pt x="1814456" y="1392808"/>
                  </a:cubicBezTo>
                  <a:close/>
                  <a:moveTo>
                    <a:pt x="967309" y="1386800"/>
                  </a:moveTo>
                  <a:cubicBezTo>
                    <a:pt x="977264" y="1386800"/>
                    <a:pt x="985334" y="1394870"/>
                    <a:pt x="985334" y="1404824"/>
                  </a:cubicBezTo>
                  <a:cubicBezTo>
                    <a:pt x="985334" y="1414779"/>
                    <a:pt x="977264" y="1422849"/>
                    <a:pt x="967309" y="1422849"/>
                  </a:cubicBezTo>
                  <a:cubicBezTo>
                    <a:pt x="957355" y="1422849"/>
                    <a:pt x="949285" y="1414779"/>
                    <a:pt x="949285" y="1404824"/>
                  </a:cubicBezTo>
                  <a:cubicBezTo>
                    <a:pt x="949285" y="1394870"/>
                    <a:pt x="957355" y="1386800"/>
                    <a:pt x="967309" y="1386800"/>
                  </a:cubicBezTo>
                  <a:close/>
                  <a:moveTo>
                    <a:pt x="4049482" y="1374784"/>
                  </a:moveTo>
                  <a:cubicBezTo>
                    <a:pt x="4059437" y="1374784"/>
                    <a:pt x="4067507" y="1382854"/>
                    <a:pt x="4067507" y="1392808"/>
                  </a:cubicBezTo>
                  <a:cubicBezTo>
                    <a:pt x="4067507" y="1402763"/>
                    <a:pt x="4059437" y="1410833"/>
                    <a:pt x="4049482" y="1410833"/>
                  </a:cubicBezTo>
                  <a:cubicBezTo>
                    <a:pt x="4039528" y="1410833"/>
                    <a:pt x="4031458" y="1402763"/>
                    <a:pt x="4031458" y="1392808"/>
                  </a:cubicBezTo>
                  <a:cubicBezTo>
                    <a:pt x="4031458" y="1382854"/>
                    <a:pt x="4039528" y="1374784"/>
                    <a:pt x="4049482" y="1374784"/>
                  </a:cubicBezTo>
                  <a:close/>
                  <a:moveTo>
                    <a:pt x="4674329" y="1368775"/>
                  </a:moveTo>
                  <a:cubicBezTo>
                    <a:pt x="4684284" y="1368775"/>
                    <a:pt x="4692354" y="1376845"/>
                    <a:pt x="4692354" y="1386800"/>
                  </a:cubicBezTo>
                  <a:cubicBezTo>
                    <a:pt x="4692354" y="1396754"/>
                    <a:pt x="4684284" y="1404824"/>
                    <a:pt x="4674329" y="1404824"/>
                  </a:cubicBezTo>
                  <a:cubicBezTo>
                    <a:pt x="4664375" y="1404824"/>
                    <a:pt x="4656305" y="1396754"/>
                    <a:pt x="4656305" y="1386800"/>
                  </a:cubicBezTo>
                  <a:cubicBezTo>
                    <a:pt x="4656305" y="1376845"/>
                    <a:pt x="4664375" y="1368775"/>
                    <a:pt x="4674329" y="1368775"/>
                  </a:cubicBezTo>
                  <a:close/>
                  <a:moveTo>
                    <a:pt x="1526067" y="1368775"/>
                  </a:moveTo>
                  <a:cubicBezTo>
                    <a:pt x="1536021" y="1368775"/>
                    <a:pt x="1544091" y="1376845"/>
                    <a:pt x="1544091" y="1386800"/>
                  </a:cubicBezTo>
                  <a:cubicBezTo>
                    <a:pt x="1544091" y="1396754"/>
                    <a:pt x="1536021" y="1404824"/>
                    <a:pt x="1526067" y="1404824"/>
                  </a:cubicBezTo>
                  <a:cubicBezTo>
                    <a:pt x="1516112" y="1404824"/>
                    <a:pt x="1508042" y="1396754"/>
                    <a:pt x="1508042" y="1386800"/>
                  </a:cubicBezTo>
                  <a:cubicBezTo>
                    <a:pt x="1508042" y="1376845"/>
                    <a:pt x="1516112" y="1368775"/>
                    <a:pt x="1526067" y="1368775"/>
                  </a:cubicBezTo>
                  <a:close/>
                  <a:moveTo>
                    <a:pt x="1369854" y="1368775"/>
                  </a:moveTo>
                  <a:cubicBezTo>
                    <a:pt x="1379809" y="1368775"/>
                    <a:pt x="1387879" y="1376845"/>
                    <a:pt x="1387879" y="1386800"/>
                  </a:cubicBezTo>
                  <a:cubicBezTo>
                    <a:pt x="1387879" y="1396754"/>
                    <a:pt x="1379809" y="1404824"/>
                    <a:pt x="1369854" y="1404824"/>
                  </a:cubicBezTo>
                  <a:cubicBezTo>
                    <a:pt x="1359900" y="1404824"/>
                    <a:pt x="1351830" y="1396754"/>
                    <a:pt x="1351830" y="1386800"/>
                  </a:cubicBezTo>
                  <a:cubicBezTo>
                    <a:pt x="1351830" y="1376845"/>
                    <a:pt x="1359900" y="1368775"/>
                    <a:pt x="1369854" y="1368775"/>
                  </a:cubicBezTo>
                  <a:close/>
                  <a:moveTo>
                    <a:pt x="3418628" y="1362767"/>
                  </a:moveTo>
                  <a:cubicBezTo>
                    <a:pt x="3428583" y="1362767"/>
                    <a:pt x="3436653" y="1370836"/>
                    <a:pt x="3436653" y="1380791"/>
                  </a:cubicBezTo>
                  <a:cubicBezTo>
                    <a:pt x="3436653" y="1390746"/>
                    <a:pt x="3428583" y="1398816"/>
                    <a:pt x="3418628" y="1398816"/>
                  </a:cubicBezTo>
                  <a:cubicBezTo>
                    <a:pt x="3408674" y="1398816"/>
                    <a:pt x="3400604" y="1390746"/>
                    <a:pt x="3400604" y="1380791"/>
                  </a:cubicBezTo>
                  <a:cubicBezTo>
                    <a:pt x="3400604" y="1370836"/>
                    <a:pt x="3408674" y="1362767"/>
                    <a:pt x="3418628" y="1362767"/>
                  </a:cubicBezTo>
                  <a:close/>
                  <a:moveTo>
                    <a:pt x="1147553" y="1362767"/>
                  </a:moveTo>
                  <a:cubicBezTo>
                    <a:pt x="1157508" y="1362767"/>
                    <a:pt x="1165578" y="1370836"/>
                    <a:pt x="1165578" y="1380791"/>
                  </a:cubicBezTo>
                  <a:cubicBezTo>
                    <a:pt x="1165578" y="1390746"/>
                    <a:pt x="1157508" y="1398816"/>
                    <a:pt x="1147553" y="1398816"/>
                  </a:cubicBezTo>
                  <a:cubicBezTo>
                    <a:pt x="1137599" y="1398816"/>
                    <a:pt x="1129529" y="1390746"/>
                    <a:pt x="1129529" y="1380791"/>
                  </a:cubicBezTo>
                  <a:cubicBezTo>
                    <a:pt x="1129529" y="1370836"/>
                    <a:pt x="1137599" y="1362767"/>
                    <a:pt x="1147553" y="1362767"/>
                  </a:cubicBezTo>
                  <a:close/>
                  <a:moveTo>
                    <a:pt x="3646937" y="1356759"/>
                  </a:moveTo>
                  <a:cubicBezTo>
                    <a:pt x="3656892" y="1356759"/>
                    <a:pt x="3664962" y="1364829"/>
                    <a:pt x="3664962" y="1374783"/>
                  </a:cubicBezTo>
                  <a:cubicBezTo>
                    <a:pt x="3664962" y="1384738"/>
                    <a:pt x="3656892" y="1392808"/>
                    <a:pt x="3646937" y="1392808"/>
                  </a:cubicBezTo>
                  <a:cubicBezTo>
                    <a:pt x="3636982" y="1392808"/>
                    <a:pt x="3628912" y="1384738"/>
                    <a:pt x="3628912" y="1374783"/>
                  </a:cubicBezTo>
                  <a:cubicBezTo>
                    <a:pt x="3628912" y="1364829"/>
                    <a:pt x="3636982" y="1356759"/>
                    <a:pt x="3646937" y="1356759"/>
                  </a:cubicBezTo>
                  <a:close/>
                  <a:moveTo>
                    <a:pt x="1946636" y="1356759"/>
                  </a:moveTo>
                  <a:cubicBezTo>
                    <a:pt x="1956590" y="1356759"/>
                    <a:pt x="1964660" y="1364829"/>
                    <a:pt x="1964660" y="1374783"/>
                  </a:cubicBezTo>
                  <a:cubicBezTo>
                    <a:pt x="1964660" y="1384738"/>
                    <a:pt x="1956590" y="1392808"/>
                    <a:pt x="1946636" y="1392808"/>
                  </a:cubicBezTo>
                  <a:cubicBezTo>
                    <a:pt x="1936681" y="1392808"/>
                    <a:pt x="1928611" y="1384738"/>
                    <a:pt x="1928611" y="1374783"/>
                  </a:cubicBezTo>
                  <a:cubicBezTo>
                    <a:pt x="1928611" y="1364829"/>
                    <a:pt x="1936681" y="1356759"/>
                    <a:pt x="1946636" y="1356759"/>
                  </a:cubicBezTo>
                  <a:close/>
                  <a:moveTo>
                    <a:pt x="1658245" y="1350751"/>
                  </a:moveTo>
                  <a:cubicBezTo>
                    <a:pt x="1668200" y="1350751"/>
                    <a:pt x="1676270" y="1358821"/>
                    <a:pt x="1676270" y="1368775"/>
                  </a:cubicBezTo>
                  <a:cubicBezTo>
                    <a:pt x="1676270" y="1378730"/>
                    <a:pt x="1668200" y="1386800"/>
                    <a:pt x="1658245" y="1386800"/>
                  </a:cubicBezTo>
                  <a:cubicBezTo>
                    <a:pt x="1648291" y="1386800"/>
                    <a:pt x="1640221" y="1378730"/>
                    <a:pt x="1640221" y="1368775"/>
                  </a:cubicBezTo>
                  <a:cubicBezTo>
                    <a:pt x="1640221" y="1358821"/>
                    <a:pt x="1648291" y="1350751"/>
                    <a:pt x="1658245" y="1350751"/>
                  </a:cubicBezTo>
                  <a:close/>
                  <a:moveTo>
                    <a:pt x="3929320" y="1344743"/>
                  </a:moveTo>
                  <a:cubicBezTo>
                    <a:pt x="3939275" y="1344743"/>
                    <a:pt x="3947345" y="1352813"/>
                    <a:pt x="3947345" y="1362767"/>
                  </a:cubicBezTo>
                  <a:cubicBezTo>
                    <a:pt x="3947345" y="1372722"/>
                    <a:pt x="3939275" y="1380792"/>
                    <a:pt x="3929320" y="1380792"/>
                  </a:cubicBezTo>
                  <a:cubicBezTo>
                    <a:pt x="3919366" y="1380792"/>
                    <a:pt x="3911296" y="1372722"/>
                    <a:pt x="3911296" y="1362767"/>
                  </a:cubicBezTo>
                  <a:cubicBezTo>
                    <a:pt x="3911296" y="1352813"/>
                    <a:pt x="3919366" y="1344743"/>
                    <a:pt x="3929320" y="1344743"/>
                  </a:cubicBezTo>
                  <a:close/>
                  <a:moveTo>
                    <a:pt x="3088181" y="1344743"/>
                  </a:moveTo>
                  <a:cubicBezTo>
                    <a:pt x="3098136" y="1344743"/>
                    <a:pt x="3106206" y="1352813"/>
                    <a:pt x="3106206" y="1362767"/>
                  </a:cubicBezTo>
                  <a:cubicBezTo>
                    <a:pt x="3106206" y="1372722"/>
                    <a:pt x="3098136" y="1380792"/>
                    <a:pt x="3088181" y="1380792"/>
                  </a:cubicBezTo>
                  <a:cubicBezTo>
                    <a:pt x="3078227" y="1380792"/>
                    <a:pt x="3070157" y="1372722"/>
                    <a:pt x="3070157" y="1362767"/>
                  </a:cubicBezTo>
                  <a:cubicBezTo>
                    <a:pt x="3070157" y="1352813"/>
                    <a:pt x="3078227" y="1344743"/>
                    <a:pt x="3088181" y="1344743"/>
                  </a:cubicBezTo>
                  <a:close/>
                  <a:moveTo>
                    <a:pt x="853154" y="1344743"/>
                  </a:moveTo>
                  <a:cubicBezTo>
                    <a:pt x="863109" y="1344743"/>
                    <a:pt x="871179" y="1352813"/>
                    <a:pt x="871179" y="1362767"/>
                  </a:cubicBezTo>
                  <a:cubicBezTo>
                    <a:pt x="871179" y="1372722"/>
                    <a:pt x="863109" y="1380792"/>
                    <a:pt x="853154" y="1380792"/>
                  </a:cubicBezTo>
                  <a:cubicBezTo>
                    <a:pt x="843200" y="1380792"/>
                    <a:pt x="835130" y="1372722"/>
                    <a:pt x="835130" y="1362767"/>
                  </a:cubicBezTo>
                  <a:cubicBezTo>
                    <a:pt x="835130" y="1352813"/>
                    <a:pt x="843200" y="1344743"/>
                    <a:pt x="853154" y="1344743"/>
                  </a:cubicBezTo>
                  <a:close/>
                  <a:moveTo>
                    <a:pt x="4283800" y="1326718"/>
                  </a:moveTo>
                  <a:cubicBezTo>
                    <a:pt x="4293755" y="1326718"/>
                    <a:pt x="4301825" y="1334788"/>
                    <a:pt x="4301825" y="1344742"/>
                  </a:cubicBezTo>
                  <a:cubicBezTo>
                    <a:pt x="4301825" y="1354697"/>
                    <a:pt x="4293755" y="1362767"/>
                    <a:pt x="4283800" y="1362767"/>
                  </a:cubicBezTo>
                  <a:cubicBezTo>
                    <a:pt x="4273846" y="1362767"/>
                    <a:pt x="4265776" y="1354697"/>
                    <a:pt x="4265776" y="1344742"/>
                  </a:cubicBezTo>
                  <a:cubicBezTo>
                    <a:pt x="4265776" y="1334788"/>
                    <a:pt x="4273846" y="1326718"/>
                    <a:pt x="4283800" y="1326718"/>
                  </a:cubicBezTo>
                  <a:close/>
                  <a:moveTo>
                    <a:pt x="3815165" y="1326718"/>
                  </a:moveTo>
                  <a:cubicBezTo>
                    <a:pt x="3825120" y="1326718"/>
                    <a:pt x="3833190" y="1334788"/>
                    <a:pt x="3833190" y="1344742"/>
                  </a:cubicBezTo>
                  <a:cubicBezTo>
                    <a:pt x="3833190" y="1354697"/>
                    <a:pt x="3825120" y="1362767"/>
                    <a:pt x="3815165" y="1362767"/>
                  </a:cubicBezTo>
                  <a:cubicBezTo>
                    <a:pt x="3805210" y="1362767"/>
                    <a:pt x="3797141" y="1354697"/>
                    <a:pt x="3797141" y="1344742"/>
                  </a:cubicBezTo>
                  <a:cubicBezTo>
                    <a:pt x="3797141" y="1334788"/>
                    <a:pt x="3805210" y="1326718"/>
                    <a:pt x="3815165" y="1326718"/>
                  </a:cubicBezTo>
                  <a:close/>
                  <a:moveTo>
                    <a:pt x="2980034" y="1326718"/>
                  </a:moveTo>
                  <a:cubicBezTo>
                    <a:pt x="2989989" y="1326718"/>
                    <a:pt x="2998059" y="1334788"/>
                    <a:pt x="2998059" y="1344742"/>
                  </a:cubicBezTo>
                  <a:cubicBezTo>
                    <a:pt x="2998059" y="1354697"/>
                    <a:pt x="2989989" y="1362767"/>
                    <a:pt x="2980034" y="1362767"/>
                  </a:cubicBezTo>
                  <a:cubicBezTo>
                    <a:pt x="2970079" y="1362767"/>
                    <a:pt x="2962010" y="1354697"/>
                    <a:pt x="2962010" y="1344742"/>
                  </a:cubicBezTo>
                  <a:cubicBezTo>
                    <a:pt x="2962010" y="1334788"/>
                    <a:pt x="2970079" y="1326718"/>
                    <a:pt x="2980034" y="1326718"/>
                  </a:cubicBezTo>
                  <a:close/>
                  <a:moveTo>
                    <a:pt x="594806" y="1326718"/>
                  </a:moveTo>
                  <a:cubicBezTo>
                    <a:pt x="604760" y="1326718"/>
                    <a:pt x="612830" y="1334788"/>
                    <a:pt x="612830" y="1344742"/>
                  </a:cubicBezTo>
                  <a:cubicBezTo>
                    <a:pt x="612830" y="1354697"/>
                    <a:pt x="604760" y="1362767"/>
                    <a:pt x="594806" y="1362767"/>
                  </a:cubicBezTo>
                  <a:cubicBezTo>
                    <a:pt x="584851" y="1362767"/>
                    <a:pt x="576781" y="1354697"/>
                    <a:pt x="576781" y="1344742"/>
                  </a:cubicBezTo>
                  <a:cubicBezTo>
                    <a:pt x="576781" y="1334788"/>
                    <a:pt x="584851" y="1326718"/>
                    <a:pt x="594806" y="1326718"/>
                  </a:cubicBezTo>
                  <a:close/>
                  <a:moveTo>
                    <a:pt x="4836548" y="1314702"/>
                  </a:moveTo>
                  <a:cubicBezTo>
                    <a:pt x="4846503" y="1314702"/>
                    <a:pt x="4854573" y="1322772"/>
                    <a:pt x="4854573" y="1332726"/>
                  </a:cubicBezTo>
                  <a:cubicBezTo>
                    <a:pt x="4854573" y="1342681"/>
                    <a:pt x="4846503" y="1350751"/>
                    <a:pt x="4836548" y="1350751"/>
                  </a:cubicBezTo>
                  <a:cubicBezTo>
                    <a:pt x="4826593" y="1350751"/>
                    <a:pt x="4818524" y="1342681"/>
                    <a:pt x="4818524" y="1332726"/>
                  </a:cubicBezTo>
                  <a:cubicBezTo>
                    <a:pt x="4818524" y="1322772"/>
                    <a:pt x="4826593" y="1314702"/>
                    <a:pt x="4836548" y="1314702"/>
                  </a:cubicBezTo>
                  <a:close/>
                  <a:moveTo>
                    <a:pt x="4980743" y="1308694"/>
                  </a:moveTo>
                  <a:cubicBezTo>
                    <a:pt x="4990698" y="1308694"/>
                    <a:pt x="4998768" y="1316764"/>
                    <a:pt x="4998768" y="1326719"/>
                  </a:cubicBezTo>
                  <a:cubicBezTo>
                    <a:pt x="4998768" y="1336673"/>
                    <a:pt x="4990698" y="1344743"/>
                    <a:pt x="4980743" y="1344743"/>
                  </a:cubicBezTo>
                  <a:cubicBezTo>
                    <a:pt x="4970789" y="1344743"/>
                    <a:pt x="4962719" y="1336673"/>
                    <a:pt x="4962719" y="1326719"/>
                  </a:cubicBezTo>
                  <a:cubicBezTo>
                    <a:pt x="4962719" y="1316764"/>
                    <a:pt x="4970789" y="1308694"/>
                    <a:pt x="4980743" y="1308694"/>
                  </a:cubicBezTo>
                  <a:close/>
                  <a:moveTo>
                    <a:pt x="2871888" y="1302686"/>
                  </a:moveTo>
                  <a:cubicBezTo>
                    <a:pt x="2881843" y="1302686"/>
                    <a:pt x="2889913" y="1310755"/>
                    <a:pt x="2889913" y="1320710"/>
                  </a:cubicBezTo>
                  <a:cubicBezTo>
                    <a:pt x="2889913" y="1330665"/>
                    <a:pt x="2881843" y="1338735"/>
                    <a:pt x="2871888" y="1338735"/>
                  </a:cubicBezTo>
                  <a:cubicBezTo>
                    <a:pt x="2861934" y="1338735"/>
                    <a:pt x="2853864" y="1330665"/>
                    <a:pt x="2853864" y="1320710"/>
                  </a:cubicBezTo>
                  <a:cubicBezTo>
                    <a:pt x="2853864" y="1310755"/>
                    <a:pt x="2861934" y="1302686"/>
                    <a:pt x="2871888" y="1302686"/>
                  </a:cubicBezTo>
                  <a:close/>
                  <a:moveTo>
                    <a:pt x="2102847" y="1302686"/>
                  </a:moveTo>
                  <a:cubicBezTo>
                    <a:pt x="2112802" y="1302686"/>
                    <a:pt x="2120872" y="1310755"/>
                    <a:pt x="2120872" y="1320710"/>
                  </a:cubicBezTo>
                  <a:cubicBezTo>
                    <a:pt x="2120872" y="1330665"/>
                    <a:pt x="2112802" y="1338735"/>
                    <a:pt x="2102847" y="1338735"/>
                  </a:cubicBezTo>
                  <a:cubicBezTo>
                    <a:pt x="2092893" y="1338735"/>
                    <a:pt x="2084823" y="1330665"/>
                    <a:pt x="2084823" y="1320710"/>
                  </a:cubicBezTo>
                  <a:cubicBezTo>
                    <a:pt x="2084823" y="1310755"/>
                    <a:pt x="2092893" y="1302686"/>
                    <a:pt x="2102847" y="1302686"/>
                  </a:cubicBezTo>
                  <a:close/>
                  <a:moveTo>
                    <a:pt x="1273724" y="1302686"/>
                  </a:moveTo>
                  <a:cubicBezTo>
                    <a:pt x="1283679" y="1302686"/>
                    <a:pt x="1291749" y="1310755"/>
                    <a:pt x="1291749" y="1320710"/>
                  </a:cubicBezTo>
                  <a:cubicBezTo>
                    <a:pt x="1291749" y="1330665"/>
                    <a:pt x="1283679" y="1338735"/>
                    <a:pt x="1273724" y="1338735"/>
                  </a:cubicBezTo>
                  <a:cubicBezTo>
                    <a:pt x="1263770" y="1338735"/>
                    <a:pt x="1255700" y="1330665"/>
                    <a:pt x="1255700" y="1320710"/>
                  </a:cubicBezTo>
                  <a:cubicBezTo>
                    <a:pt x="1255700" y="1310755"/>
                    <a:pt x="1263770" y="1302686"/>
                    <a:pt x="1273724" y="1302686"/>
                  </a:cubicBezTo>
                  <a:close/>
                  <a:moveTo>
                    <a:pt x="1033398" y="1302686"/>
                  </a:moveTo>
                  <a:cubicBezTo>
                    <a:pt x="1043353" y="1302686"/>
                    <a:pt x="1051423" y="1310755"/>
                    <a:pt x="1051423" y="1320710"/>
                  </a:cubicBezTo>
                  <a:cubicBezTo>
                    <a:pt x="1051423" y="1330665"/>
                    <a:pt x="1043353" y="1338735"/>
                    <a:pt x="1033398" y="1338735"/>
                  </a:cubicBezTo>
                  <a:cubicBezTo>
                    <a:pt x="1023444" y="1338735"/>
                    <a:pt x="1015374" y="1330665"/>
                    <a:pt x="1015374" y="1320710"/>
                  </a:cubicBezTo>
                  <a:cubicBezTo>
                    <a:pt x="1015374" y="1310755"/>
                    <a:pt x="1023444" y="1302686"/>
                    <a:pt x="1033398" y="1302686"/>
                  </a:cubicBezTo>
                  <a:close/>
                  <a:moveTo>
                    <a:pt x="4548158" y="1296678"/>
                  </a:moveTo>
                  <a:cubicBezTo>
                    <a:pt x="4558113" y="1296678"/>
                    <a:pt x="4566183" y="1304748"/>
                    <a:pt x="4566183" y="1314702"/>
                  </a:cubicBezTo>
                  <a:cubicBezTo>
                    <a:pt x="4566183" y="1324657"/>
                    <a:pt x="4558113" y="1332727"/>
                    <a:pt x="4548158" y="1332727"/>
                  </a:cubicBezTo>
                  <a:cubicBezTo>
                    <a:pt x="4538203" y="1332727"/>
                    <a:pt x="4530133" y="1324657"/>
                    <a:pt x="4530133" y="1314702"/>
                  </a:cubicBezTo>
                  <a:cubicBezTo>
                    <a:pt x="4530133" y="1304748"/>
                    <a:pt x="4538203" y="1296678"/>
                    <a:pt x="4548158" y="1296678"/>
                  </a:cubicBezTo>
                  <a:close/>
                  <a:moveTo>
                    <a:pt x="3520767" y="1290670"/>
                  </a:moveTo>
                  <a:cubicBezTo>
                    <a:pt x="3530722" y="1290670"/>
                    <a:pt x="3538792" y="1298740"/>
                    <a:pt x="3538792" y="1308694"/>
                  </a:cubicBezTo>
                  <a:cubicBezTo>
                    <a:pt x="3538792" y="1318649"/>
                    <a:pt x="3530722" y="1326719"/>
                    <a:pt x="3520767" y="1326719"/>
                  </a:cubicBezTo>
                  <a:cubicBezTo>
                    <a:pt x="3510812" y="1326719"/>
                    <a:pt x="3502743" y="1318649"/>
                    <a:pt x="3502743" y="1308694"/>
                  </a:cubicBezTo>
                  <a:cubicBezTo>
                    <a:pt x="3502743" y="1298740"/>
                    <a:pt x="3510812" y="1290670"/>
                    <a:pt x="3520767" y="1290670"/>
                  </a:cubicBezTo>
                  <a:close/>
                  <a:moveTo>
                    <a:pt x="3244392" y="1290670"/>
                  </a:moveTo>
                  <a:cubicBezTo>
                    <a:pt x="3254347" y="1290670"/>
                    <a:pt x="3262417" y="1298740"/>
                    <a:pt x="3262417" y="1308694"/>
                  </a:cubicBezTo>
                  <a:cubicBezTo>
                    <a:pt x="3262417" y="1318649"/>
                    <a:pt x="3254347" y="1326719"/>
                    <a:pt x="3244392" y="1326719"/>
                  </a:cubicBezTo>
                  <a:cubicBezTo>
                    <a:pt x="3234437" y="1326719"/>
                    <a:pt x="3226368" y="1318649"/>
                    <a:pt x="3226368" y="1308694"/>
                  </a:cubicBezTo>
                  <a:cubicBezTo>
                    <a:pt x="3226368" y="1298740"/>
                    <a:pt x="3234437" y="1290670"/>
                    <a:pt x="3244392" y="1290670"/>
                  </a:cubicBezTo>
                  <a:close/>
                  <a:moveTo>
                    <a:pt x="757024" y="1290670"/>
                  </a:moveTo>
                  <a:cubicBezTo>
                    <a:pt x="766979" y="1290670"/>
                    <a:pt x="775049" y="1298740"/>
                    <a:pt x="775049" y="1308694"/>
                  </a:cubicBezTo>
                  <a:cubicBezTo>
                    <a:pt x="775049" y="1318649"/>
                    <a:pt x="766979" y="1326719"/>
                    <a:pt x="757024" y="1326719"/>
                  </a:cubicBezTo>
                  <a:cubicBezTo>
                    <a:pt x="747070" y="1326719"/>
                    <a:pt x="739000" y="1318649"/>
                    <a:pt x="739000" y="1308694"/>
                  </a:cubicBezTo>
                  <a:cubicBezTo>
                    <a:pt x="739000" y="1298740"/>
                    <a:pt x="747070" y="1290670"/>
                    <a:pt x="757024" y="1290670"/>
                  </a:cubicBezTo>
                  <a:close/>
                  <a:moveTo>
                    <a:pt x="4427995" y="1284661"/>
                  </a:moveTo>
                  <a:cubicBezTo>
                    <a:pt x="4437950" y="1284661"/>
                    <a:pt x="4446020" y="1292731"/>
                    <a:pt x="4446020" y="1302685"/>
                  </a:cubicBezTo>
                  <a:cubicBezTo>
                    <a:pt x="4446020" y="1312640"/>
                    <a:pt x="4437950" y="1320710"/>
                    <a:pt x="4427995" y="1320710"/>
                  </a:cubicBezTo>
                  <a:cubicBezTo>
                    <a:pt x="4418040" y="1320710"/>
                    <a:pt x="4409970" y="1312640"/>
                    <a:pt x="4409970" y="1302685"/>
                  </a:cubicBezTo>
                  <a:cubicBezTo>
                    <a:pt x="4409970" y="1292731"/>
                    <a:pt x="4418040" y="1284661"/>
                    <a:pt x="4427995" y="1284661"/>
                  </a:cubicBezTo>
                  <a:close/>
                  <a:moveTo>
                    <a:pt x="2763741" y="1278653"/>
                  </a:moveTo>
                  <a:cubicBezTo>
                    <a:pt x="2773696" y="1278653"/>
                    <a:pt x="2781766" y="1286723"/>
                    <a:pt x="2781766" y="1296678"/>
                  </a:cubicBezTo>
                  <a:cubicBezTo>
                    <a:pt x="2781766" y="1306632"/>
                    <a:pt x="2773696" y="1314702"/>
                    <a:pt x="2763741" y="1314702"/>
                  </a:cubicBezTo>
                  <a:cubicBezTo>
                    <a:pt x="2753786" y="1314702"/>
                    <a:pt x="2745717" y="1306632"/>
                    <a:pt x="2745717" y="1296678"/>
                  </a:cubicBezTo>
                  <a:cubicBezTo>
                    <a:pt x="2745717" y="1286723"/>
                    <a:pt x="2753786" y="1278653"/>
                    <a:pt x="2763741" y="1278653"/>
                  </a:cubicBezTo>
                  <a:close/>
                  <a:moveTo>
                    <a:pt x="2217002" y="1272645"/>
                  </a:moveTo>
                  <a:cubicBezTo>
                    <a:pt x="2226956" y="1272645"/>
                    <a:pt x="2235026" y="1280714"/>
                    <a:pt x="2235026" y="1290669"/>
                  </a:cubicBezTo>
                  <a:cubicBezTo>
                    <a:pt x="2235026" y="1300624"/>
                    <a:pt x="2226956" y="1308694"/>
                    <a:pt x="2217002" y="1308694"/>
                  </a:cubicBezTo>
                  <a:cubicBezTo>
                    <a:pt x="2207047" y="1308694"/>
                    <a:pt x="2198977" y="1300624"/>
                    <a:pt x="2198977" y="1290669"/>
                  </a:cubicBezTo>
                  <a:cubicBezTo>
                    <a:pt x="2198977" y="1280714"/>
                    <a:pt x="2207047" y="1272645"/>
                    <a:pt x="2217002" y="1272645"/>
                  </a:cubicBezTo>
                  <a:close/>
                  <a:moveTo>
                    <a:pt x="1874537" y="1272645"/>
                  </a:moveTo>
                  <a:cubicBezTo>
                    <a:pt x="1884492" y="1272645"/>
                    <a:pt x="1892562" y="1280714"/>
                    <a:pt x="1892562" y="1290669"/>
                  </a:cubicBezTo>
                  <a:cubicBezTo>
                    <a:pt x="1892562" y="1300624"/>
                    <a:pt x="1884492" y="1308694"/>
                    <a:pt x="1874537" y="1308694"/>
                  </a:cubicBezTo>
                  <a:cubicBezTo>
                    <a:pt x="1864583" y="1308694"/>
                    <a:pt x="1856513" y="1300624"/>
                    <a:pt x="1856513" y="1290669"/>
                  </a:cubicBezTo>
                  <a:cubicBezTo>
                    <a:pt x="1856513" y="1280714"/>
                    <a:pt x="1864583" y="1272645"/>
                    <a:pt x="1874537" y="1272645"/>
                  </a:cubicBezTo>
                  <a:close/>
                  <a:moveTo>
                    <a:pt x="3376571" y="1266637"/>
                  </a:moveTo>
                  <a:cubicBezTo>
                    <a:pt x="3386526" y="1266637"/>
                    <a:pt x="3394596" y="1274707"/>
                    <a:pt x="3394596" y="1284661"/>
                  </a:cubicBezTo>
                  <a:cubicBezTo>
                    <a:pt x="3394596" y="1294616"/>
                    <a:pt x="3386526" y="1302686"/>
                    <a:pt x="3376571" y="1302686"/>
                  </a:cubicBezTo>
                  <a:cubicBezTo>
                    <a:pt x="3366616" y="1302686"/>
                    <a:pt x="3358546" y="1294616"/>
                    <a:pt x="3358546" y="1284661"/>
                  </a:cubicBezTo>
                  <a:cubicBezTo>
                    <a:pt x="3358546" y="1274707"/>
                    <a:pt x="3366616" y="1266637"/>
                    <a:pt x="3376571" y="1266637"/>
                  </a:cubicBezTo>
                  <a:close/>
                  <a:moveTo>
                    <a:pt x="2643579" y="1266637"/>
                  </a:moveTo>
                  <a:cubicBezTo>
                    <a:pt x="2653534" y="1266637"/>
                    <a:pt x="2661604" y="1274707"/>
                    <a:pt x="2661604" y="1284661"/>
                  </a:cubicBezTo>
                  <a:cubicBezTo>
                    <a:pt x="2661604" y="1294616"/>
                    <a:pt x="2653534" y="1302686"/>
                    <a:pt x="2643579" y="1302686"/>
                  </a:cubicBezTo>
                  <a:cubicBezTo>
                    <a:pt x="2633624" y="1302686"/>
                    <a:pt x="2625555" y="1294616"/>
                    <a:pt x="2625555" y="1284661"/>
                  </a:cubicBezTo>
                  <a:cubicBezTo>
                    <a:pt x="2625555" y="1274707"/>
                    <a:pt x="2633624" y="1266637"/>
                    <a:pt x="2643579" y="1266637"/>
                  </a:cubicBezTo>
                  <a:close/>
                  <a:moveTo>
                    <a:pt x="1754375" y="1266637"/>
                  </a:moveTo>
                  <a:cubicBezTo>
                    <a:pt x="1764330" y="1266637"/>
                    <a:pt x="1772400" y="1274707"/>
                    <a:pt x="1772400" y="1284661"/>
                  </a:cubicBezTo>
                  <a:cubicBezTo>
                    <a:pt x="1772400" y="1294616"/>
                    <a:pt x="1764330" y="1302686"/>
                    <a:pt x="1754375" y="1302686"/>
                  </a:cubicBezTo>
                  <a:cubicBezTo>
                    <a:pt x="1744421" y="1302686"/>
                    <a:pt x="1736351" y="1294616"/>
                    <a:pt x="1736351" y="1284661"/>
                  </a:cubicBezTo>
                  <a:cubicBezTo>
                    <a:pt x="1736351" y="1274707"/>
                    <a:pt x="1744421" y="1266637"/>
                    <a:pt x="1754375" y="1266637"/>
                  </a:cubicBezTo>
                  <a:close/>
                  <a:moveTo>
                    <a:pt x="4740418" y="1260629"/>
                  </a:moveTo>
                  <a:cubicBezTo>
                    <a:pt x="4750373" y="1260629"/>
                    <a:pt x="4758443" y="1268699"/>
                    <a:pt x="4758443" y="1278653"/>
                  </a:cubicBezTo>
                  <a:cubicBezTo>
                    <a:pt x="4758443" y="1288608"/>
                    <a:pt x="4750373" y="1296678"/>
                    <a:pt x="4740418" y="1296678"/>
                  </a:cubicBezTo>
                  <a:cubicBezTo>
                    <a:pt x="4730464" y="1296678"/>
                    <a:pt x="4722394" y="1288608"/>
                    <a:pt x="4722394" y="1278653"/>
                  </a:cubicBezTo>
                  <a:cubicBezTo>
                    <a:pt x="4722394" y="1268699"/>
                    <a:pt x="4730464" y="1260629"/>
                    <a:pt x="4740418" y="1260629"/>
                  </a:cubicBezTo>
                  <a:close/>
                  <a:moveTo>
                    <a:pt x="4103556" y="1260629"/>
                  </a:moveTo>
                  <a:cubicBezTo>
                    <a:pt x="4113511" y="1260629"/>
                    <a:pt x="4121581" y="1268699"/>
                    <a:pt x="4121581" y="1278653"/>
                  </a:cubicBezTo>
                  <a:cubicBezTo>
                    <a:pt x="4121581" y="1288608"/>
                    <a:pt x="4113511" y="1296678"/>
                    <a:pt x="4103556" y="1296678"/>
                  </a:cubicBezTo>
                  <a:cubicBezTo>
                    <a:pt x="4093602" y="1296678"/>
                    <a:pt x="4085532" y="1288608"/>
                    <a:pt x="4085532" y="1278653"/>
                  </a:cubicBezTo>
                  <a:cubicBezTo>
                    <a:pt x="4085532" y="1268699"/>
                    <a:pt x="4093602" y="1260629"/>
                    <a:pt x="4103556" y="1260629"/>
                  </a:cubicBezTo>
                  <a:close/>
                  <a:moveTo>
                    <a:pt x="3725043" y="1260629"/>
                  </a:moveTo>
                  <a:cubicBezTo>
                    <a:pt x="3734998" y="1260629"/>
                    <a:pt x="3743068" y="1268699"/>
                    <a:pt x="3743068" y="1278653"/>
                  </a:cubicBezTo>
                  <a:cubicBezTo>
                    <a:pt x="3743068" y="1288608"/>
                    <a:pt x="3734998" y="1296678"/>
                    <a:pt x="3725043" y="1296678"/>
                  </a:cubicBezTo>
                  <a:cubicBezTo>
                    <a:pt x="3715088" y="1296678"/>
                    <a:pt x="3707019" y="1288608"/>
                    <a:pt x="3707019" y="1278653"/>
                  </a:cubicBezTo>
                  <a:cubicBezTo>
                    <a:pt x="3707019" y="1268699"/>
                    <a:pt x="3715088" y="1260629"/>
                    <a:pt x="3725043" y="1260629"/>
                  </a:cubicBezTo>
                  <a:close/>
                  <a:moveTo>
                    <a:pt x="1405904" y="1260629"/>
                  </a:moveTo>
                  <a:cubicBezTo>
                    <a:pt x="1415858" y="1260629"/>
                    <a:pt x="1423928" y="1268699"/>
                    <a:pt x="1423928" y="1278653"/>
                  </a:cubicBezTo>
                  <a:cubicBezTo>
                    <a:pt x="1423928" y="1288608"/>
                    <a:pt x="1415858" y="1296678"/>
                    <a:pt x="1405904" y="1296678"/>
                  </a:cubicBezTo>
                  <a:cubicBezTo>
                    <a:pt x="1395949" y="1296678"/>
                    <a:pt x="1387879" y="1288608"/>
                    <a:pt x="1387879" y="1278653"/>
                  </a:cubicBezTo>
                  <a:cubicBezTo>
                    <a:pt x="1387879" y="1268699"/>
                    <a:pt x="1395949" y="1260629"/>
                    <a:pt x="1405904" y="1260629"/>
                  </a:cubicBezTo>
                  <a:close/>
                  <a:moveTo>
                    <a:pt x="492666" y="1260629"/>
                  </a:moveTo>
                  <a:cubicBezTo>
                    <a:pt x="502621" y="1260629"/>
                    <a:pt x="510691" y="1268699"/>
                    <a:pt x="510691" y="1278653"/>
                  </a:cubicBezTo>
                  <a:cubicBezTo>
                    <a:pt x="510691" y="1288608"/>
                    <a:pt x="502621" y="1296678"/>
                    <a:pt x="492666" y="1296678"/>
                  </a:cubicBezTo>
                  <a:cubicBezTo>
                    <a:pt x="482712" y="1296678"/>
                    <a:pt x="474642" y="1288608"/>
                    <a:pt x="474642" y="1278653"/>
                  </a:cubicBezTo>
                  <a:cubicBezTo>
                    <a:pt x="474642" y="1268699"/>
                    <a:pt x="482712" y="1260629"/>
                    <a:pt x="492666" y="1260629"/>
                  </a:cubicBezTo>
                  <a:close/>
                  <a:moveTo>
                    <a:pt x="4229726" y="1248613"/>
                  </a:moveTo>
                  <a:cubicBezTo>
                    <a:pt x="4239681" y="1248613"/>
                    <a:pt x="4247751" y="1256683"/>
                    <a:pt x="4247751" y="1266638"/>
                  </a:cubicBezTo>
                  <a:cubicBezTo>
                    <a:pt x="4247751" y="1276592"/>
                    <a:pt x="4239681" y="1284662"/>
                    <a:pt x="4229726" y="1284662"/>
                  </a:cubicBezTo>
                  <a:cubicBezTo>
                    <a:pt x="4219772" y="1284662"/>
                    <a:pt x="4211702" y="1276592"/>
                    <a:pt x="4211702" y="1266638"/>
                  </a:cubicBezTo>
                  <a:cubicBezTo>
                    <a:pt x="4211702" y="1256683"/>
                    <a:pt x="4219772" y="1248613"/>
                    <a:pt x="4229726" y="1248613"/>
                  </a:cubicBezTo>
                  <a:close/>
                  <a:moveTo>
                    <a:pt x="2439302" y="1248613"/>
                  </a:moveTo>
                  <a:cubicBezTo>
                    <a:pt x="2449257" y="1248613"/>
                    <a:pt x="2457327" y="1256683"/>
                    <a:pt x="2457327" y="1266638"/>
                  </a:cubicBezTo>
                  <a:cubicBezTo>
                    <a:pt x="2457327" y="1276592"/>
                    <a:pt x="2449257" y="1284662"/>
                    <a:pt x="2439302" y="1284662"/>
                  </a:cubicBezTo>
                  <a:cubicBezTo>
                    <a:pt x="2429347" y="1284662"/>
                    <a:pt x="2421278" y="1276592"/>
                    <a:pt x="2421278" y="1266638"/>
                  </a:cubicBezTo>
                  <a:cubicBezTo>
                    <a:pt x="2421278" y="1256683"/>
                    <a:pt x="2429347" y="1248613"/>
                    <a:pt x="2439302" y="1248613"/>
                  </a:cubicBezTo>
                  <a:close/>
                  <a:moveTo>
                    <a:pt x="2337165" y="1248613"/>
                  </a:moveTo>
                  <a:cubicBezTo>
                    <a:pt x="2347119" y="1248613"/>
                    <a:pt x="2355189" y="1256683"/>
                    <a:pt x="2355189" y="1266638"/>
                  </a:cubicBezTo>
                  <a:cubicBezTo>
                    <a:pt x="2355189" y="1276592"/>
                    <a:pt x="2347119" y="1284662"/>
                    <a:pt x="2337165" y="1284662"/>
                  </a:cubicBezTo>
                  <a:cubicBezTo>
                    <a:pt x="2327210" y="1284662"/>
                    <a:pt x="2319140" y="1276592"/>
                    <a:pt x="2319140" y="1266638"/>
                  </a:cubicBezTo>
                  <a:cubicBezTo>
                    <a:pt x="2319140" y="1256683"/>
                    <a:pt x="2327210" y="1248613"/>
                    <a:pt x="2337165" y="1248613"/>
                  </a:cubicBezTo>
                  <a:close/>
                  <a:moveTo>
                    <a:pt x="2012725" y="1248613"/>
                  </a:moveTo>
                  <a:cubicBezTo>
                    <a:pt x="2022680" y="1248613"/>
                    <a:pt x="2030750" y="1256683"/>
                    <a:pt x="2030750" y="1266638"/>
                  </a:cubicBezTo>
                  <a:cubicBezTo>
                    <a:pt x="2030750" y="1276592"/>
                    <a:pt x="2022680" y="1284662"/>
                    <a:pt x="2012725" y="1284662"/>
                  </a:cubicBezTo>
                  <a:cubicBezTo>
                    <a:pt x="2002771" y="1284662"/>
                    <a:pt x="1994701" y="1276592"/>
                    <a:pt x="1994701" y="1266638"/>
                  </a:cubicBezTo>
                  <a:cubicBezTo>
                    <a:pt x="1994701" y="1256683"/>
                    <a:pt x="2002771" y="1248613"/>
                    <a:pt x="2012725" y="1248613"/>
                  </a:cubicBezTo>
                  <a:close/>
                  <a:moveTo>
                    <a:pt x="1165578" y="1248613"/>
                  </a:moveTo>
                  <a:cubicBezTo>
                    <a:pt x="1175532" y="1248613"/>
                    <a:pt x="1183602" y="1256683"/>
                    <a:pt x="1183602" y="1266638"/>
                  </a:cubicBezTo>
                  <a:cubicBezTo>
                    <a:pt x="1183602" y="1276592"/>
                    <a:pt x="1175532" y="1284662"/>
                    <a:pt x="1165578" y="1284662"/>
                  </a:cubicBezTo>
                  <a:cubicBezTo>
                    <a:pt x="1155623" y="1284662"/>
                    <a:pt x="1147553" y="1276592"/>
                    <a:pt x="1147553" y="1266638"/>
                  </a:cubicBezTo>
                  <a:cubicBezTo>
                    <a:pt x="1147553" y="1256683"/>
                    <a:pt x="1155623" y="1248613"/>
                    <a:pt x="1165578" y="1248613"/>
                  </a:cubicBezTo>
                  <a:close/>
                  <a:moveTo>
                    <a:pt x="3989401" y="1242605"/>
                  </a:moveTo>
                  <a:cubicBezTo>
                    <a:pt x="3999356" y="1242605"/>
                    <a:pt x="4007426" y="1250674"/>
                    <a:pt x="4007426" y="1260629"/>
                  </a:cubicBezTo>
                  <a:cubicBezTo>
                    <a:pt x="4007426" y="1270584"/>
                    <a:pt x="3999356" y="1278654"/>
                    <a:pt x="3989401" y="1278654"/>
                  </a:cubicBezTo>
                  <a:cubicBezTo>
                    <a:pt x="3979447" y="1278654"/>
                    <a:pt x="3971377" y="1270584"/>
                    <a:pt x="3971377" y="1260629"/>
                  </a:cubicBezTo>
                  <a:cubicBezTo>
                    <a:pt x="3971377" y="1250674"/>
                    <a:pt x="3979447" y="1242605"/>
                    <a:pt x="3989401" y="1242605"/>
                  </a:cubicBezTo>
                  <a:close/>
                  <a:moveTo>
                    <a:pt x="1514049" y="1242605"/>
                  </a:moveTo>
                  <a:cubicBezTo>
                    <a:pt x="1524004" y="1242605"/>
                    <a:pt x="1532074" y="1250674"/>
                    <a:pt x="1532074" y="1260629"/>
                  </a:cubicBezTo>
                  <a:cubicBezTo>
                    <a:pt x="1532074" y="1270584"/>
                    <a:pt x="1524004" y="1278654"/>
                    <a:pt x="1514049" y="1278654"/>
                  </a:cubicBezTo>
                  <a:cubicBezTo>
                    <a:pt x="1504095" y="1278654"/>
                    <a:pt x="1496025" y="1270584"/>
                    <a:pt x="1496025" y="1260629"/>
                  </a:cubicBezTo>
                  <a:cubicBezTo>
                    <a:pt x="1496025" y="1250674"/>
                    <a:pt x="1504095" y="1242605"/>
                    <a:pt x="1514049" y="1242605"/>
                  </a:cubicBezTo>
                  <a:close/>
                  <a:moveTo>
                    <a:pt x="3088181" y="1230588"/>
                  </a:moveTo>
                  <a:cubicBezTo>
                    <a:pt x="3098136" y="1230588"/>
                    <a:pt x="3106206" y="1238658"/>
                    <a:pt x="3106206" y="1248612"/>
                  </a:cubicBezTo>
                  <a:cubicBezTo>
                    <a:pt x="3106206" y="1258567"/>
                    <a:pt x="3098136" y="1266637"/>
                    <a:pt x="3088181" y="1266637"/>
                  </a:cubicBezTo>
                  <a:cubicBezTo>
                    <a:pt x="3078227" y="1266637"/>
                    <a:pt x="3070157" y="1258567"/>
                    <a:pt x="3070157" y="1248612"/>
                  </a:cubicBezTo>
                  <a:cubicBezTo>
                    <a:pt x="3070157" y="1238658"/>
                    <a:pt x="3078227" y="1230588"/>
                    <a:pt x="3088181" y="1230588"/>
                  </a:cubicBezTo>
                  <a:close/>
                  <a:moveTo>
                    <a:pt x="895212" y="1230588"/>
                  </a:moveTo>
                  <a:cubicBezTo>
                    <a:pt x="905166" y="1230588"/>
                    <a:pt x="913236" y="1238658"/>
                    <a:pt x="913236" y="1248612"/>
                  </a:cubicBezTo>
                  <a:cubicBezTo>
                    <a:pt x="913236" y="1258567"/>
                    <a:pt x="905166" y="1266637"/>
                    <a:pt x="895212" y="1266637"/>
                  </a:cubicBezTo>
                  <a:cubicBezTo>
                    <a:pt x="885257" y="1266637"/>
                    <a:pt x="877187" y="1258567"/>
                    <a:pt x="877187" y="1248612"/>
                  </a:cubicBezTo>
                  <a:cubicBezTo>
                    <a:pt x="877187" y="1238658"/>
                    <a:pt x="885257" y="1230588"/>
                    <a:pt x="895212" y="1230588"/>
                  </a:cubicBezTo>
                  <a:close/>
                  <a:moveTo>
                    <a:pt x="4626263" y="1224580"/>
                  </a:moveTo>
                  <a:cubicBezTo>
                    <a:pt x="4636218" y="1224580"/>
                    <a:pt x="4644288" y="1232650"/>
                    <a:pt x="4644288" y="1242604"/>
                  </a:cubicBezTo>
                  <a:cubicBezTo>
                    <a:pt x="4644288" y="1252559"/>
                    <a:pt x="4636218" y="1260629"/>
                    <a:pt x="4626263" y="1260629"/>
                  </a:cubicBezTo>
                  <a:cubicBezTo>
                    <a:pt x="4616308" y="1260629"/>
                    <a:pt x="4608239" y="1252559"/>
                    <a:pt x="4608239" y="1242604"/>
                  </a:cubicBezTo>
                  <a:cubicBezTo>
                    <a:pt x="4608239" y="1232650"/>
                    <a:pt x="4616308" y="1224580"/>
                    <a:pt x="4626263" y="1224580"/>
                  </a:cubicBezTo>
                  <a:close/>
                  <a:moveTo>
                    <a:pt x="2547449" y="1224580"/>
                  </a:moveTo>
                  <a:cubicBezTo>
                    <a:pt x="2557404" y="1224580"/>
                    <a:pt x="2565474" y="1232650"/>
                    <a:pt x="2565474" y="1242604"/>
                  </a:cubicBezTo>
                  <a:cubicBezTo>
                    <a:pt x="2565474" y="1252559"/>
                    <a:pt x="2557404" y="1260629"/>
                    <a:pt x="2547449" y="1260629"/>
                  </a:cubicBezTo>
                  <a:cubicBezTo>
                    <a:pt x="2537495" y="1260629"/>
                    <a:pt x="2529425" y="1252559"/>
                    <a:pt x="2529425" y="1242604"/>
                  </a:cubicBezTo>
                  <a:cubicBezTo>
                    <a:pt x="2529425" y="1232650"/>
                    <a:pt x="2537495" y="1224580"/>
                    <a:pt x="2547449" y="1224580"/>
                  </a:cubicBezTo>
                  <a:close/>
                  <a:moveTo>
                    <a:pt x="1628204" y="1224580"/>
                  </a:moveTo>
                  <a:cubicBezTo>
                    <a:pt x="1638159" y="1224580"/>
                    <a:pt x="1646229" y="1232650"/>
                    <a:pt x="1646229" y="1242604"/>
                  </a:cubicBezTo>
                  <a:cubicBezTo>
                    <a:pt x="1646229" y="1252559"/>
                    <a:pt x="1638159" y="1260629"/>
                    <a:pt x="1628204" y="1260629"/>
                  </a:cubicBezTo>
                  <a:cubicBezTo>
                    <a:pt x="1618250" y="1260629"/>
                    <a:pt x="1610180" y="1252559"/>
                    <a:pt x="1610180" y="1242604"/>
                  </a:cubicBezTo>
                  <a:cubicBezTo>
                    <a:pt x="1610180" y="1232650"/>
                    <a:pt x="1618250" y="1224580"/>
                    <a:pt x="1628204" y="1224580"/>
                  </a:cubicBezTo>
                  <a:close/>
                  <a:moveTo>
                    <a:pt x="5052841" y="1212564"/>
                  </a:moveTo>
                  <a:cubicBezTo>
                    <a:pt x="5062796" y="1212564"/>
                    <a:pt x="5070866" y="1220633"/>
                    <a:pt x="5070866" y="1230588"/>
                  </a:cubicBezTo>
                  <a:cubicBezTo>
                    <a:pt x="5070866" y="1240543"/>
                    <a:pt x="5062796" y="1248613"/>
                    <a:pt x="5052841" y="1248613"/>
                  </a:cubicBezTo>
                  <a:cubicBezTo>
                    <a:pt x="5042886" y="1248613"/>
                    <a:pt x="5034817" y="1240543"/>
                    <a:pt x="5034817" y="1230588"/>
                  </a:cubicBezTo>
                  <a:cubicBezTo>
                    <a:pt x="5034817" y="1220633"/>
                    <a:pt x="5042886" y="1212564"/>
                    <a:pt x="5052841" y="1212564"/>
                  </a:cubicBezTo>
                  <a:close/>
                  <a:moveTo>
                    <a:pt x="3845206" y="1206556"/>
                  </a:moveTo>
                  <a:cubicBezTo>
                    <a:pt x="3855161" y="1206556"/>
                    <a:pt x="3863231" y="1214626"/>
                    <a:pt x="3863231" y="1224580"/>
                  </a:cubicBezTo>
                  <a:cubicBezTo>
                    <a:pt x="3863231" y="1234535"/>
                    <a:pt x="3855161" y="1242605"/>
                    <a:pt x="3845206" y="1242605"/>
                  </a:cubicBezTo>
                  <a:cubicBezTo>
                    <a:pt x="3835251" y="1242605"/>
                    <a:pt x="3827182" y="1234535"/>
                    <a:pt x="3827182" y="1224580"/>
                  </a:cubicBezTo>
                  <a:cubicBezTo>
                    <a:pt x="3827182" y="1214626"/>
                    <a:pt x="3835251" y="1206556"/>
                    <a:pt x="3845206" y="1206556"/>
                  </a:cubicBezTo>
                  <a:close/>
                  <a:moveTo>
                    <a:pt x="3604880" y="1206556"/>
                  </a:moveTo>
                  <a:cubicBezTo>
                    <a:pt x="3614835" y="1206556"/>
                    <a:pt x="3622905" y="1214626"/>
                    <a:pt x="3622905" y="1224580"/>
                  </a:cubicBezTo>
                  <a:cubicBezTo>
                    <a:pt x="3622905" y="1234535"/>
                    <a:pt x="3614835" y="1242605"/>
                    <a:pt x="3604880" y="1242605"/>
                  </a:cubicBezTo>
                  <a:cubicBezTo>
                    <a:pt x="3594925" y="1242605"/>
                    <a:pt x="3586856" y="1234535"/>
                    <a:pt x="3586856" y="1224580"/>
                  </a:cubicBezTo>
                  <a:cubicBezTo>
                    <a:pt x="3586856" y="1214626"/>
                    <a:pt x="3594925" y="1206556"/>
                    <a:pt x="3604880" y="1206556"/>
                  </a:cubicBezTo>
                  <a:close/>
                  <a:moveTo>
                    <a:pt x="600813" y="1200548"/>
                  </a:moveTo>
                  <a:cubicBezTo>
                    <a:pt x="610768" y="1200548"/>
                    <a:pt x="618838" y="1208618"/>
                    <a:pt x="618838" y="1218572"/>
                  </a:cubicBezTo>
                  <a:cubicBezTo>
                    <a:pt x="618838" y="1228527"/>
                    <a:pt x="610768" y="1236597"/>
                    <a:pt x="600813" y="1236597"/>
                  </a:cubicBezTo>
                  <a:cubicBezTo>
                    <a:pt x="590859" y="1236597"/>
                    <a:pt x="582789" y="1228527"/>
                    <a:pt x="582789" y="1218572"/>
                  </a:cubicBezTo>
                  <a:cubicBezTo>
                    <a:pt x="582789" y="1208618"/>
                    <a:pt x="590859" y="1200548"/>
                    <a:pt x="600813" y="1200548"/>
                  </a:cubicBezTo>
                  <a:close/>
                  <a:moveTo>
                    <a:pt x="2949994" y="1194539"/>
                  </a:moveTo>
                  <a:cubicBezTo>
                    <a:pt x="2959949" y="1194539"/>
                    <a:pt x="2968019" y="1202609"/>
                    <a:pt x="2968019" y="1212563"/>
                  </a:cubicBezTo>
                  <a:cubicBezTo>
                    <a:pt x="2968019" y="1222518"/>
                    <a:pt x="2959949" y="1230588"/>
                    <a:pt x="2949994" y="1230588"/>
                  </a:cubicBezTo>
                  <a:cubicBezTo>
                    <a:pt x="2940039" y="1230588"/>
                    <a:pt x="2931970" y="1222518"/>
                    <a:pt x="2931970" y="1212563"/>
                  </a:cubicBezTo>
                  <a:cubicBezTo>
                    <a:pt x="2931970" y="1202609"/>
                    <a:pt x="2940039" y="1194539"/>
                    <a:pt x="2949994" y="1194539"/>
                  </a:cubicBezTo>
                  <a:close/>
                  <a:moveTo>
                    <a:pt x="1009366" y="1194539"/>
                  </a:moveTo>
                  <a:cubicBezTo>
                    <a:pt x="1019321" y="1194539"/>
                    <a:pt x="1027391" y="1202609"/>
                    <a:pt x="1027391" y="1212563"/>
                  </a:cubicBezTo>
                  <a:cubicBezTo>
                    <a:pt x="1027391" y="1222518"/>
                    <a:pt x="1019321" y="1230588"/>
                    <a:pt x="1009366" y="1230588"/>
                  </a:cubicBezTo>
                  <a:cubicBezTo>
                    <a:pt x="999412" y="1230588"/>
                    <a:pt x="991342" y="1222518"/>
                    <a:pt x="991342" y="1212563"/>
                  </a:cubicBezTo>
                  <a:cubicBezTo>
                    <a:pt x="991342" y="1202609"/>
                    <a:pt x="999412" y="1194539"/>
                    <a:pt x="1009366" y="1194539"/>
                  </a:cubicBezTo>
                  <a:close/>
                  <a:moveTo>
                    <a:pt x="4932678" y="1188531"/>
                  </a:moveTo>
                  <a:cubicBezTo>
                    <a:pt x="4942633" y="1188531"/>
                    <a:pt x="4950703" y="1196601"/>
                    <a:pt x="4950703" y="1206556"/>
                  </a:cubicBezTo>
                  <a:cubicBezTo>
                    <a:pt x="4950703" y="1216510"/>
                    <a:pt x="4942633" y="1224580"/>
                    <a:pt x="4932678" y="1224580"/>
                  </a:cubicBezTo>
                  <a:cubicBezTo>
                    <a:pt x="4922723" y="1224580"/>
                    <a:pt x="4914654" y="1216510"/>
                    <a:pt x="4914654" y="1206556"/>
                  </a:cubicBezTo>
                  <a:cubicBezTo>
                    <a:pt x="4914654" y="1196601"/>
                    <a:pt x="4922723" y="1188531"/>
                    <a:pt x="4932678" y="1188531"/>
                  </a:cubicBezTo>
                  <a:close/>
                  <a:moveTo>
                    <a:pt x="4361905" y="1188531"/>
                  </a:moveTo>
                  <a:cubicBezTo>
                    <a:pt x="4371860" y="1188531"/>
                    <a:pt x="4379930" y="1196601"/>
                    <a:pt x="4379930" y="1206556"/>
                  </a:cubicBezTo>
                  <a:cubicBezTo>
                    <a:pt x="4379930" y="1216510"/>
                    <a:pt x="4371860" y="1224580"/>
                    <a:pt x="4361905" y="1224580"/>
                  </a:cubicBezTo>
                  <a:cubicBezTo>
                    <a:pt x="4351950" y="1224580"/>
                    <a:pt x="4343881" y="1216510"/>
                    <a:pt x="4343881" y="1206556"/>
                  </a:cubicBezTo>
                  <a:cubicBezTo>
                    <a:pt x="4343881" y="1196601"/>
                    <a:pt x="4351950" y="1188531"/>
                    <a:pt x="4361905" y="1188531"/>
                  </a:cubicBezTo>
                  <a:close/>
                  <a:moveTo>
                    <a:pt x="3220360" y="1188531"/>
                  </a:moveTo>
                  <a:cubicBezTo>
                    <a:pt x="3230315" y="1188531"/>
                    <a:pt x="3238385" y="1196601"/>
                    <a:pt x="3238385" y="1206556"/>
                  </a:cubicBezTo>
                  <a:cubicBezTo>
                    <a:pt x="3238385" y="1216510"/>
                    <a:pt x="3230315" y="1224580"/>
                    <a:pt x="3220360" y="1224580"/>
                  </a:cubicBezTo>
                  <a:cubicBezTo>
                    <a:pt x="3210405" y="1224580"/>
                    <a:pt x="3202336" y="1216510"/>
                    <a:pt x="3202336" y="1206556"/>
                  </a:cubicBezTo>
                  <a:cubicBezTo>
                    <a:pt x="3202336" y="1196601"/>
                    <a:pt x="3210405" y="1188531"/>
                    <a:pt x="3220360" y="1188531"/>
                  </a:cubicBezTo>
                  <a:close/>
                  <a:moveTo>
                    <a:pt x="708959" y="1188531"/>
                  </a:moveTo>
                  <a:cubicBezTo>
                    <a:pt x="718914" y="1188531"/>
                    <a:pt x="726984" y="1196601"/>
                    <a:pt x="726984" y="1206556"/>
                  </a:cubicBezTo>
                  <a:cubicBezTo>
                    <a:pt x="726984" y="1216510"/>
                    <a:pt x="718914" y="1224580"/>
                    <a:pt x="708959" y="1224580"/>
                  </a:cubicBezTo>
                  <a:cubicBezTo>
                    <a:pt x="699005" y="1224580"/>
                    <a:pt x="690935" y="1216510"/>
                    <a:pt x="690935" y="1206556"/>
                  </a:cubicBezTo>
                  <a:cubicBezTo>
                    <a:pt x="690935" y="1196601"/>
                    <a:pt x="699005" y="1188531"/>
                    <a:pt x="708959" y="1188531"/>
                  </a:cubicBezTo>
                  <a:close/>
                  <a:moveTo>
                    <a:pt x="4824532" y="1182523"/>
                  </a:moveTo>
                  <a:cubicBezTo>
                    <a:pt x="4834487" y="1182523"/>
                    <a:pt x="4842557" y="1190592"/>
                    <a:pt x="4842557" y="1200547"/>
                  </a:cubicBezTo>
                  <a:cubicBezTo>
                    <a:pt x="4842557" y="1210502"/>
                    <a:pt x="4834487" y="1218572"/>
                    <a:pt x="4824532" y="1218572"/>
                  </a:cubicBezTo>
                  <a:cubicBezTo>
                    <a:pt x="4814578" y="1218572"/>
                    <a:pt x="4806508" y="1210502"/>
                    <a:pt x="4806508" y="1200547"/>
                  </a:cubicBezTo>
                  <a:cubicBezTo>
                    <a:pt x="4806508" y="1190592"/>
                    <a:pt x="4814578" y="1182523"/>
                    <a:pt x="4824532" y="1182523"/>
                  </a:cubicBezTo>
                  <a:close/>
                  <a:moveTo>
                    <a:pt x="1279732" y="1170507"/>
                  </a:moveTo>
                  <a:cubicBezTo>
                    <a:pt x="1289687" y="1170507"/>
                    <a:pt x="1297757" y="1178577"/>
                    <a:pt x="1297757" y="1188531"/>
                  </a:cubicBezTo>
                  <a:cubicBezTo>
                    <a:pt x="1297757" y="1198486"/>
                    <a:pt x="1289687" y="1206556"/>
                    <a:pt x="1279732" y="1206556"/>
                  </a:cubicBezTo>
                  <a:cubicBezTo>
                    <a:pt x="1269778" y="1206556"/>
                    <a:pt x="1261708" y="1198486"/>
                    <a:pt x="1261708" y="1188531"/>
                  </a:cubicBezTo>
                  <a:cubicBezTo>
                    <a:pt x="1261708" y="1178577"/>
                    <a:pt x="1269778" y="1170507"/>
                    <a:pt x="1279732" y="1170507"/>
                  </a:cubicBezTo>
                  <a:close/>
                  <a:moveTo>
                    <a:pt x="3478710" y="1164499"/>
                  </a:moveTo>
                  <a:cubicBezTo>
                    <a:pt x="3488665" y="1164499"/>
                    <a:pt x="3496735" y="1172569"/>
                    <a:pt x="3496735" y="1182523"/>
                  </a:cubicBezTo>
                  <a:cubicBezTo>
                    <a:pt x="3496735" y="1192478"/>
                    <a:pt x="3488665" y="1200548"/>
                    <a:pt x="3478710" y="1200548"/>
                  </a:cubicBezTo>
                  <a:cubicBezTo>
                    <a:pt x="3468756" y="1200548"/>
                    <a:pt x="3460686" y="1192478"/>
                    <a:pt x="3460686" y="1182523"/>
                  </a:cubicBezTo>
                  <a:cubicBezTo>
                    <a:pt x="3460686" y="1172569"/>
                    <a:pt x="3468756" y="1164499"/>
                    <a:pt x="3478710" y="1164499"/>
                  </a:cubicBezTo>
                  <a:close/>
                  <a:moveTo>
                    <a:pt x="2703660" y="1164499"/>
                  </a:moveTo>
                  <a:cubicBezTo>
                    <a:pt x="2713615" y="1164499"/>
                    <a:pt x="2721685" y="1172569"/>
                    <a:pt x="2721685" y="1182523"/>
                  </a:cubicBezTo>
                  <a:cubicBezTo>
                    <a:pt x="2721685" y="1192478"/>
                    <a:pt x="2713615" y="1200548"/>
                    <a:pt x="2703660" y="1200548"/>
                  </a:cubicBezTo>
                  <a:cubicBezTo>
                    <a:pt x="2693705" y="1200548"/>
                    <a:pt x="2685636" y="1192478"/>
                    <a:pt x="2685636" y="1182523"/>
                  </a:cubicBezTo>
                  <a:cubicBezTo>
                    <a:pt x="2685636" y="1172569"/>
                    <a:pt x="2693705" y="1164499"/>
                    <a:pt x="2703660" y="1164499"/>
                  </a:cubicBezTo>
                  <a:close/>
                  <a:moveTo>
                    <a:pt x="4500093" y="1158491"/>
                  </a:moveTo>
                  <a:cubicBezTo>
                    <a:pt x="4510048" y="1158491"/>
                    <a:pt x="4518118" y="1166561"/>
                    <a:pt x="4518118" y="1176516"/>
                  </a:cubicBezTo>
                  <a:cubicBezTo>
                    <a:pt x="4518118" y="1186470"/>
                    <a:pt x="4510048" y="1194540"/>
                    <a:pt x="4500093" y="1194540"/>
                  </a:cubicBezTo>
                  <a:cubicBezTo>
                    <a:pt x="4490139" y="1194540"/>
                    <a:pt x="4482069" y="1186470"/>
                    <a:pt x="4482069" y="1176516"/>
                  </a:cubicBezTo>
                  <a:cubicBezTo>
                    <a:pt x="4482069" y="1166561"/>
                    <a:pt x="4490139" y="1158491"/>
                    <a:pt x="4500093" y="1158491"/>
                  </a:cubicBezTo>
                  <a:close/>
                  <a:moveTo>
                    <a:pt x="4199686" y="1158491"/>
                  </a:moveTo>
                  <a:cubicBezTo>
                    <a:pt x="4209641" y="1158491"/>
                    <a:pt x="4217711" y="1166561"/>
                    <a:pt x="4217711" y="1176516"/>
                  </a:cubicBezTo>
                  <a:cubicBezTo>
                    <a:pt x="4217711" y="1186470"/>
                    <a:pt x="4209641" y="1194540"/>
                    <a:pt x="4199686" y="1194540"/>
                  </a:cubicBezTo>
                  <a:cubicBezTo>
                    <a:pt x="4189732" y="1194540"/>
                    <a:pt x="4181662" y="1186470"/>
                    <a:pt x="4181662" y="1176516"/>
                  </a:cubicBezTo>
                  <a:cubicBezTo>
                    <a:pt x="4181662" y="1166561"/>
                    <a:pt x="4189732" y="1158491"/>
                    <a:pt x="4199686" y="1158491"/>
                  </a:cubicBezTo>
                  <a:close/>
                  <a:moveTo>
                    <a:pt x="2132887" y="1158491"/>
                  </a:moveTo>
                  <a:cubicBezTo>
                    <a:pt x="2142842" y="1158491"/>
                    <a:pt x="2150912" y="1166561"/>
                    <a:pt x="2150912" y="1176516"/>
                  </a:cubicBezTo>
                  <a:cubicBezTo>
                    <a:pt x="2150912" y="1186470"/>
                    <a:pt x="2142842" y="1194540"/>
                    <a:pt x="2132887" y="1194540"/>
                  </a:cubicBezTo>
                  <a:cubicBezTo>
                    <a:pt x="2122933" y="1194540"/>
                    <a:pt x="2114863" y="1186470"/>
                    <a:pt x="2114863" y="1176516"/>
                  </a:cubicBezTo>
                  <a:cubicBezTo>
                    <a:pt x="2114863" y="1166561"/>
                    <a:pt x="2122933" y="1158491"/>
                    <a:pt x="2132887" y="1158491"/>
                  </a:cubicBezTo>
                  <a:close/>
                  <a:moveTo>
                    <a:pt x="1850505" y="1158491"/>
                  </a:moveTo>
                  <a:cubicBezTo>
                    <a:pt x="1860460" y="1158491"/>
                    <a:pt x="1868530" y="1166561"/>
                    <a:pt x="1868530" y="1176516"/>
                  </a:cubicBezTo>
                  <a:cubicBezTo>
                    <a:pt x="1868530" y="1186470"/>
                    <a:pt x="1860460" y="1194540"/>
                    <a:pt x="1850505" y="1194540"/>
                  </a:cubicBezTo>
                  <a:cubicBezTo>
                    <a:pt x="1840551" y="1194540"/>
                    <a:pt x="1832481" y="1186470"/>
                    <a:pt x="1832481" y="1176516"/>
                  </a:cubicBezTo>
                  <a:cubicBezTo>
                    <a:pt x="1832481" y="1166561"/>
                    <a:pt x="1840551" y="1158491"/>
                    <a:pt x="1850505" y="1158491"/>
                  </a:cubicBezTo>
                  <a:close/>
                  <a:moveTo>
                    <a:pt x="3340522" y="1152483"/>
                  </a:moveTo>
                  <a:cubicBezTo>
                    <a:pt x="3350477" y="1152483"/>
                    <a:pt x="3358547" y="1160552"/>
                    <a:pt x="3358547" y="1170507"/>
                  </a:cubicBezTo>
                  <a:cubicBezTo>
                    <a:pt x="3358547" y="1180462"/>
                    <a:pt x="3350477" y="1188532"/>
                    <a:pt x="3340522" y="1188532"/>
                  </a:cubicBezTo>
                  <a:cubicBezTo>
                    <a:pt x="3330567" y="1188532"/>
                    <a:pt x="3322498" y="1180462"/>
                    <a:pt x="3322498" y="1170507"/>
                  </a:cubicBezTo>
                  <a:cubicBezTo>
                    <a:pt x="3322498" y="1160552"/>
                    <a:pt x="3330567" y="1152483"/>
                    <a:pt x="3340522" y="1152483"/>
                  </a:cubicBezTo>
                  <a:close/>
                  <a:moveTo>
                    <a:pt x="2829831" y="1152483"/>
                  </a:moveTo>
                  <a:cubicBezTo>
                    <a:pt x="2839786" y="1152483"/>
                    <a:pt x="2847856" y="1160552"/>
                    <a:pt x="2847856" y="1170507"/>
                  </a:cubicBezTo>
                  <a:cubicBezTo>
                    <a:pt x="2847856" y="1180462"/>
                    <a:pt x="2839786" y="1188532"/>
                    <a:pt x="2829831" y="1188532"/>
                  </a:cubicBezTo>
                  <a:cubicBezTo>
                    <a:pt x="2819876" y="1188532"/>
                    <a:pt x="2811807" y="1180462"/>
                    <a:pt x="2811807" y="1170507"/>
                  </a:cubicBezTo>
                  <a:cubicBezTo>
                    <a:pt x="2811807" y="1160552"/>
                    <a:pt x="2819876" y="1152483"/>
                    <a:pt x="2829831" y="1152483"/>
                  </a:cubicBezTo>
                  <a:close/>
                  <a:moveTo>
                    <a:pt x="2253050" y="1152483"/>
                  </a:moveTo>
                  <a:cubicBezTo>
                    <a:pt x="2263005" y="1152483"/>
                    <a:pt x="2271075" y="1160552"/>
                    <a:pt x="2271075" y="1170507"/>
                  </a:cubicBezTo>
                  <a:cubicBezTo>
                    <a:pt x="2271075" y="1180462"/>
                    <a:pt x="2263005" y="1188532"/>
                    <a:pt x="2253050" y="1188532"/>
                  </a:cubicBezTo>
                  <a:cubicBezTo>
                    <a:pt x="2243096" y="1188532"/>
                    <a:pt x="2235026" y="1180462"/>
                    <a:pt x="2235026" y="1170507"/>
                  </a:cubicBezTo>
                  <a:cubicBezTo>
                    <a:pt x="2235026" y="1160552"/>
                    <a:pt x="2243096" y="1152483"/>
                    <a:pt x="2253050" y="1152483"/>
                  </a:cubicBezTo>
                  <a:close/>
                  <a:moveTo>
                    <a:pt x="1994700" y="1146474"/>
                  </a:moveTo>
                  <a:cubicBezTo>
                    <a:pt x="2004655" y="1146474"/>
                    <a:pt x="2012725" y="1154544"/>
                    <a:pt x="2012725" y="1164498"/>
                  </a:cubicBezTo>
                  <a:cubicBezTo>
                    <a:pt x="2012725" y="1174453"/>
                    <a:pt x="2004655" y="1182523"/>
                    <a:pt x="1994700" y="1182523"/>
                  </a:cubicBezTo>
                  <a:cubicBezTo>
                    <a:pt x="1984746" y="1182523"/>
                    <a:pt x="1976676" y="1174453"/>
                    <a:pt x="1976676" y="1164498"/>
                  </a:cubicBezTo>
                  <a:cubicBezTo>
                    <a:pt x="1976676" y="1154544"/>
                    <a:pt x="1984746" y="1146474"/>
                    <a:pt x="1994700" y="1146474"/>
                  </a:cubicBezTo>
                  <a:close/>
                  <a:moveTo>
                    <a:pt x="1718326" y="1146474"/>
                  </a:moveTo>
                  <a:cubicBezTo>
                    <a:pt x="1728281" y="1146474"/>
                    <a:pt x="1736351" y="1154544"/>
                    <a:pt x="1736351" y="1164498"/>
                  </a:cubicBezTo>
                  <a:cubicBezTo>
                    <a:pt x="1736351" y="1174453"/>
                    <a:pt x="1728281" y="1182523"/>
                    <a:pt x="1718326" y="1182523"/>
                  </a:cubicBezTo>
                  <a:cubicBezTo>
                    <a:pt x="1708372" y="1182523"/>
                    <a:pt x="1700302" y="1174453"/>
                    <a:pt x="1700302" y="1164498"/>
                  </a:cubicBezTo>
                  <a:cubicBezTo>
                    <a:pt x="1700302" y="1154544"/>
                    <a:pt x="1708372" y="1146474"/>
                    <a:pt x="1718326" y="1146474"/>
                  </a:cubicBezTo>
                  <a:close/>
                  <a:moveTo>
                    <a:pt x="1129529" y="1146474"/>
                  </a:moveTo>
                  <a:cubicBezTo>
                    <a:pt x="1139484" y="1146474"/>
                    <a:pt x="1147554" y="1154544"/>
                    <a:pt x="1147554" y="1164498"/>
                  </a:cubicBezTo>
                  <a:cubicBezTo>
                    <a:pt x="1147554" y="1174453"/>
                    <a:pt x="1139484" y="1182523"/>
                    <a:pt x="1129529" y="1182523"/>
                  </a:cubicBezTo>
                  <a:cubicBezTo>
                    <a:pt x="1119575" y="1182523"/>
                    <a:pt x="1111505" y="1174453"/>
                    <a:pt x="1111505" y="1164498"/>
                  </a:cubicBezTo>
                  <a:cubicBezTo>
                    <a:pt x="1111505" y="1154544"/>
                    <a:pt x="1119575" y="1146474"/>
                    <a:pt x="1129529" y="1146474"/>
                  </a:cubicBezTo>
                  <a:close/>
                  <a:moveTo>
                    <a:pt x="498674" y="1140466"/>
                  </a:moveTo>
                  <a:cubicBezTo>
                    <a:pt x="508629" y="1140466"/>
                    <a:pt x="516699" y="1148536"/>
                    <a:pt x="516699" y="1158490"/>
                  </a:cubicBezTo>
                  <a:cubicBezTo>
                    <a:pt x="516699" y="1168445"/>
                    <a:pt x="508629" y="1176515"/>
                    <a:pt x="498674" y="1176515"/>
                  </a:cubicBezTo>
                  <a:cubicBezTo>
                    <a:pt x="488720" y="1176515"/>
                    <a:pt x="480650" y="1168445"/>
                    <a:pt x="480650" y="1158490"/>
                  </a:cubicBezTo>
                  <a:cubicBezTo>
                    <a:pt x="480650" y="1148536"/>
                    <a:pt x="488720" y="1140466"/>
                    <a:pt x="498674" y="1140466"/>
                  </a:cubicBezTo>
                  <a:close/>
                  <a:moveTo>
                    <a:pt x="3707019" y="1134458"/>
                  </a:moveTo>
                  <a:cubicBezTo>
                    <a:pt x="3716974" y="1134458"/>
                    <a:pt x="3725044" y="1142528"/>
                    <a:pt x="3725044" y="1152482"/>
                  </a:cubicBezTo>
                  <a:cubicBezTo>
                    <a:pt x="3725044" y="1162437"/>
                    <a:pt x="3716974" y="1170507"/>
                    <a:pt x="3707019" y="1170507"/>
                  </a:cubicBezTo>
                  <a:cubicBezTo>
                    <a:pt x="3697064" y="1170507"/>
                    <a:pt x="3688994" y="1162437"/>
                    <a:pt x="3688994" y="1152482"/>
                  </a:cubicBezTo>
                  <a:cubicBezTo>
                    <a:pt x="3688994" y="1142528"/>
                    <a:pt x="3697064" y="1134458"/>
                    <a:pt x="3707019" y="1134458"/>
                  </a:cubicBezTo>
                  <a:close/>
                  <a:moveTo>
                    <a:pt x="799081" y="1134458"/>
                  </a:moveTo>
                  <a:cubicBezTo>
                    <a:pt x="809036" y="1134458"/>
                    <a:pt x="817106" y="1142528"/>
                    <a:pt x="817106" y="1152482"/>
                  </a:cubicBezTo>
                  <a:cubicBezTo>
                    <a:pt x="817106" y="1162437"/>
                    <a:pt x="809036" y="1170507"/>
                    <a:pt x="799081" y="1170507"/>
                  </a:cubicBezTo>
                  <a:cubicBezTo>
                    <a:pt x="789127" y="1170507"/>
                    <a:pt x="781057" y="1162437"/>
                    <a:pt x="781057" y="1152482"/>
                  </a:cubicBezTo>
                  <a:cubicBezTo>
                    <a:pt x="781057" y="1142528"/>
                    <a:pt x="789127" y="1134458"/>
                    <a:pt x="799081" y="1134458"/>
                  </a:cubicBezTo>
                  <a:close/>
                  <a:moveTo>
                    <a:pt x="384520" y="1134458"/>
                  </a:moveTo>
                  <a:cubicBezTo>
                    <a:pt x="394475" y="1134458"/>
                    <a:pt x="402545" y="1142528"/>
                    <a:pt x="402545" y="1152482"/>
                  </a:cubicBezTo>
                  <a:cubicBezTo>
                    <a:pt x="402545" y="1162437"/>
                    <a:pt x="394475" y="1170507"/>
                    <a:pt x="384520" y="1170507"/>
                  </a:cubicBezTo>
                  <a:cubicBezTo>
                    <a:pt x="374566" y="1170507"/>
                    <a:pt x="366496" y="1162437"/>
                    <a:pt x="366496" y="1152482"/>
                  </a:cubicBezTo>
                  <a:cubicBezTo>
                    <a:pt x="366496" y="1142528"/>
                    <a:pt x="374566" y="1134458"/>
                    <a:pt x="384520" y="1134458"/>
                  </a:cubicBezTo>
                  <a:close/>
                  <a:moveTo>
                    <a:pt x="3935328" y="1128450"/>
                  </a:moveTo>
                  <a:cubicBezTo>
                    <a:pt x="3945283" y="1128450"/>
                    <a:pt x="3953353" y="1136520"/>
                    <a:pt x="3953353" y="1146475"/>
                  </a:cubicBezTo>
                  <a:cubicBezTo>
                    <a:pt x="3953353" y="1156429"/>
                    <a:pt x="3945283" y="1164499"/>
                    <a:pt x="3935328" y="1164499"/>
                  </a:cubicBezTo>
                  <a:cubicBezTo>
                    <a:pt x="3925373" y="1164499"/>
                    <a:pt x="3917304" y="1156429"/>
                    <a:pt x="3917304" y="1146475"/>
                  </a:cubicBezTo>
                  <a:cubicBezTo>
                    <a:pt x="3917304" y="1136520"/>
                    <a:pt x="3925373" y="1128450"/>
                    <a:pt x="3935328" y="1128450"/>
                  </a:cubicBezTo>
                  <a:close/>
                  <a:moveTo>
                    <a:pt x="1514049" y="1128450"/>
                  </a:moveTo>
                  <a:cubicBezTo>
                    <a:pt x="1524004" y="1128450"/>
                    <a:pt x="1532074" y="1136520"/>
                    <a:pt x="1532074" y="1146475"/>
                  </a:cubicBezTo>
                  <a:cubicBezTo>
                    <a:pt x="1532074" y="1156429"/>
                    <a:pt x="1524004" y="1164499"/>
                    <a:pt x="1514049" y="1164499"/>
                  </a:cubicBezTo>
                  <a:cubicBezTo>
                    <a:pt x="1504095" y="1164499"/>
                    <a:pt x="1496025" y="1156429"/>
                    <a:pt x="1496025" y="1146475"/>
                  </a:cubicBezTo>
                  <a:cubicBezTo>
                    <a:pt x="1496025" y="1136520"/>
                    <a:pt x="1504095" y="1128450"/>
                    <a:pt x="1514049" y="1128450"/>
                  </a:cubicBezTo>
                  <a:close/>
                  <a:moveTo>
                    <a:pt x="4650296" y="1122442"/>
                  </a:moveTo>
                  <a:cubicBezTo>
                    <a:pt x="4660251" y="1122442"/>
                    <a:pt x="4668321" y="1130511"/>
                    <a:pt x="4668321" y="1140466"/>
                  </a:cubicBezTo>
                  <a:cubicBezTo>
                    <a:pt x="4668321" y="1150421"/>
                    <a:pt x="4660251" y="1158491"/>
                    <a:pt x="4650296" y="1158491"/>
                  </a:cubicBezTo>
                  <a:cubicBezTo>
                    <a:pt x="4640342" y="1158491"/>
                    <a:pt x="4632272" y="1150421"/>
                    <a:pt x="4632272" y="1140466"/>
                  </a:cubicBezTo>
                  <a:cubicBezTo>
                    <a:pt x="4632272" y="1130511"/>
                    <a:pt x="4640342" y="1122442"/>
                    <a:pt x="4650296" y="1122442"/>
                  </a:cubicBezTo>
                  <a:close/>
                  <a:moveTo>
                    <a:pt x="4073515" y="1122442"/>
                  </a:moveTo>
                  <a:cubicBezTo>
                    <a:pt x="4083470" y="1122442"/>
                    <a:pt x="4091540" y="1130511"/>
                    <a:pt x="4091540" y="1140466"/>
                  </a:cubicBezTo>
                  <a:cubicBezTo>
                    <a:pt x="4091540" y="1150421"/>
                    <a:pt x="4083470" y="1158491"/>
                    <a:pt x="4073515" y="1158491"/>
                  </a:cubicBezTo>
                  <a:cubicBezTo>
                    <a:pt x="4063561" y="1158491"/>
                    <a:pt x="4055491" y="1150421"/>
                    <a:pt x="4055491" y="1140466"/>
                  </a:cubicBezTo>
                  <a:cubicBezTo>
                    <a:pt x="4055491" y="1130511"/>
                    <a:pt x="4063561" y="1122442"/>
                    <a:pt x="4073515" y="1122442"/>
                  </a:cubicBezTo>
                  <a:close/>
                  <a:moveTo>
                    <a:pt x="2475351" y="1122442"/>
                  </a:moveTo>
                  <a:cubicBezTo>
                    <a:pt x="2485306" y="1122442"/>
                    <a:pt x="2493376" y="1130511"/>
                    <a:pt x="2493376" y="1140466"/>
                  </a:cubicBezTo>
                  <a:cubicBezTo>
                    <a:pt x="2493376" y="1150421"/>
                    <a:pt x="2485306" y="1158491"/>
                    <a:pt x="2475351" y="1158491"/>
                  </a:cubicBezTo>
                  <a:cubicBezTo>
                    <a:pt x="2465396" y="1158491"/>
                    <a:pt x="2457326" y="1150421"/>
                    <a:pt x="2457326" y="1140466"/>
                  </a:cubicBezTo>
                  <a:cubicBezTo>
                    <a:pt x="2457326" y="1130511"/>
                    <a:pt x="2465396" y="1122442"/>
                    <a:pt x="2475351" y="1122442"/>
                  </a:cubicBezTo>
                  <a:close/>
                  <a:moveTo>
                    <a:pt x="1393887" y="1122442"/>
                  </a:moveTo>
                  <a:cubicBezTo>
                    <a:pt x="1403842" y="1122442"/>
                    <a:pt x="1411912" y="1130511"/>
                    <a:pt x="1411912" y="1140466"/>
                  </a:cubicBezTo>
                  <a:cubicBezTo>
                    <a:pt x="1411912" y="1150421"/>
                    <a:pt x="1403842" y="1158491"/>
                    <a:pt x="1393887" y="1158491"/>
                  </a:cubicBezTo>
                  <a:cubicBezTo>
                    <a:pt x="1383933" y="1158491"/>
                    <a:pt x="1375863" y="1150421"/>
                    <a:pt x="1375863" y="1140466"/>
                  </a:cubicBezTo>
                  <a:cubicBezTo>
                    <a:pt x="1375863" y="1130511"/>
                    <a:pt x="1383933" y="1122442"/>
                    <a:pt x="1393887" y="1122442"/>
                  </a:cubicBezTo>
                  <a:close/>
                  <a:moveTo>
                    <a:pt x="3058140" y="1116434"/>
                  </a:moveTo>
                  <a:cubicBezTo>
                    <a:pt x="3068095" y="1116434"/>
                    <a:pt x="3076165" y="1124504"/>
                    <a:pt x="3076165" y="1134458"/>
                  </a:cubicBezTo>
                  <a:cubicBezTo>
                    <a:pt x="3076165" y="1144413"/>
                    <a:pt x="3068095" y="1152483"/>
                    <a:pt x="3058140" y="1152483"/>
                  </a:cubicBezTo>
                  <a:cubicBezTo>
                    <a:pt x="3048186" y="1152483"/>
                    <a:pt x="3040116" y="1144413"/>
                    <a:pt x="3040116" y="1134458"/>
                  </a:cubicBezTo>
                  <a:cubicBezTo>
                    <a:pt x="3040116" y="1124504"/>
                    <a:pt x="3048186" y="1116434"/>
                    <a:pt x="3058140" y="1116434"/>
                  </a:cubicBezTo>
                  <a:close/>
                  <a:moveTo>
                    <a:pt x="4800499" y="1092401"/>
                  </a:moveTo>
                  <a:cubicBezTo>
                    <a:pt x="4810454" y="1092401"/>
                    <a:pt x="4818524" y="1100470"/>
                    <a:pt x="4818524" y="1110425"/>
                  </a:cubicBezTo>
                  <a:cubicBezTo>
                    <a:pt x="4818524" y="1120380"/>
                    <a:pt x="4810454" y="1128450"/>
                    <a:pt x="4800499" y="1128450"/>
                  </a:cubicBezTo>
                  <a:cubicBezTo>
                    <a:pt x="4790545" y="1128450"/>
                    <a:pt x="4782475" y="1120380"/>
                    <a:pt x="4782475" y="1110425"/>
                  </a:cubicBezTo>
                  <a:cubicBezTo>
                    <a:pt x="4782475" y="1100470"/>
                    <a:pt x="4790545" y="1092401"/>
                    <a:pt x="4800499" y="1092401"/>
                  </a:cubicBezTo>
                  <a:close/>
                  <a:moveTo>
                    <a:pt x="2349180" y="1092401"/>
                  </a:moveTo>
                  <a:cubicBezTo>
                    <a:pt x="2359135" y="1092401"/>
                    <a:pt x="2367205" y="1100470"/>
                    <a:pt x="2367205" y="1110425"/>
                  </a:cubicBezTo>
                  <a:cubicBezTo>
                    <a:pt x="2367205" y="1120380"/>
                    <a:pt x="2359135" y="1128450"/>
                    <a:pt x="2349180" y="1128450"/>
                  </a:cubicBezTo>
                  <a:cubicBezTo>
                    <a:pt x="2339226" y="1128450"/>
                    <a:pt x="2331156" y="1120380"/>
                    <a:pt x="2331156" y="1110425"/>
                  </a:cubicBezTo>
                  <a:cubicBezTo>
                    <a:pt x="2331156" y="1100470"/>
                    <a:pt x="2339226" y="1092401"/>
                    <a:pt x="2349180" y="1092401"/>
                  </a:cubicBezTo>
                  <a:close/>
                  <a:moveTo>
                    <a:pt x="931260" y="1092401"/>
                  </a:moveTo>
                  <a:cubicBezTo>
                    <a:pt x="941215" y="1092401"/>
                    <a:pt x="949285" y="1100470"/>
                    <a:pt x="949285" y="1110425"/>
                  </a:cubicBezTo>
                  <a:cubicBezTo>
                    <a:pt x="949285" y="1120380"/>
                    <a:pt x="941215" y="1128450"/>
                    <a:pt x="931260" y="1128450"/>
                  </a:cubicBezTo>
                  <a:cubicBezTo>
                    <a:pt x="921306" y="1128450"/>
                    <a:pt x="913236" y="1120380"/>
                    <a:pt x="913236" y="1110425"/>
                  </a:cubicBezTo>
                  <a:cubicBezTo>
                    <a:pt x="913236" y="1100470"/>
                    <a:pt x="921306" y="1092401"/>
                    <a:pt x="931260" y="1092401"/>
                  </a:cubicBezTo>
                  <a:close/>
                  <a:moveTo>
                    <a:pt x="4986752" y="1086393"/>
                  </a:moveTo>
                  <a:cubicBezTo>
                    <a:pt x="4996707" y="1086393"/>
                    <a:pt x="5004777" y="1094463"/>
                    <a:pt x="5004777" y="1104417"/>
                  </a:cubicBezTo>
                  <a:cubicBezTo>
                    <a:pt x="5004777" y="1114372"/>
                    <a:pt x="4996707" y="1122442"/>
                    <a:pt x="4986752" y="1122442"/>
                  </a:cubicBezTo>
                  <a:cubicBezTo>
                    <a:pt x="4976797" y="1122442"/>
                    <a:pt x="4968728" y="1114372"/>
                    <a:pt x="4968728" y="1104417"/>
                  </a:cubicBezTo>
                  <a:cubicBezTo>
                    <a:pt x="4968728" y="1094463"/>
                    <a:pt x="4976797" y="1086393"/>
                    <a:pt x="4986752" y="1086393"/>
                  </a:cubicBezTo>
                  <a:close/>
                  <a:moveTo>
                    <a:pt x="3815165" y="1086393"/>
                  </a:moveTo>
                  <a:cubicBezTo>
                    <a:pt x="3825120" y="1086393"/>
                    <a:pt x="3833190" y="1094463"/>
                    <a:pt x="3833190" y="1104417"/>
                  </a:cubicBezTo>
                  <a:cubicBezTo>
                    <a:pt x="3833190" y="1114372"/>
                    <a:pt x="3825120" y="1122442"/>
                    <a:pt x="3815165" y="1122442"/>
                  </a:cubicBezTo>
                  <a:cubicBezTo>
                    <a:pt x="3805210" y="1122442"/>
                    <a:pt x="3797141" y="1114372"/>
                    <a:pt x="3797141" y="1104417"/>
                  </a:cubicBezTo>
                  <a:cubicBezTo>
                    <a:pt x="3797141" y="1094463"/>
                    <a:pt x="3805210" y="1086393"/>
                    <a:pt x="3815165" y="1086393"/>
                  </a:cubicBezTo>
                  <a:close/>
                  <a:moveTo>
                    <a:pt x="3586856" y="1086393"/>
                  </a:moveTo>
                  <a:cubicBezTo>
                    <a:pt x="3596811" y="1086393"/>
                    <a:pt x="3604881" y="1094463"/>
                    <a:pt x="3604881" y="1104417"/>
                  </a:cubicBezTo>
                  <a:cubicBezTo>
                    <a:pt x="3604881" y="1114372"/>
                    <a:pt x="3596811" y="1122442"/>
                    <a:pt x="3586856" y="1122442"/>
                  </a:cubicBezTo>
                  <a:cubicBezTo>
                    <a:pt x="3576901" y="1122442"/>
                    <a:pt x="3568831" y="1114372"/>
                    <a:pt x="3568831" y="1104417"/>
                  </a:cubicBezTo>
                  <a:cubicBezTo>
                    <a:pt x="3568831" y="1094463"/>
                    <a:pt x="3576901" y="1086393"/>
                    <a:pt x="3586856" y="1086393"/>
                  </a:cubicBezTo>
                  <a:close/>
                  <a:moveTo>
                    <a:pt x="3166287" y="1086393"/>
                  </a:moveTo>
                  <a:cubicBezTo>
                    <a:pt x="3176242" y="1086393"/>
                    <a:pt x="3184312" y="1094463"/>
                    <a:pt x="3184312" y="1104417"/>
                  </a:cubicBezTo>
                  <a:cubicBezTo>
                    <a:pt x="3184312" y="1114372"/>
                    <a:pt x="3176242" y="1122442"/>
                    <a:pt x="3166287" y="1122442"/>
                  </a:cubicBezTo>
                  <a:cubicBezTo>
                    <a:pt x="3156332" y="1122442"/>
                    <a:pt x="3148262" y="1114372"/>
                    <a:pt x="3148262" y="1104417"/>
                  </a:cubicBezTo>
                  <a:cubicBezTo>
                    <a:pt x="3148262" y="1094463"/>
                    <a:pt x="3156332" y="1086393"/>
                    <a:pt x="3166287" y="1086393"/>
                  </a:cubicBezTo>
                  <a:close/>
                  <a:moveTo>
                    <a:pt x="2595514" y="1086393"/>
                  </a:moveTo>
                  <a:cubicBezTo>
                    <a:pt x="2605469" y="1086393"/>
                    <a:pt x="2613539" y="1094463"/>
                    <a:pt x="2613539" y="1104417"/>
                  </a:cubicBezTo>
                  <a:cubicBezTo>
                    <a:pt x="2613539" y="1114372"/>
                    <a:pt x="2605469" y="1122442"/>
                    <a:pt x="2595514" y="1122442"/>
                  </a:cubicBezTo>
                  <a:cubicBezTo>
                    <a:pt x="2585559" y="1122442"/>
                    <a:pt x="2577489" y="1114372"/>
                    <a:pt x="2577489" y="1104417"/>
                  </a:cubicBezTo>
                  <a:cubicBezTo>
                    <a:pt x="2577489" y="1094463"/>
                    <a:pt x="2585559" y="1086393"/>
                    <a:pt x="2595514" y="1086393"/>
                  </a:cubicBezTo>
                  <a:close/>
                  <a:moveTo>
                    <a:pt x="1628204" y="1074377"/>
                  </a:moveTo>
                  <a:cubicBezTo>
                    <a:pt x="1638159" y="1074377"/>
                    <a:pt x="1646229" y="1082447"/>
                    <a:pt x="1646229" y="1092401"/>
                  </a:cubicBezTo>
                  <a:cubicBezTo>
                    <a:pt x="1646229" y="1102356"/>
                    <a:pt x="1638159" y="1110426"/>
                    <a:pt x="1628204" y="1110426"/>
                  </a:cubicBezTo>
                  <a:cubicBezTo>
                    <a:pt x="1618250" y="1110426"/>
                    <a:pt x="1610180" y="1102356"/>
                    <a:pt x="1610180" y="1092401"/>
                  </a:cubicBezTo>
                  <a:cubicBezTo>
                    <a:pt x="1610180" y="1082447"/>
                    <a:pt x="1618250" y="1074377"/>
                    <a:pt x="1628204" y="1074377"/>
                  </a:cubicBezTo>
                  <a:close/>
                  <a:moveTo>
                    <a:pt x="642870" y="1074377"/>
                  </a:moveTo>
                  <a:cubicBezTo>
                    <a:pt x="652825" y="1074377"/>
                    <a:pt x="660895" y="1082447"/>
                    <a:pt x="660895" y="1092401"/>
                  </a:cubicBezTo>
                  <a:cubicBezTo>
                    <a:pt x="660895" y="1102356"/>
                    <a:pt x="652825" y="1110426"/>
                    <a:pt x="642870" y="1110426"/>
                  </a:cubicBezTo>
                  <a:cubicBezTo>
                    <a:pt x="632916" y="1110426"/>
                    <a:pt x="624846" y="1102356"/>
                    <a:pt x="624846" y="1092401"/>
                  </a:cubicBezTo>
                  <a:cubicBezTo>
                    <a:pt x="624846" y="1082447"/>
                    <a:pt x="632916" y="1074377"/>
                    <a:pt x="642870" y="1074377"/>
                  </a:cubicBezTo>
                  <a:close/>
                  <a:moveTo>
                    <a:pt x="2925961" y="1068369"/>
                  </a:moveTo>
                  <a:cubicBezTo>
                    <a:pt x="2935916" y="1068369"/>
                    <a:pt x="2943986" y="1076439"/>
                    <a:pt x="2943986" y="1086394"/>
                  </a:cubicBezTo>
                  <a:cubicBezTo>
                    <a:pt x="2943986" y="1096348"/>
                    <a:pt x="2935916" y="1104418"/>
                    <a:pt x="2925961" y="1104418"/>
                  </a:cubicBezTo>
                  <a:cubicBezTo>
                    <a:pt x="2916006" y="1104418"/>
                    <a:pt x="2907936" y="1096348"/>
                    <a:pt x="2907936" y="1086394"/>
                  </a:cubicBezTo>
                  <a:cubicBezTo>
                    <a:pt x="2907936" y="1076439"/>
                    <a:pt x="2916006" y="1068369"/>
                    <a:pt x="2925961" y="1068369"/>
                  </a:cubicBezTo>
                  <a:close/>
                  <a:moveTo>
                    <a:pt x="3424636" y="1062360"/>
                  </a:moveTo>
                  <a:cubicBezTo>
                    <a:pt x="3434591" y="1062360"/>
                    <a:pt x="3442661" y="1070429"/>
                    <a:pt x="3442661" y="1080384"/>
                  </a:cubicBezTo>
                  <a:cubicBezTo>
                    <a:pt x="3442661" y="1090339"/>
                    <a:pt x="3434591" y="1098409"/>
                    <a:pt x="3424636" y="1098409"/>
                  </a:cubicBezTo>
                  <a:cubicBezTo>
                    <a:pt x="3414681" y="1098409"/>
                    <a:pt x="3406612" y="1090339"/>
                    <a:pt x="3406612" y="1080384"/>
                  </a:cubicBezTo>
                  <a:cubicBezTo>
                    <a:pt x="3406612" y="1070429"/>
                    <a:pt x="3414681" y="1062360"/>
                    <a:pt x="3424636" y="1062360"/>
                  </a:cubicBezTo>
                  <a:close/>
                  <a:moveTo>
                    <a:pt x="1249691" y="1062360"/>
                  </a:moveTo>
                  <a:cubicBezTo>
                    <a:pt x="1259646" y="1062360"/>
                    <a:pt x="1267716" y="1070429"/>
                    <a:pt x="1267716" y="1080384"/>
                  </a:cubicBezTo>
                  <a:cubicBezTo>
                    <a:pt x="1267716" y="1090339"/>
                    <a:pt x="1259646" y="1098409"/>
                    <a:pt x="1249691" y="1098409"/>
                  </a:cubicBezTo>
                  <a:cubicBezTo>
                    <a:pt x="1239737" y="1098409"/>
                    <a:pt x="1231667" y="1090339"/>
                    <a:pt x="1231667" y="1080384"/>
                  </a:cubicBezTo>
                  <a:cubicBezTo>
                    <a:pt x="1231667" y="1070429"/>
                    <a:pt x="1239737" y="1062360"/>
                    <a:pt x="1249691" y="1062360"/>
                  </a:cubicBezTo>
                  <a:close/>
                  <a:moveTo>
                    <a:pt x="1075456" y="1062360"/>
                  </a:moveTo>
                  <a:cubicBezTo>
                    <a:pt x="1085410" y="1062360"/>
                    <a:pt x="1093480" y="1070429"/>
                    <a:pt x="1093480" y="1080384"/>
                  </a:cubicBezTo>
                  <a:cubicBezTo>
                    <a:pt x="1093480" y="1090339"/>
                    <a:pt x="1085410" y="1098409"/>
                    <a:pt x="1075456" y="1098409"/>
                  </a:cubicBezTo>
                  <a:cubicBezTo>
                    <a:pt x="1065501" y="1098409"/>
                    <a:pt x="1057431" y="1090339"/>
                    <a:pt x="1057431" y="1080384"/>
                  </a:cubicBezTo>
                  <a:cubicBezTo>
                    <a:pt x="1057431" y="1070429"/>
                    <a:pt x="1065501" y="1062360"/>
                    <a:pt x="1075456" y="1062360"/>
                  </a:cubicBezTo>
                  <a:close/>
                  <a:moveTo>
                    <a:pt x="1928611" y="1056352"/>
                  </a:moveTo>
                  <a:cubicBezTo>
                    <a:pt x="1938566" y="1056352"/>
                    <a:pt x="1946636" y="1064422"/>
                    <a:pt x="1946636" y="1074376"/>
                  </a:cubicBezTo>
                  <a:cubicBezTo>
                    <a:pt x="1946636" y="1084331"/>
                    <a:pt x="1938566" y="1092401"/>
                    <a:pt x="1928611" y="1092401"/>
                  </a:cubicBezTo>
                  <a:cubicBezTo>
                    <a:pt x="1918657" y="1092401"/>
                    <a:pt x="1910587" y="1084331"/>
                    <a:pt x="1910587" y="1074376"/>
                  </a:cubicBezTo>
                  <a:cubicBezTo>
                    <a:pt x="1910587" y="1064422"/>
                    <a:pt x="1918657" y="1056352"/>
                    <a:pt x="1928611" y="1056352"/>
                  </a:cubicBezTo>
                  <a:close/>
                  <a:moveTo>
                    <a:pt x="2709668" y="1044336"/>
                  </a:moveTo>
                  <a:cubicBezTo>
                    <a:pt x="2719623" y="1044336"/>
                    <a:pt x="2727693" y="1052406"/>
                    <a:pt x="2727693" y="1062360"/>
                  </a:cubicBezTo>
                  <a:cubicBezTo>
                    <a:pt x="2727693" y="1072315"/>
                    <a:pt x="2719623" y="1080385"/>
                    <a:pt x="2709668" y="1080385"/>
                  </a:cubicBezTo>
                  <a:cubicBezTo>
                    <a:pt x="2699713" y="1080385"/>
                    <a:pt x="2691644" y="1072315"/>
                    <a:pt x="2691644" y="1062360"/>
                  </a:cubicBezTo>
                  <a:cubicBezTo>
                    <a:pt x="2691644" y="1052406"/>
                    <a:pt x="2699713" y="1044336"/>
                    <a:pt x="2709668" y="1044336"/>
                  </a:cubicBezTo>
                  <a:close/>
                  <a:moveTo>
                    <a:pt x="1784415" y="1044336"/>
                  </a:moveTo>
                  <a:cubicBezTo>
                    <a:pt x="1794370" y="1044336"/>
                    <a:pt x="1802440" y="1052406"/>
                    <a:pt x="1802440" y="1062360"/>
                  </a:cubicBezTo>
                  <a:cubicBezTo>
                    <a:pt x="1802440" y="1072315"/>
                    <a:pt x="1794370" y="1080385"/>
                    <a:pt x="1784415" y="1080385"/>
                  </a:cubicBezTo>
                  <a:cubicBezTo>
                    <a:pt x="1774461" y="1080385"/>
                    <a:pt x="1766391" y="1072315"/>
                    <a:pt x="1766391" y="1062360"/>
                  </a:cubicBezTo>
                  <a:cubicBezTo>
                    <a:pt x="1766391" y="1052406"/>
                    <a:pt x="1774461" y="1044336"/>
                    <a:pt x="1784415" y="1044336"/>
                  </a:cubicBezTo>
                  <a:close/>
                  <a:moveTo>
                    <a:pt x="3292457" y="1038328"/>
                  </a:moveTo>
                  <a:cubicBezTo>
                    <a:pt x="3302412" y="1038328"/>
                    <a:pt x="3310482" y="1046398"/>
                    <a:pt x="3310482" y="1056353"/>
                  </a:cubicBezTo>
                  <a:cubicBezTo>
                    <a:pt x="3310482" y="1066307"/>
                    <a:pt x="3302412" y="1074377"/>
                    <a:pt x="3292457" y="1074377"/>
                  </a:cubicBezTo>
                  <a:cubicBezTo>
                    <a:pt x="3282503" y="1074377"/>
                    <a:pt x="3274433" y="1066307"/>
                    <a:pt x="3274433" y="1056353"/>
                  </a:cubicBezTo>
                  <a:cubicBezTo>
                    <a:pt x="3274433" y="1046398"/>
                    <a:pt x="3282503" y="1038328"/>
                    <a:pt x="3292457" y="1038328"/>
                  </a:cubicBezTo>
                  <a:close/>
                  <a:moveTo>
                    <a:pt x="2198977" y="1038328"/>
                  </a:moveTo>
                  <a:cubicBezTo>
                    <a:pt x="2208932" y="1038328"/>
                    <a:pt x="2217002" y="1046398"/>
                    <a:pt x="2217002" y="1056353"/>
                  </a:cubicBezTo>
                  <a:cubicBezTo>
                    <a:pt x="2217002" y="1066307"/>
                    <a:pt x="2208932" y="1074377"/>
                    <a:pt x="2198977" y="1074377"/>
                  </a:cubicBezTo>
                  <a:cubicBezTo>
                    <a:pt x="2189023" y="1074377"/>
                    <a:pt x="2180953" y="1066307"/>
                    <a:pt x="2180953" y="1056353"/>
                  </a:cubicBezTo>
                  <a:cubicBezTo>
                    <a:pt x="2180953" y="1046398"/>
                    <a:pt x="2189023" y="1038328"/>
                    <a:pt x="2198977" y="1038328"/>
                  </a:cubicBezTo>
                  <a:close/>
                  <a:moveTo>
                    <a:pt x="2078814" y="1032320"/>
                  </a:moveTo>
                  <a:cubicBezTo>
                    <a:pt x="2088769" y="1032320"/>
                    <a:pt x="2096839" y="1040389"/>
                    <a:pt x="2096839" y="1050344"/>
                  </a:cubicBezTo>
                  <a:cubicBezTo>
                    <a:pt x="2096839" y="1060299"/>
                    <a:pt x="2088769" y="1068369"/>
                    <a:pt x="2078814" y="1068369"/>
                  </a:cubicBezTo>
                  <a:cubicBezTo>
                    <a:pt x="2068860" y="1068369"/>
                    <a:pt x="2060790" y="1060299"/>
                    <a:pt x="2060790" y="1050344"/>
                  </a:cubicBezTo>
                  <a:cubicBezTo>
                    <a:pt x="2060790" y="1040389"/>
                    <a:pt x="2068860" y="1032320"/>
                    <a:pt x="2078814" y="1032320"/>
                  </a:cubicBezTo>
                  <a:close/>
                  <a:moveTo>
                    <a:pt x="3983393" y="1026312"/>
                  </a:moveTo>
                  <a:cubicBezTo>
                    <a:pt x="3993348" y="1026312"/>
                    <a:pt x="4001418" y="1034382"/>
                    <a:pt x="4001418" y="1044336"/>
                  </a:cubicBezTo>
                  <a:cubicBezTo>
                    <a:pt x="4001418" y="1054291"/>
                    <a:pt x="3993348" y="1062361"/>
                    <a:pt x="3983393" y="1062361"/>
                  </a:cubicBezTo>
                  <a:cubicBezTo>
                    <a:pt x="3973439" y="1062361"/>
                    <a:pt x="3965369" y="1054291"/>
                    <a:pt x="3965369" y="1044336"/>
                  </a:cubicBezTo>
                  <a:cubicBezTo>
                    <a:pt x="3965369" y="1034382"/>
                    <a:pt x="3973439" y="1026312"/>
                    <a:pt x="3983393" y="1026312"/>
                  </a:cubicBezTo>
                  <a:close/>
                  <a:moveTo>
                    <a:pt x="817106" y="1020304"/>
                  </a:moveTo>
                  <a:cubicBezTo>
                    <a:pt x="823743" y="1020304"/>
                    <a:pt x="829123" y="1025684"/>
                    <a:pt x="829123" y="1032320"/>
                  </a:cubicBezTo>
                  <a:cubicBezTo>
                    <a:pt x="829123" y="1038957"/>
                    <a:pt x="823743" y="1044336"/>
                    <a:pt x="817106" y="1044336"/>
                  </a:cubicBezTo>
                  <a:cubicBezTo>
                    <a:pt x="810470" y="1044336"/>
                    <a:pt x="805090" y="1038956"/>
                    <a:pt x="805090" y="1032320"/>
                  </a:cubicBezTo>
                  <a:cubicBezTo>
                    <a:pt x="805090" y="1025684"/>
                    <a:pt x="810470" y="1020304"/>
                    <a:pt x="817106" y="1020304"/>
                  </a:cubicBezTo>
                  <a:close/>
                  <a:moveTo>
                    <a:pt x="2817815" y="1014295"/>
                  </a:moveTo>
                  <a:cubicBezTo>
                    <a:pt x="2827770" y="1014295"/>
                    <a:pt x="2835840" y="1022365"/>
                    <a:pt x="2835840" y="1032319"/>
                  </a:cubicBezTo>
                  <a:cubicBezTo>
                    <a:pt x="2835840" y="1042274"/>
                    <a:pt x="2827770" y="1050344"/>
                    <a:pt x="2817815" y="1050344"/>
                  </a:cubicBezTo>
                  <a:cubicBezTo>
                    <a:pt x="2807861" y="1050344"/>
                    <a:pt x="2799791" y="1042274"/>
                    <a:pt x="2799791" y="1032319"/>
                  </a:cubicBezTo>
                  <a:cubicBezTo>
                    <a:pt x="2799791" y="1022365"/>
                    <a:pt x="2807861" y="1014295"/>
                    <a:pt x="2817815" y="1014295"/>
                  </a:cubicBezTo>
                  <a:close/>
                  <a:moveTo>
                    <a:pt x="2445310" y="1014295"/>
                  </a:moveTo>
                  <a:cubicBezTo>
                    <a:pt x="2455265" y="1014295"/>
                    <a:pt x="2463335" y="1022365"/>
                    <a:pt x="2463335" y="1032319"/>
                  </a:cubicBezTo>
                  <a:cubicBezTo>
                    <a:pt x="2463335" y="1042274"/>
                    <a:pt x="2455265" y="1050344"/>
                    <a:pt x="2445310" y="1050344"/>
                  </a:cubicBezTo>
                  <a:cubicBezTo>
                    <a:pt x="2435355" y="1050344"/>
                    <a:pt x="2427285" y="1042274"/>
                    <a:pt x="2427285" y="1032319"/>
                  </a:cubicBezTo>
                  <a:cubicBezTo>
                    <a:pt x="2427285" y="1022365"/>
                    <a:pt x="2435355" y="1014295"/>
                    <a:pt x="2445310" y="1014295"/>
                  </a:cubicBezTo>
                  <a:close/>
                  <a:moveTo>
                    <a:pt x="420569" y="1014295"/>
                  </a:moveTo>
                  <a:cubicBezTo>
                    <a:pt x="430524" y="1014295"/>
                    <a:pt x="438594" y="1022365"/>
                    <a:pt x="438594" y="1032319"/>
                  </a:cubicBezTo>
                  <a:cubicBezTo>
                    <a:pt x="438594" y="1042274"/>
                    <a:pt x="430524" y="1050344"/>
                    <a:pt x="420569" y="1050344"/>
                  </a:cubicBezTo>
                  <a:cubicBezTo>
                    <a:pt x="410615" y="1050344"/>
                    <a:pt x="402545" y="1042274"/>
                    <a:pt x="402545" y="1032319"/>
                  </a:cubicBezTo>
                  <a:cubicBezTo>
                    <a:pt x="402545" y="1022365"/>
                    <a:pt x="410615" y="1014295"/>
                    <a:pt x="420569" y="1014295"/>
                  </a:cubicBezTo>
                  <a:close/>
                  <a:moveTo>
                    <a:pt x="1520057" y="1008287"/>
                  </a:moveTo>
                  <a:cubicBezTo>
                    <a:pt x="1530012" y="1008287"/>
                    <a:pt x="1538082" y="1016357"/>
                    <a:pt x="1538082" y="1026312"/>
                  </a:cubicBezTo>
                  <a:cubicBezTo>
                    <a:pt x="1538082" y="1036266"/>
                    <a:pt x="1530012" y="1044336"/>
                    <a:pt x="1520057" y="1044336"/>
                  </a:cubicBezTo>
                  <a:cubicBezTo>
                    <a:pt x="1510103" y="1044336"/>
                    <a:pt x="1502033" y="1036266"/>
                    <a:pt x="1502033" y="1026312"/>
                  </a:cubicBezTo>
                  <a:cubicBezTo>
                    <a:pt x="1502033" y="1016357"/>
                    <a:pt x="1510103" y="1008287"/>
                    <a:pt x="1520057" y="1008287"/>
                  </a:cubicBezTo>
                  <a:close/>
                  <a:moveTo>
                    <a:pt x="1387878" y="1008287"/>
                  </a:moveTo>
                  <a:cubicBezTo>
                    <a:pt x="1397833" y="1008287"/>
                    <a:pt x="1405903" y="1016357"/>
                    <a:pt x="1405903" y="1026312"/>
                  </a:cubicBezTo>
                  <a:cubicBezTo>
                    <a:pt x="1405903" y="1036266"/>
                    <a:pt x="1397833" y="1044336"/>
                    <a:pt x="1387878" y="1044336"/>
                  </a:cubicBezTo>
                  <a:cubicBezTo>
                    <a:pt x="1377924" y="1044336"/>
                    <a:pt x="1369854" y="1036266"/>
                    <a:pt x="1369854" y="1026312"/>
                  </a:cubicBezTo>
                  <a:cubicBezTo>
                    <a:pt x="1369854" y="1016357"/>
                    <a:pt x="1377924" y="1008287"/>
                    <a:pt x="1387878" y="1008287"/>
                  </a:cubicBezTo>
                  <a:close/>
                  <a:moveTo>
                    <a:pt x="534724" y="1008287"/>
                  </a:moveTo>
                  <a:cubicBezTo>
                    <a:pt x="544678" y="1008287"/>
                    <a:pt x="552748" y="1016357"/>
                    <a:pt x="552748" y="1026312"/>
                  </a:cubicBezTo>
                  <a:cubicBezTo>
                    <a:pt x="552748" y="1036266"/>
                    <a:pt x="544678" y="1044336"/>
                    <a:pt x="534724" y="1044336"/>
                  </a:cubicBezTo>
                  <a:cubicBezTo>
                    <a:pt x="524769" y="1044336"/>
                    <a:pt x="516699" y="1036266"/>
                    <a:pt x="516699" y="1026312"/>
                  </a:cubicBezTo>
                  <a:cubicBezTo>
                    <a:pt x="516699" y="1016357"/>
                    <a:pt x="524769" y="1008287"/>
                    <a:pt x="534724" y="1008287"/>
                  </a:cubicBezTo>
                  <a:close/>
                  <a:moveTo>
                    <a:pt x="3016083" y="1002279"/>
                  </a:moveTo>
                  <a:cubicBezTo>
                    <a:pt x="3026038" y="1002279"/>
                    <a:pt x="3034108" y="1010348"/>
                    <a:pt x="3034108" y="1020303"/>
                  </a:cubicBezTo>
                  <a:cubicBezTo>
                    <a:pt x="3034108" y="1030258"/>
                    <a:pt x="3026038" y="1038328"/>
                    <a:pt x="3016083" y="1038328"/>
                  </a:cubicBezTo>
                  <a:cubicBezTo>
                    <a:pt x="3006128" y="1038328"/>
                    <a:pt x="2998058" y="1030258"/>
                    <a:pt x="2998058" y="1020303"/>
                  </a:cubicBezTo>
                  <a:cubicBezTo>
                    <a:pt x="2998058" y="1010348"/>
                    <a:pt x="3006128" y="1002279"/>
                    <a:pt x="3016083" y="1002279"/>
                  </a:cubicBezTo>
                  <a:close/>
                  <a:moveTo>
                    <a:pt x="294398" y="996271"/>
                  </a:moveTo>
                  <a:cubicBezTo>
                    <a:pt x="304353" y="996271"/>
                    <a:pt x="312423" y="1004341"/>
                    <a:pt x="312423" y="1014295"/>
                  </a:cubicBezTo>
                  <a:cubicBezTo>
                    <a:pt x="312423" y="1024250"/>
                    <a:pt x="304353" y="1032320"/>
                    <a:pt x="294398" y="1032320"/>
                  </a:cubicBezTo>
                  <a:cubicBezTo>
                    <a:pt x="284444" y="1032320"/>
                    <a:pt x="276374" y="1024250"/>
                    <a:pt x="276374" y="1014295"/>
                  </a:cubicBezTo>
                  <a:cubicBezTo>
                    <a:pt x="276374" y="1004341"/>
                    <a:pt x="284444" y="996271"/>
                    <a:pt x="294398" y="996271"/>
                  </a:cubicBezTo>
                  <a:close/>
                  <a:moveTo>
                    <a:pt x="3676978" y="990263"/>
                  </a:moveTo>
                  <a:cubicBezTo>
                    <a:pt x="3686933" y="990263"/>
                    <a:pt x="3695003" y="998333"/>
                    <a:pt x="3695003" y="1008287"/>
                  </a:cubicBezTo>
                  <a:cubicBezTo>
                    <a:pt x="3695003" y="1018242"/>
                    <a:pt x="3686933" y="1026312"/>
                    <a:pt x="3676978" y="1026312"/>
                  </a:cubicBezTo>
                  <a:cubicBezTo>
                    <a:pt x="3667023" y="1026312"/>
                    <a:pt x="3658953" y="1018242"/>
                    <a:pt x="3658953" y="1008287"/>
                  </a:cubicBezTo>
                  <a:cubicBezTo>
                    <a:pt x="3658953" y="998333"/>
                    <a:pt x="3667023" y="990263"/>
                    <a:pt x="3676978" y="990263"/>
                  </a:cubicBezTo>
                  <a:close/>
                  <a:moveTo>
                    <a:pt x="3544799" y="984255"/>
                  </a:moveTo>
                  <a:cubicBezTo>
                    <a:pt x="3554754" y="984255"/>
                    <a:pt x="3562824" y="992325"/>
                    <a:pt x="3562824" y="1002279"/>
                  </a:cubicBezTo>
                  <a:cubicBezTo>
                    <a:pt x="3562824" y="1012234"/>
                    <a:pt x="3554754" y="1020304"/>
                    <a:pt x="3544799" y="1020304"/>
                  </a:cubicBezTo>
                  <a:cubicBezTo>
                    <a:pt x="3534844" y="1020304"/>
                    <a:pt x="3526775" y="1012234"/>
                    <a:pt x="3526775" y="1002279"/>
                  </a:cubicBezTo>
                  <a:cubicBezTo>
                    <a:pt x="3526775" y="992325"/>
                    <a:pt x="3534844" y="984255"/>
                    <a:pt x="3544799" y="984255"/>
                  </a:cubicBezTo>
                  <a:close/>
                  <a:moveTo>
                    <a:pt x="708959" y="984255"/>
                  </a:moveTo>
                  <a:cubicBezTo>
                    <a:pt x="718914" y="984255"/>
                    <a:pt x="726984" y="992325"/>
                    <a:pt x="726984" y="1002279"/>
                  </a:cubicBezTo>
                  <a:cubicBezTo>
                    <a:pt x="726984" y="1012234"/>
                    <a:pt x="718914" y="1020304"/>
                    <a:pt x="708959" y="1020304"/>
                  </a:cubicBezTo>
                  <a:cubicBezTo>
                    <a:pt x="699005" y="1020304"/>
                    <a:pt x="690935" y="1012234"/>
                    <a:pt x="690935" y="1002279"/>
                  </a:cubicBezTo>
                  <a:cubicBezTo>
                    <a:pt x="690935" y="992325"/>
                    <a:pt x="699005" y="984255"/>
                    <a:pt x="708959" y="984255"/>
                  </a:cubicBezTo>
                  <a:close/>
                  <a:moveTo>
                    <a:pt x="3803149" y="978247"/>
                  </a:moveTo>
                  <a:cubicBezTo>
                    <a:pt x="3813104" y="978247"/>
                    <a:pt x="3821174" y="986317"/>
                    <a:pt x="3821174" y="996272"/>
                  </a:cubicBezTo>
                  <a:cubicBezTo>
                    <a:pt x="3821174" y="1006226"/>
                    <a:pt x="3813104" y="1014296"/>
                    <a:pt x="3803149" y="1014296"/>
                  </a:cubicBezTo>
                  <a:cubicBezTo>
                    <a:pt x="3793195" y="1014296"/>
                    <a:pt x="3785125" y="1006226"/>
                    <a:pt x="3785125" y="996272"/>
                  </a:cubicBezTo>
                  <a:cubicBezTo>
                    <a:pt x="3785125" y="986317"/>
                    <a:pt x="3793195" y="978247"/>
                    <a:pt x="3803149" y="978247"/>
                  </a:cubicBezTo>
                  <a:close/>
                  <a:moveTo>
                    <a:pt x="1003358" y="978247"/>
                  </a:moveTo>
                  <a:cubicBezTo>
                    <a:pt x="1013313" y="978247"/>
                    <a:pt x="1021383" y="986317"/>
                    <a:pt x="1021383" y="996272"/>
                  </a:cubicBezTo>
                  <a:cubicBezTo>
                    <a:pt x="1021383" y="1006226"/>
                    <a:pt x="1013313" y="1014296"/>
                    <a:pt x="1003358" y="1014296"/>
                  </a:cubicBezTo>
                  <a:cubicBezTo>
                    <a:pt x="993404" y="1014296"/>
                    <a:pt x="985334" y="1006226"/>
                    <a:pt x="985334" y="996272"/>
                  </a:cubicBezTo>
                  <a:cubicBezTo>
                    <a:pt x="985334" y="986317"/>
                    <a:pt x="993404" y="978247"/>
                    <a:pt x="1003358" y="978247"/>
                  </a:cubicBezTo>
                  <a:close/>
                  <a:moveTo>
                    <a:pt x="3196327" y="972238"/>
                  </a:moveTo>
                  <a:cubicBezTo>
                    <a:pt x="3206282" y="972238"/>
                    <a:pt x="3214352" y="980307"/>
                    <a:pt x="3214352" y="990262"/>
                  </a:cubicBezTo>
                  <a:cubicBezTo>
                    <a:pt x="3214352" y="1000217"/>
                    <a:pt x="3206282" y="1008287"/>
                    <a:pt x="3196327" y="1008287"/>
                  </a:cubicBezTo>
                  <a:cubicBezTo>
                    <a:pt x="3186372" y="1008287"/>
                    <a:pt x="3178302" y="1000217"/>
                    <a:pt x="3178302" y="990262"/>
                  </a:cubicBezTo>
                  <a:cubicBezTo>
                    <a:pt x="3178302" y="980307"/>
                    <a:pt x="3186372" y="972238"/>
                    <a:pt x="3196327" y="972238"/>
                  </a:cubicBezTo>
                  <a:close/>
                  <a:moveTo>
                    <a:pt x="1183602" y="972238"/>
                  </a:moveTo>
                  <a:cubicBezTo>
                    <a:pt x="1193557" y="972238"/>
                    <a:pt x="1201627" y="980307"/>
                    <a:pt x="1201627" y="990262"/>
                  </a:cubicBezTo>
                  <a:cubicBezTo>
                    <a:pt x="1201627" y="1000217"/>
                    <a:pt x="1193557" y="1008287"/>
                    <a:pt x="1183602" y="1008287"/>
                  </a:cubicBezTo>
                  <a:cubicBezTo>
                    <a:pt x="1173648" y="1008287"/>
                    <a:pt x="1165578" y="1000217"/>
                    <a:pt x="1165578" y="990262"/>
                  </a:cubicBezTo>
                  <a:cubicBezTo>
                    <a:pt x="1165578" y="980307"/>
                    <a:pt x="1173648" y="972238"/>
                    <a:pt x="1183602" y="972238"/>
                  </a:cubicBezTo>
                  <a:close/>
                  <a:moveTo>
                    <a:pt x="2271074" y="960222"/>
                  </a:moveTo>
                  <a:cubicBezTo>
                    <a:pt x="2281029" y="960222"/>
                    <a:pt x="2289099" y="968292"/>
                    <a:pt x="2289099" y="978246"/>
                  </a:cubicBezTo>
                  <a:cubicBezTo>
                    <a:pt x="2289099" y="988201"/>
                    <a:pt x="2281029" y="996271"/>
                    <a:pt x="2271074" y="996271"/>
                  </a:cubicBezTo>
                  <a:cubicBezTo>
                    <a:pt x="2261120" y="996271"/>
                    <a:pt x="2253050" y="988201"/>
                    <a:pt x="2253050" y="978246"/>
                  </a:cubicBezTo>
                  <a:cubicBezTo>
                    <a:pt x="2253050" y="968292"/>
                    <a:pt x="2261120" y="960222"/>
                    <a:pt x="2271074" y="960222"/>
                  </a:cubicBezTo>
                  <a:close/>
                  <a:moveTo>
                    <a:pt x="1658245" y="960222"/>
                  </a:moveTo>
                  <a:cubicBezTo>
                    <a:pt x="1668200" y="960222"/>
                    <a:pt x="1676270" y="968292"/>
                    <a:pt x="1676270" y="978246"/>
                  </a:cubicBezTo>
                  <a:cubicBezTo>
                    <a:pt x="1676270" y="988201"/>
                    <a:pt x="1668200" y="996271"/>
                    <a:pt x="1658245" y="996271"/>
                  </a:cubicBezTo>
                  <a:cubicBezTo>
                    <a:pt x="1648291" y="996271"/>
                    <a:pt x="1640221" y="988201"/>
                    <a:pt x="1640221" y="978246"/>
                  </a:cubicBezTo>
                  <a:cubicBezTo>
                    <a:pt x="1640221" y="968292"/>
                    <a:pt x="1648291" y="960222"/>
                    <a:pt x="1658245" y="960222"/>
                  </a:cubicBezTo>
                  <a:close/>
                  <a:moveTo>
                    <a:pt x="1958651" y="954214"/>
                  </a:moveTo>
                  <a:cubicBezTo>
                    <a:pt x="1968606" y="954214"/>
                    <a:pt x="1976676" y="962284"/>
                    <a:pt x="1976676" y="972238"/>
                  </a:cubicBezTo>
                  <a:cubicBezTo>
                    <a:pt x="1976676" y="982193"/>
                    <a:pt x="1968606" y="990263"/>
                    <a:pt x="1958651" y="990263"/>
                  </a:cubicBezTo>
                  <a:cubicBezTo>
                    <a:pt x="1948697" y="990263"/>
                    <a:pt x="1940627" y="982193"/>
                    <a:pt x="1940627" y="972238"/>
                  </a:cubicBezTo>
                  <a:cubicBezTo>
                    <a:pt x="1940627" y="962284"/>
                    <a:pt x="1948697" y="954214"/>
                    <a:pt x="1958651" y="954214"/>
                  </a:cubicBezTo>
                  <a:close/>
                  <a:moveTo>
                    <a:pt x="2631562" y="948206"/>
                  </a:moveTo>
                  <a:cubicBezTo>
                    <a:pt x="2641517" y="948206"/>
                    <a:pt x="2649587" y="956276"/>
                    <a:pt x="2649587" y="966231"/>
                  </a:cubicBezTo>
                  <a:cubicBezTo>
                    <a:pt x="2649587" y="976185"/>
                    <a:pt x="2641517" y="984255"/>
                    <a:pt x="2631562" y="984255"/>
                  </a:cubicBezTo>
                  <a:cubicBezTo>
                    <a:pt x="2621608" y="984255"/>
                    <a:pt x="2613538" y="976185"/>
                    <a:pt x="2613538" y="966231"/>
                  </a:cubicBezTo>
                  <a:cubicBezTo>
                    <a:pt x="2613538" y="956276"/>
                    <a:pt x="2621608" y="948206"/>
                    <a:pt x="2631562" y="948206"/>
                  </a:cubicBezTo>
                  <a:close/>
                  <a:moveTo>
                    <a:pt x="1838489" y="948206"/>
                  </a:moveTo>
                  <a:cubicBezTo>
                    <a:pt x="1848444" y="948206"/>
                    <a:pt x="1856514" y="956276"/>
                    <a:pt x="1856514" y="966231"/>
                  </a:cubicBezTo>
                  <a:cubicBezTo>
                    <a:pt x="1856514" y="976185"/>
                    <a:pt x="1848444" y="984255"/>
                    <a:pt x="1838489" y="984255"/>
                  </a:cubicBezTo>
                  <a:cubicBezTo>
                    <a:pt x="1828535" y="984255"/>
                    <a:pt x="1820465" y="976185"/>
                    <a:pt x="1820465" y="966231"/>
                  </a:cubicBezTo>
                  <a:cubicBezTo>
                    <a:pt x="1820465" y="956276"/>
                    <a:pt x="1828535" y="948206"/>
                    <a:pt x="1838489" y="948206"/>
                  </a:cubicBezTo>
                  <a:close/>
                  <a:moveTo>
                    <a:pt x="3430644" y="942198"/>
                  </a:moveTo>
                  <a:cubicBezTo>
                    <a:pt x="3440599" y="942198"/>
                    <a:pt x="3448669" y="950267"/>
                    <a:pt x="3448669" y="960222"/>
                  </a:cubicBezTo>
                  <a:cubicBezTo>
                    <a:pt x="3448669" y="970177"/>
                    <a:pt x="3440599" y="978247"/>
                    <a:pt x="3430644" y="978247"/>
                  </a:cubicBezTo>
                  <a:cubicBezTo>
                    <a:pt x="3420689" y="978247"/>
                    <a:pt x="3412620" y="970177"/>
                    <a:pt x="3412620" y="960222"/>
                  </a:cubicBezTo>
                  <a:cubicBezTo>
                    <a:pt x="3412620" y="950267"/>
                    <a:pt x="3420689" y="942198"/>
                    <a:pt x="3430644" y="942198"/>
                  </a:cubicBezTo>
                  <a:close/>
                  <a:moveTo>
                    <a:pt x="2529424" y="942198"/>
                  </a:moveTo>
                  <a:cubicBezTo>
                    <a:pt x="2539379" y="942198"/>
                    <a:pt x="2547449" y="950267"/>
                    <a:pt x="2547449" y="960222"/>
                  </a:cubicBezTo>
                  <a:cubicBezTo>
                    <a:pt x="2547449" y="970177"/>
                    <a:pt x="2539379" y="978247"/>
                    <a:pt x="2529424" y="978247"/>
                  </a:cubicBezTo>
                  <a:cubicBezTo>
                    <a:pt x="2519469" y="978247"/>
                    <a:pt x="2511400" y="970177"/>
                    <a:pt x="2511400" y="960222"/>
                  </a:cubicBezTo>
                  <a:cubicBezTo>
                    <a:pt x="2511400" y="950267"/>
                    <a:pt x="2519469" y="942198"/>
                    <a:pt x="2529424" y="942198"/>
                  </a:cubicBezTo>
                  <a:close/>
                  <a:moveTo>
                    <a:pt x="889203" y="942198"/>
                  </a:moveTo>
                  <a:cubicBezTo>
                    <a:pt x="899158" y="942198"/>
                    <a:pt x="907228" y="950267"/>
                    <a:pt x="907228" y="960222"/>
                  </a:cubicBezTo>
                  <a:cubicBezTo>
                    <a:pt x="907228" y="970177"/>
                    <a:pt x="899158" y="978247"/>
                    <a:pt x="889203" y="978247"/>
                  </a:cubicBezTo>
                  <a:cubicBezTo>
                    <a:pt x="879249" y="978247"/>
                    <a:pt x="871179" y="970177"/>
                    <a:pt x="871179" y="960222"/>
                  </a:cubicBezTo>
                  <a:cubicBezTo>
                    <a:pt x="871179" y="950267"/>
                    <a:pt x="879249" y="942198"/>
                    <a:pt x="889203" y="942198"/>
                  </a:cubicBezTo>
                  <a:close/>
                  <a:moveTo>
                    <a:pt x="3935328" y="936190"/>
                  </a:moveTo>
                  <a:cubicBezTo>
                    <a:pt x="3945283" y="936190"/>
                    <a:pt x="3953353" y="944260"/>
                    <a:pt x="3953353" y="954214"/>
                  </a:cubicBezTo>
                  <a:cubicBezTo>
                    <a:pt x="3953353" y="964169"/>
                    <a:pt x="3945283" y="972239"/>
                    <a:pt x="3935328" y="972239"/>
                  </a:cubicBezTo>
                  <a:cubicBezTo>
                    <a:pt x="3925373" y="972239"/>
                    <a:pt x="3917304" y="964169"/>
                    <a:pt x="3917304" y="954214"/>
                  </a:cubicBezTo>
                  <a:cubicBezTo>
                    <a:pt x="3917304" y="944260"/>
                    <a:pt x="3925373" y="936190"/>
                    <a:pt x="3935328" y="936190"/>
                  </a:cubicBezTo>
                  <a:close/>
                  <a:moveTo>
                    <a:pt x="1303765" y="936190"/>
                  </a:moveTo>
                  <a:cubicBezTo>
                    <a:pt x="1313720" y="936190"/>
                    <a:pt x="1321790" y="944260"/>
                    <a:pt x="1321790" y="954214"/>
                  </a:cubicBezTo>
                  <a:cubicBezTo>
                    <a:pt x="1321790" y="964169"/>
                    <a:pt x="1313720" y="972239"/>
                    <a:pt x="1303765" y="972239"/>
                  </a:cubicBezTo>
                  <a:cubicBezTo>
                    <a:pt x="1293811" y="972239"/>
                    <a:pt x="1285741" y="964169"/>
                    <a:pt x="1285741" y="954214"/>
                  </a:cubicBezTo>
                  <a:cubicBezTo>
                    <a:pt x="1285741" y="944260"/>
                    <a:pt x="1293811" y="936190"/>
                    <a:pt x="1303765" y="936190"/>
                  </a:cubicBezTo>
                  <a:close/>
                  <a:moveTo>
                    <a:pt x="600813" y="924173"/>
                  </a:moveTo>
                  <a:cubicBezTo>
                    <a:pt x="610768" y="924173"/>
                    <a:pt x="618838" y="932243"/>
                    <a:pt x="618838" y="942197"/>
                  </a:cubicBezTo>
                  <a:cubicBezTo>
                    <a:pt x="618838" y="952152"/>
                    <a:pt x="610768" y="960222"/>
                    <a:pt x="600813" y="960222"/>
                  </a:cubicBezTo>
                  <a:cubicBezTo>
                    <a:pt x="590859" y="960222"/>
                    <a:pt x="582789" y="952152"/>
                    <a:pt x="582789" y="942197"/>
                  </a:cubicBezTo>
                  <a:cubicBezTo>
                    <a:pt x="582789" y="932243"/>
                    <a:pt x="590859" y="924173"/>
                    <a:pt x="600813" y="924173"/>
                  </a:cubicBezTo>
                  <a:close/>
                  <a:moveTo>
                    <a:pt x="3088181" y="918165"/>
                  </a:moveTo>
                  <a:cubicBezTo>
                    <a:pt x="3098136" y="918165"/>
                    <a:pt x="3106206" y="926235"/>
                    <a:pt x="3106206" y="936190"/>
                  </a:cubicBezTo>
                  <a:cubicBezTo>
                    <a:pt x="3106206" y="946144"/>
                    <a:pt x="3098136" y="954214"/>
                    <a:pt x="3088181" y="954214"/>
                  </a:cubicBezTo>
                  <a:cubicBezTo>
                    <a:pt x="3078227" y="954214"/>
                    <a:pt x="3070157" y="946144"/>
                    <a:pt x="3070157" y="936190"/>
                  </a:cubicBezTo>
                  <a:cubicBezTo>
                    <a:pt x="3070157" y="926235"/>
                    <a:pt x="3078227" y="918165"/>
                    <a:pt x="3088181" y="918165"/>
                  </a:cubicBezTo>
                  <a:close/>
                  <a:moveTo>
                    <a:pt x="2883904" y="918165"/>
                  </a:moveTo>
                  <a:cubicBezTo>
                    <a:pt x="2893859" y="918165"/>
                    <a:pt x="2901929" y="926235"/>
                    <a:pt x="2901929" y="936190"/>
                  </a:cubicBezTo>
                  <a:cubicBezTo>
                    <a:pt x="2901929" y="946144"/>
                    <a:pt x="2893859" y="954214"/>
                    <a:pt x="2883904" y="954214"/>
                  </a:cubicBezTo>
                  <a:cubicBezTo>
                    <a:pt x="2873949" y="954214"/>
                    <a:pt x="2865880" y="946144"/>
                    <a:pt x="2865880" y="936190"/>
                  </a:cubicBezTo>
                  <a:cubicBezTo>
                    <a:pt x="2865880" y="926235"/>
                    <a:pt x="2873949" y="918165"/>
                    <a:pt x="2883904" y="918165"/>
                  </a:cubicBezTo>
                  <a:close/>
                  <a:moveTo>
                    <a:pt x="2379221" y="918165"/>
                  </a:moveTo>
                  <a:cubicBezTo>
                    <a:pt x="2389176" y="918165"/>
                    <a:pt x="2397246" y="926235"/>
                    <a:pt x="2397246" y="936190"/>
                  </a:cubicBezTo>
                  <a:cubicBezTo>
                    <a:pt x="2397246" y="946144"/>
                    <a:pt x="2389176" y="954214"/>
                    <a:pt x="2379221" y="954214"/>
                  </a:cubicBezTo>
                  <a:cubicBezTo>
                    <a:pt x="2369267" y="954214"/>
                    <a:pt x="2361197" y="946144"/>
                    <a:pt x="2361197" y="936190"/>
                  </a:cubicBezTo>
                  <a:cubicBezTo>
                    <a:pt x="2361197" y="926235"/>
                    <a:pt x="2369267" y="918165"/>
                    <a:pt x="2379221" y="918165"/>
                  </a:cubicBezTo>
                  <a:close/>
                  <a:moveTo>
                    <a:pt x="2120871" y="918165"/>
                  </a:moveTo>
                  <a:cubicBezTo>
                    <a:pt x="2130826" y="918165"/>
                    <a:pt x="2138896" y="926235"/>
                    <a:pt x="2138896" y="936190"/>
                  </a:cubicBezTo>
                  <a:cubicBezTo>
                    <a:pt x="2138896" y="946144"/>
                    <a:pt x="2130826" y="954214"/>
                    <a:pt x="2120871" y="954214"/>
                  </a:cubicBezTo>
                  <a:cubicBezTo>
                    <a:pt x="2110917" y="954214"/>
                    <a:pt x="2102847" y="946144"/>
                    <a:pt x="2102847" y="936190"/>
                  </a:cubicBezTo>
                  <a:cubicBezTo>
                    <a:pt x="2102847" y="926235"/>
                    <a:pt x="2110917" y="918165"/>
                    <a:pt x="2120871" y="918165"/>
                  </a:cubicBezTo>
                  <a:close/>
                  <a:moveTo>
                    <a:pt x="3328506" y="906149"/>
                  </a:moveTo>
                  <a:cubicBezTo>
                    <a:pt x="3338461" y="906149"/>
                    <a:pt x="3346531" y="914219"/>
                    <a:pt x="3346531" y="924173"/>
                  </a:cubicBezTo>
                  <a:cubicBezTo>
                    <a:pt x="3346531" y="934128"/>
                    <a:pt x="3338461" y="942198"/>
                    <a:pt x="3328506" y="942198"/>
                  </a:cubicBezTo>
                  <a:cubicBezTo>
                    <a:pt x="3318552" y="942198"/>
                    <a:pt x="3310482" y="934128"/>
                    <a:pt x="3310482" y="924173"/>
                  </a:cubicBezTo>
                  <a:cubicBezTo>
                    <a:pt x="3310482" y="914219"/>
                    <a:pt x="3318552" y="906149"/>
                    <a:pt x="3328506" y="906149"/>
                  </a:cubicBezTo>
                  <a:close/>
                  <a:moveTo>
                    <a:pt x="1508041" y="900141"/>
                  </a:moveTo>
                  <a:cubicBezTo>
                    <a:pt x="1517996" y="900141"/>
                    <a:pt x="1526066" y="908211"/>
                    <a:pt x="1526066" y="918165"/>
                  </a:cubicBezTo>
                  <a:cubicBezTo>
                    <a:pt x="1526066" y="928120"/>
                    <a:pt x="1517996" y="936190"/>
                    <a:pt x="1508041" y="936190"/>
                  </a:cubicBezTo>
                  <a:cubicBezTo>
                    <a:pt x="1498087" y="936190"/>
                    <a:pt x="1490017" y="928120"/>
                    <a:pt x="1490017" y="918165"/>
                  </a:cubicBezTo>
                  <a:cubicBezTo>
                    <a:pt x="1490017" y="908211"/>
                    <a:pt x="1498087" y="900141"/>
                    <a:pt x="1508041" y="900141"/>
                  </a:cubicBezTo>
                  <a:close/>
                  <a:moveTo>
                    <a:pt x="2739709" y="894133"/>
                  </a:moveTo>
                  <a:cubicBezTo>
                    <a:pt x="2749664" y="894133"/>
                    <a:pt x="2757734" y="902203"/>
                    <a:pt x="2757734" y="912157"/>
                  </a:cubicBezTo>
                  <a:cubicBezTo>
                    <a:pt x="2757734" y="922112"/>
                    <a:pt x="2749664" y="930182"/>
                    <a:pt x="2739709" y="930182"/>
                  </a:cubicBezTo>
                  <a:cubicBezTo>
                    <a:pt x="2729754" y="930182"/>
                    <a:pt x="2721685" y="922112"/>
                    <a:pt x="2721685" y="912157"/>
                  </a:cubicBezTo>
                  <a:cubicBezTo>
                    <a:pt x="2721685" y="902203"/>
                    <a:pt x="2729754" y="894133"/>
                    <a:pt x="2739709" y="894133"/>
                  </a:cubicBezTo>
                  <a:close/>
                  <a:moveTo>
                    <a:pt x="360487" y="894133"/>
                  </a:moveTo>
                  <a:cubicBezTo>
                    <a:pt x="370442" y="894133"/>
                    <a:pt x="378512" y="902203"/>
                    <a:pt x="378512" y="912157"/>
                  </a:cubicBezTo>
                  <a:cubicBezTo>
                    <a:pt x="378512" y="922112"/>
                    <a:pt x="370442" y="930182"/>
                    <a:pt x="360487" y="930182"/>
                  </a:cubicBezTo>
                  <a:cubicBezTo>
                    <a:pt x="350533" y="930182"/>
                    <a:pt x="342463" y="922112"/>
                    <a:pt x="342463" y="912157"/>
                  </a:cubicBezTo>
                  <a:cubicBezTo>
                    <a:pt x="342463" y="902203"/>
                    <a:pt x="350533" y="894133"/>
                    <a:pt x="360487" y="894133"/>
                  </a:cubicBezTo>
                  <a:close/>
                  <a:moveTo>
                    <a:pt x="1093480" y="888125"/>
                  </a:moveTo>
                  <a:cubicBezTo>
                    <a:pt x="1103435" y="888125"/>
                    <a:pt x="1111505" y="896195"/>
                    <a:pt x="1111505" y="906150"/>
                  </a:cubicBezTo>
                  <a:cubicBezTo>
                    <a:pt x="1111505" y="916104"/>
                    <a:pt x="1103435" y="924174"/>
                    <a:pt x="1093480" y="924174"/>
                  </a:cubicBezTo>
                  <a:cubicBezTo>
                    <a:pt x="1083526" y="924174"/>
                    <a:pt x="1075456" y="916104"/>
                    <a:pt x="1075456" y="906150"/>
                  </a:cubicBezTo>
                  <a:cubicBezTo>
                    <a:pt x="1075456" y="896195"/>
                    <a:pt x="1083526" y="888125"/>
                    <a:pt x="1093480" y="888125"/>
                  </a:cubicBezTo>
                  <a:close/>
                  <a:moveTo>
                    <a:pt x="3707019" y="882116"/>
                  </a:moveTo>
                  <a:cubicBezTo>
                    <a:pt x="3716974" y="882116"/>
                    <a:pt x="3725044" y="890185"/>
                    <a:pt x="3725044" y="900140"/>
                  </a:cubicBezTo>
                  <a:cubicBezTo>
                    <a:pt x="3725044" y="910095"/>
                    <a:pt x="3716974" y="918165"/>
                    <a:pt x="3707019" y="918165"/>
                  </a:cubicBezTo>
                  <a:cubicBezTo>
                    <a:pt x="3697064" y="918165"/>
                    <a:pt x="3688994" y="910095"/>
                    <a:pt x="3688994" y="900140"/>
                  </a:cubicBezTo>
                  <a:cubicBezTo>
                    <a:pt x="3688994" y="890185"/>
                    <a:pt x="3697064" y="882116"/>
                    <a:pt x="3707019" y="882116"/>
                  </a:cubicBezTo>
                  <a:close/>
                  <a:moveTo>
                    <a:pt x="1742358" y="882116"/>
                  </a:moveTo>
                  <a:cubicBezTo>
                    <a:pt x="1752313" y="882116"/>
                    <a:pt x="1760383" y="890185"/>
                    <a:pt x="1760383" y="900140"/>
                  </a:cubicBezTo>
                  <a:cubicBezTo>
                    <a:pt x="1760383" y="910095"/>
                    <a:pt x="1752313" y="918165"/>
                    <a:pt x="1742358" y="918165"/>
                  </a:cubicBezTo>
                  <a:cubicBezTo>
                    <a:pt x="1732404" y="918165"/>
                    <a:pt x="1724334" y="910095"/>
                    <a:pt x="1724334" y="900140"/>
                  </a:cubicBezTo>
                  <a:cubicBezTo>
                    <a:pt x="1724334" y="890185"/>
                    <a:pt x="1732404" y="882116"/>
                    <a:pt x="1742358" y="882116"/>
                  </a:cubicBezTo>
                  <a:close/>
                  <a:moveTo>
                    <a:pt x="757024" y="876108"/>
                  </a:moveTo>
                  <a:cubicBezTo>
                    <a:pt x="766979" y="876108"/>
                    <a:pt x="775049" y="884178"/>
                    <a:pt x="775049" y="894132"/>
                  </a:cubicBezTo>
                  <a:cubicBezTo>
                    <a:pt x="775049" y="904087"/>
                    <a:pt x="766979" y="912157"/>
                    <a:pt x="757024" y="912157"/>
                  </a:cubicBezTo>
                  <a:cubicBezTo>
                    <a:pt x="747070" y="912157"/>
                    <a:pt x="739000" y="904087"/>
                    <a:pt x="739000" y="894132"/>
                  </a:cubicBezTo>
                  <a:cubicBezTo>
                    <a:pt x="739000" y="884178"/>
                    <a:pt x="747070" y="876108"/>
                    <a:pt x="757024" y="876108"/>
                  </a:cubicBezTo>
                  <a:close/>
                  <a:moveTo>
                    <a:pt x="6104265" y="870100"/>
                  </a:moveTo>
                  <a:cubicBezTo>
                    <a:pt x="6114220" y="870100"/>
                    <a:pt x="6122290" y="878170"/>
                    <a:pt x="6122290" y="888124"/>
                  </a:cubicBezTo>
                  <a:cubicBezTo>
                    <a:pt x="6122290" y="898079"/>
                    <a:pt x="6114220" y="906149"/>
                    <a:pt x="6104265" y="906149"/>
                  </a:cubicBezTo>
                  <a:cubicBezTo>
                    <a:pt x="6094310" y="906149"/>
                    <a:pt x="6086241" y="898079"/>
                    <a:pt x="6086241" y="888124"/>
                  </a:cubicBezTo>
                  <a:cubicBezTo>
                    <a:pt x="6086241" y="878170"/>
                    <a:pt x="6094310" y="870100"/>
                    <a:pt x="6104265" y="870100"/>
                  </a:cubicBezTo>
                  <a:close/>
                  <a:moveTo>
                    <a:pt x="474642" y="870100"/>
                  </a:moveTo>
                  <a:cubicBezTo>
                    <a:pt x="484597" y="870100"/>
                    <a:pt x="492667" y="878170"/>
                    <a:pt x="492667" y="888124"/>
                  </a:cubicBezTo>
                  <a:cubicBezTo>
                    <a:pt x="492667" y="898079"/>
                    <a:pt x="484597" y="906149"/>
                    <a:pt x="474642" y="906149"/>
                  </a:cubicBezTo>
                  <a:cubicBezTo>
                    <a:pt x="464688" y="906149"/>
                    <a:pt x="456618" y="898079"/>
                    <a:pt x="456618" y="888124"/>
                  </a:cubicBezTo>
                  <a:cubicBezTo>
                    <a:pt x="456618" y="878170"/>
                    <a:pt x="464688" y="870100"/>
                    <a:pt x="474642" y="870100"/>
                  </a:cubicBezTo>
                  <a:close/>
                  <a:moveTo>
                    <a:pt x="3568832" y="864092"/>
                  </a:moveTo>
                  <a:cubicBezTo>
                    <a:pt x="3578787" y="864092"/>
                    <a:pt x="3586857" y="872162"/>
                    <a:pt x="3586857" y="882116"/>
                  </a:cubicBezTo>
                  <a:cubicBezTo>
                    <a:pt x="3586857" y="892071"/>
                    <a:pt x="3578787" y="900141"/>
                    <a:pt x="3568832" y="900141"/>
                  </a:cubicBezTo>
                  <a:cubicBezTo>
                    <a:pt x="3558878" y="900141"/>
                    <a:pt x="3550808" y="892071"/>
                    <a:pt x="3550808" y="882116"/>
                  </a:cubicBezTo>
                  <a:cubicBezTo>
                    <a:pt x="3550808" y="872162"/>
                    <a:pt x="3558878" y="864092"/>
                    <a:pt x="3568832" y="864092"/>
                  </a:cubicBezTo>
                  <a:close/>
                  <a:moveTo>
                    <a:pt x="2980034" y="864092"/>
                  </a:moveTo>
                  <a:cubicBezTo>
                    <a:pt x="2989989" y="864092"/>
                    <a:pt x="2998059" y="872162"/>
                    <a:pt x="2998059" y="882116"/>
                  </a:cubicBezTo>
                  <a:cubicBezTo>
                    <a:pt x="2998059" y="892071"/>
                    <a:pt x="2989989" y="900141"/>
                    <a:pt x="2980034" y="900141"/>
                  </a:cubicBezTo>
                  <a:cubicBezTo>
                    <a:pt x="2970079" y="900141"/>
                    <a:pt x="2962010" y="892071"/>
                    <a:pt x="2962010" y="882116"/>
                  </a:cubicBezTo>
                  <a:cubicBezTo>
                    <a:pt x="2962010" y="872162"/>
                    <a:pt x="2970079" y="864092"/>
                    <a:pt x="2980034" y="864092"/>
                  </a:cubicBezTo>
                  <a:close/>
                  <a:moveTo>
                    <a:pt x="2012725" y="864092"/>
                  </a:moveTo>
                  <a:cubicBezTo>
                    <a:pt x="2022680" y="864092"/>
                    <a:pt x="2030750" y="872162"/>
                    <a:pt x="2030750" y="882116"/>
                  </a:cubicBezTo>
                  <a:cubicBezTo>
                    <a:pt x="2030750" y="892071"/>
                    <a:pt x="2022680" y="900141"/>
                    <a:pt x="2012725" y="900141"/>
                  </a:cubicBezTo>
                  <a:cubicBezTo>
                    <a:pt x="2002771" y="900141"/>
                    <a:pt x="1994701" y="892071"/>
                    <a:pt x="1994701" y="882116"/>
                  </a:cubicBezTo>
                  <a:cubicBezTo>
                    <a:pt x="1994701" y="872162"/>
                    <a:pt x="2002771" y="864092"/>
                    <a:pt x="2012725" y="864092"/>
                  </a:cubicBezTo>
                  <a:close/>
                  <a:moveTo>
                    <a:pt x="3857222" y="858084"/>
                  </a:moveTo>
                  <a:cubicBezTo>
                    <a:pt x="3867177" y="858084"/>
                    <a:pt x="3875247" y="866154"/>
                    <a:pt x="3875247" y="876109"/>
                  </a:cubicBezTo>
                  <a:cubicBezTo>
                    <a:pt x="3875247" y="886063"/>
                    <a:pt x="3867177" y="894133"/>
                    <a:pt x="3857222" y="894133"/>
                  </a:cubicBezTo>
                  <a:cubicBezTo>
                    <a:pt x="3847267" y="894133"/>
                    <a:pt x="3839197" y="886063"/>
                    <a:pt x="3839197" y="876109"/>
                  </a:cubicBezTo>
                  <a:cubicBezTo>
                    <a:pt x="3839197" y="866154"/>
                    <a:pt x="3847267" y="858084"/>
                    <a:pt x="3857222" y="858084"/>
                  </a:cubicBezTo>
                  <a:close/>
                  <a:moveTo>
                    <a:pt x="1387878" y="858084"/>
                  </a:moveTo>
                  <a:cubicBezTo>
                    <a:pt x="1397833" y="858084"/>
                    <a:pt x="1405903" y="866154"/>
                    <a:pt x="1405903" y="876109"/>
                  </a:cubicBezTo>
                  <a:cubicBezTo>
                    <a:pt x="1405903" y="886063"/>
                    <a:pt x="1397833" y="894133"/>
                    <a:pt x="1387878" y="894133"/>
                  </a:cubicBezTo>
                  <a:cubicBezTo>
                    <a:pt x="1377924" y="894133"/>
                    <a:pt x="1369854" y="886063"/>
                    <a:pt x="1369854" y="876109"/>
                  </a:cubicBezTo>
                  <a:cubicBezTo>
                    <a:pt x="1369854" y="866154"/>
                    <a:pt x="1377924" y="858084"/>
                    <a:pt x="1387878" y="858084"/>
                  </a:cubicBezTo>
                  <a:close/>
                  <a:moveTo>
                    <a:pt x="973317" y="852076"/>
                  </a:moveTo>
                  <a:cubicBezTo>
                    <a:pt x="983272" y="852076"/>
                    <a:pt x="991342" y="860145"/>
                    <a:pt x="991342" y="870100"/>
                  </a:cubicBezTo>
                  <a:cubicBezTo>
                    <a:pt x="991342" y="880055"/>
                    <a:pt x="983272" y="888125"/>
                    <a:pt x="973317" y="888125"/>
                  </a:cubicBezTo>
                  <a:cubicBezTo>
                    <a:pt x="963363" y="888125"/>
                    <a:pt x="955293" y="880055"/>
                    <a:pt x="955293" y="870100"/>
                  </a:cubicBezTo>
                  <a:cubicBezTo>
                    <a:pt x="955293" y="860145"/>
                    <a:pt x="963363" y="852076"/>
                    <a:pt x="973317" y="852076"/>
                  </a:cubicBezTo>
                  <a:close/>
                  <a:moveTo>
                    <a:pt x="228308" y="852076"/>
                  </a:moveTo>
                  <a:cubicBezTo>
                    <a:pt x="238263" y="852076"/>
                    <a:pt x="246333" y="860145"/>
                    <a:pt x="246333" y="870100"/>
                  </a:cubicBezTo>
                  <a:cubicBezTo>
                    <a:pt x="246333" y="880055"/>
                    <a:pt x="238263" y="888125"/>
                    <a:pt x="228308" y="888125"/>
                  </a:cubicBezTo>
                  <a:cubicBezTo>
                    <a:pt x="218354" y="888125"/>
                    <a:pt x="210284" y="880055"/>
                    <a:pt x="210284" y="870100"/>
                  </a:cubicBezTo>
                  <a:cubicBezTo>
                    <a:pt x="210284" y="860145"/>
                    <a:pt x="218354" y="852076"/>
                    <a:pt x="228308" y="852076"/>
                  </a:cubicBezTo>
                  <a:close/>
                  <a:moveTo>
                    <a:pt x="3196327" y="846068"/>
                  </a:moveTo>
                  <a:cubicBezTo>
                    <a:pt x="3206282" y="846068"/>
                    <a:pt x="3214352" y="854138"/>
                    <a:pt x="3214352" y="864092"/>
                  </a:cubicBezTo>
                  <a:cubicBezTo>
                    <a:pt x="3214352" y="874047"/>
                    <a:pt x="3206282" y="882117"/>
                    <a:pt x="3196327" y="882117"/>
                  </a:cubicBezTo>
                  <a:cubicBezTo>
                    <a:pt x="3186372" y="882117"/>
                    <a:pt x="3178302" y="874047"/>
                    <a:pt x="3178302" y="864092"/>
                  </a:cubicBezTo>
                  <a:cubicBezTo>
                    <a:pt x="3178302" y="854138"/>
                    <a:pt x="3186372" y="846068"/>
                    <a:pt x="3196327" y="846068"/>
                  </a:cubicBezTo>
                  <a:close/>
                  <a:moveTo>
                    <a:pt x="6218419" y="840059"/>
                  </a:moveTo>
                  <a:cubicBezTo>
                    <a:pt x="6228374" y="840059"/>
                    <a:pt x="6236444" y="848129"/>
                    <a:pt x="6236444" y="858083"/>
                  </a:cubicBezTo>
                  <a:cubicBezTo>
                    <a:pt x="6236444" y="868038"/>
                    <a:pt x="6228374" y="876108"/>
                    <a:pt x="6218419" y="876108"/>
                  </a:cubicBezTo>
                  <a:cubicBezTo>
                    <a:pt x="6208464" y="876108"/>
                    <a:pt x="6200395" y="868038"/>
                    <a:pt x="6200395" y="858083"/>
                  </a:cubicBezTo>
                  <a:cubicBezTo>
                    <a:pt x="6200395" y="848129"/>
                    <a:pt x="6208464" y="840059"/>
                    <a:pt x="6218419" y="840059"/>
                  </a:cubicBezTo>
                  <a:close/>
                  <a:moveTo>
                    <a:pt x="5978094" y="834051"/>
                  </a:moveTo>
                  <a:cubicBezTo>
                    <a:pt x="5988049" y="834051"/>
                    <a:pt x="5996119" y="842121"/>
                    <a:pt x="5996119" y="852075"/>
                  </a:cubicBezTo>
                  <a:cubicBezTo>
                    <a:pt x="5996119" y="862030"/>
                    <a:pt x="5988049" y="870100"/>
                    <a:pt x="5978094" y="870100"/>
                  </a:cubicBezTo>
                  <a:cubicBezTo>
                    <a:pt x="5968139" y="870100"/>
                    <a:pt x="5960070" y="862030"/>
                    <a:pt x="5960070" y="852075"/>
                  </a:cubicBezTo>
                  <a:cubicBezTo>
                    <a:pt x="5960070" y="842121"/>
                    <a:pt x="5968139" y="834051"/>
                    <a:pt x="5978094" y="834051"/>
                  </a:cubicBezTo>
                  <a:close/>
                  <a:moveTo>
                    <a:pt x="2198977" y="834051"/>
                  </a:moveTo>
                  <a:cubicBezTo>
                    <a:pt x="2208932" y="834051"/>
                    <a:pt x="2217002" y="842121"/>
                    <a:pt x="2217002" y="852075"/>
                  </a:cubicBezTo>
                  <a:cubicBezTo>
                    <a:pt x="2217002" y="862030"/>
                    <a:pt x="2208932" y="870100"/>
                    <a:pt x="2198977" y="870100"/>
                  </a:cubicBezTo>
                  <a:cubicBezTo>
                    <a:pt x="2189023" y="870100"/>
                    <a:pt x="2180953" y="862030"/>
                    <a:pt x="2180953" y="852075"/>
                  </a:cubicBezTo>
                  <a:cubicBezTo>
                    <a:pt x="2180953" y="842121"/>
                    <a:pt x="2189023" y="834051"/>
                    <a:pt x="2198977" y="834051"/>
                  </a:cubicBezTo>
                  <a:close/>
                  <a:moveTo>
                    <a:pt x="1622196" y="834051"/>
                  </a:moveTo>
                  <a:cubicBezTo>
                    <a:pt x="1632151" y="834051"/>
                    <a:pt x="1640221" y="842121"/>
                    <a:pt x="1640221" y="852075"/>
                  </a:cubicBezTo>
                  <a:cubicBezTo>
                    <a:pt x="1640221" y="862030"/>
                    <a:pt x="1632151" y="870100"/>
                    <a:pt x="1622196" y="870100"/>
                  </a:cubicBezTo>
                  <a:cubicBezTo>
                    <a:pt x="1612242" y="870100"/>
                    <a:pt x="1604172" y="862030"/>
                    <a:pt x="1604172" y="852075"/>
                  </a:cubicBezTo>
                  <a:cubicBezTo>
                    <a:pt x="1604172" y="842121"/>
                    <a:pt x="1612242" y="834051"/>
                    <a:pt x="1622196" y="834051"/>
                  </a:cubicBezTo>
                  <a:close/>
                  <a:moveTo>
                    <a:pt x="1201626" y="834051"/>
                  </a:moveTo>
                  <a:cubicBezTo>
                    <a:pt x="1211581" y="834051"/>
                    <a:pt x="1219651" y="842121"/>
                    <a:pt x="1219651" y="852075"/>
                  </a:cubicBezTo>
                  <a:cubicBezTo>
                    <a:pt x="1219651" y="862030"/>
                    <a:pt x="1211581" y="870100"/>
                    <a:pt x="1201626" y="870100"/>
                  </a:cubicBezTo>
                  <a:cubicBezTo>
                    <a:pt x="1191672" y="870100"/>
                    <a:pt x="1183602" y="862030"/>
                    <a:pt x="1183602" y="852075"/>
                  </a:cubicBezTo>
                  <a:cubicBezTo>
                    <a:pt x="1183602" y="842121"/>
                    <a:pt x="1191672" y="834051"/>
                    <a:pt x="1201626" y="834051"/>
                  </a:cubicBezTo>
                  <a:close/>
                  <a:moveTo>
                    <a:pt x="2469343" y="828043"/>
                  </a:moveTo>
                  <a:cubicBezTo>
                    <a:pt x="2479298" y="828043"/>
                    <a:pt x="2487368" y="836113"/>
                    <a:pt x="2487368" y="846068"/>
                  </a:cubicBezTo>
                  <a:cubicBezTo>
                    <a:pt x="2487368" y="856022"/>
                    <a:pt x="2479298" y="864092"/>
                    <a:pt x="2469343" y="864092"/>
                  </a:cubicBezTo>
                  <a:cubicBezTo>
                    <a:pt x="2459388" y="864092"/>
                    <a:pt x="2451319" y="856022"/>
                    <a:pt x="2451319" y="846068"/>
                  </a:cubicBezTo>
                  <a:cubicBezTo>
                    <a:pt x="2451319" y="836113"/>
                    <a:pt x="2459388" y="828043"/>
                    <a:pt x="2469343" y="828043"/>
                  </a:cubicBezTo>
                  <a:close/>
                  <a:moveTo>
                    <a:pt x="3448669" y="822035"/>
                  </a:moveTo>
                  <a:cubicBezTo>
                    <a:pt x="3458624" y="822035"/>
                    <a:pt x="3466694" y="830104"/>
                    <a:pt x="3466694" y="840059"/>
                  </a:cubicBezTo>
                  <a:cubicBezTo>
                    <a:pt x="3466694" y="850014"/>
                    <a:pt x="3458624" y="858084"/>
                    <a:pt x="3448669" y="858084"/>
                  </a:cubicBezTo>
                  <a:cubicBezTo>
                    <a:pt x="3438715" y="858084"/>
                    <a:pt x="3430645" y="850014"/>
                    <a:pt x="3430645" y="840059"/>
                  </a:cubicBezTo>
                  <a:cubicBezTo>
                    <a:pt x="3430645" y="830104"/>
                    <a:pt x="3438715" y="822035"/>
                    <a:pt x="3448669" y="822035"/>
                  </a:cubicBezTo>
                  <a:close/>
                  <a:moveTo>
                    <a:pt x="1874537" y="822035"/>
                  </a:moveTo>
                  <a:cubicBezTo>
                    <a:pt x="1884492" y="822035"/>
                    <a:pt x="1892562" y="830104"/>
                    <a:pt x="1892562" y="840059"/>
                  </a:cubicBezTo>
                  <a:cubicBezTo>
                    <a:pt x="1892562" y="850014"/>
                    <a:pt x="1884492" y="858084"/>
                    <a:pt x="1874537" y="858084"/>
                  </a:cubicBezTo>
                  <a:cubicBezTo>
                    <a:pt x="1864583" y="858084"/>
                    <a:pt x="1856513" y="850014"/>
                    <a:pt x="1856513" y="840059"/>
                  </a:cubicBezTo>
                  <a:cubicBezTo>
                    <a:pt x="1856513" y="830104"/>
                    <a:pt x="1864583" y="822035"/>
                    <a:pt x="1874537" y="822035"/>
                  </a:cubicBezTo>
                  <a:close/>
                  <a:moveTo>
                    <a:pt x="2823823" y="816027"/>
                  </a:moveTo>
                  <a:cubicBezTo>
                    <a:pt x="2833778" y="816027"/>
                    <a:pt x="2841848" y="824097"/>
                    <a:pt x="2841848" y="834051"/>
                  </a:cubicBezTo>
                  <a:cubicBezTo>
                    <a:pt x="2841848" y="844006"/>
                    <a:pt x="2833778" y="852076"/>
                    <a:pt x="2823823" y="852076"/>
                  </a:cubicBezTo>
                  <a:cubicBezTo>
                    <a:pt x="2813868" y="852076"/>
                    <a:pt x="2805799" y="844006"/>
                    <a:pt x="2805799" y="834051"/>
                  </a:cubicBezTo>
                  <a:cubicBezTo>
                    <a:pt x="2805799" y="824097"/>
                    <a:pt x="2813868" y="816027"/>
                    <a:pt x="2823823" y="816027"/>
                  </a:cubicBezTo>
                  <a:close/>
                  <a:moveTo>
                    <a:pt x="2595514" y="816027"/>
                  </a:moveTo>
                  <a:cubicBezTo>
                    <a:pt x="2605469" y="816027"/>
                    <a:pt x="2613539" y="824097"/>
                    <a:pt x="2613539" y="834051"/>
                  </a:cubicBezTo>
                  <a:cubicBezTo>
                    <a:pt x="2613539" y="844006"/>
                    <a:pt x="2605469" y="852076"/>
                    <a:pt x="2595514" y="852076"/>
                  </a:cubicBezTo>
                  <a:cubicBezTo>
                    <a:pt x="2585559" y="852076"/>
                    <a:pt x="2577489" y="844006"/>
                    <a:pt x="2577489" y="834051"/>
                  </a:cubicBezTo>
                  <a:cubicBezTo>
                    <a:pt x="2577489" y="824097"/>
                    <a:pt x="2585559" y="816027"/>
                    <a:pt x="2595514" y="816027"/>
                  </a:cubicBezTo>
                  <a:close/>
                  <a:moveTo>
                    <a:pt x="2307124" y="816027"/>
                  </a:moveTo>
                  <a:cubicBezTo>
                    <a:pt x="2317078" y="816027"/>
                    <a:pt x="2325148" y="824097"/>
                    <a:pt x="2325148" y="834051"/>
                  </a:cubicBezTo>
                  <a:cubicBezTo>
                    <a:pt x="2325148" y="844006"/>
                    <a:pt x="2317078" y="852076"/>
                    <a:pt x="2307124" y="852076"/>
                  </a:cubicBezTo>
                  <a:cubicBezTo>
                    <a:pt x="2297169" y="852076"/>
                    <a:pt x="2289099" y="844006"/>
                    <a:pt x="2289099" y="834051"/>
                  </a:cubicBezTo>
                  <a:cubicBezTo>
                    <a:pt x="2289099" y="824097"/>
                    <a:pt x="2297169" y="816027"/>
                    <a:pt x="2307124" y="816027"/>
                  </a:cubicBezTo>
                  <a:close/>
                  <a:moveTo>
                    <a:pt x="606821" y="816027"/>
                  </a:moveTo>
                  <a:cubicBezTo>
                    <a:pt x="616776" y="816027"/>
                    <a:pt x="624846" y="824097"/>
                    <a:pt x="624846" y="834051"/>
                  </a:cubicBezTo>
                  <a:cubicBezTo>
                    <a:pt x="624846" y="844006"/>
                    <a:pt x="616776" y="852076"/>
                    <a:pt x="606821" y="852076"/>
                  </a:cubicBezTo>
                  <a:cubicBezTo>
                    <a:pt x="596867" y="852076"/>
                    <a:pt x="588797" y="844006"/>
                    <a:pt x="588797" y="834051"/>
                  </a:cubicBezTo>
                  <a:cubicBezTo>
                    <a:pt x="588797" y="824097"/>
                    <a:pt x="596867" y="816027"/>
                    <a:pt x="606821" y="816027"/>
                  </a:cubicBezTo>
                  <a:close/>
                  <a:moveTo>
                    <a:pt x="3292457" y="791994"/>
                  </a:moveTo>
                  <a:cubicBezTo>
                    <a:pt x="3302412" y="791994"/>
                    <a:pt x="3310482" y="800063"/>
                    <a:pt x="3310482" y="810018"/>
                  </a:cubicBezTo>
                  <a:cubicBezTo>
                    <a:pt x="3310482" y="819973"/>
                    <a:pt x="3302412" y="828043"/>
                    <a:pt x="3292457" y="828043"/>
                  </a:cubicBezTo>
                  <a:cubicBezTo>
                    <a:pt x="3282503" y="828043"/>
                    <a:pt x="3274433" y="819973"/>
                    <a:pt x="3274433" y="810018"/>
                  </a:cubicBezTo>
                  <a:cubicBezTo>
                    <a:pt x="3274433" y="800063"/>
                    <a:pt x="3282503" y="791994"/>
                    <a:pt x="3292457" y="791994"/>
                  </a:cubicBezTo>
                  <a:close/>
                  <a:moveTo>
                    <a:pt x="859163" y="791994"/>
                  </a:moveTo>
                  <a:cubicBezTo>
                    <a:pt x="869118" y="791994"/>
                    <a:pt x="877188" y="800063"/>
                    <a:pt x="877188" y="810018"/>
                  </a:cubicBezTo>
                  <a:cubicBezTo>
                    <a:pt x="877188" y="819973"/>
                    <a:pt x="869118" y="828043"/>
                    <a:pt x="859163" y="828043"/>
                  </a:cubicBezTo>
                  <a:cubicBezTo>
                    <a:pt x="849209" y="828043"/>
                    <a:pt x="841139" y="819973"/>
                    <a:pt x="841139" y="810018"/>
                  </a:cubicBezTo>
                  <a:cubicBezTo>
                    <a:pt x="841139" y="800063"/>
                    <a:pt x="849209" y="791994"/>
                    <a:pt x="859163" y="791994"/>
                  </a:cubicBezTo>
                  <a:close/>
                  <a:moveTo>
                    <a:pt x="1297756" y="785986"/>
                  </a:moveTo>
                  <a:cubicBezTo>
                    <a:pt x="1307711" y="785986"/>
                    <a:pt x="1315781" y="794056"/>
                    <a:pt x="1315781" y="804010"/>
                  </a:cubicBezTo>
                  <a:cubicBezTo>
                    <a:pt x="1315781" y="813965"/>
                    <a:pt x="1307711" y="822035"/>
                    <a:pt x="1297756" y="822035"/>
                  </a:cubicBezTo>
                  <a:cubicBezTo>
                    <a:pt x="1287802" y="822035"/>
                    <a:pt x="1279732" y="813965"/>
                    <a:pt x="1279732" y="804010"/>
                  </a:cubicBezTo>
                  <a:cubicBezTo>
                    <a:pt x="1279732" y="794056"/>
                    <a:pt x="1287802" y="785986"/>
                    <a:pt x="1297756" y="785986"/>
                  </a:cubicBezTo>
                  <a:close/>
                  <a:moveTo>
                    <a:pt x="324438" y="785986"/>
                  </a:moveTo>
                  <a:cubicBezTo>
                    <a:pt x="334393" y="785986"/>
                    <a:pt x="342463" y="794056"/>
                    <a:pt x="342463" y="804010"/>
                  </a:cubicBezTo>
                  <a:cubicBezTo>
                    <a:pt x="342463" y="813965"/>
                    <a:pt x="334393" y="822035"/>
                    <a:pt x="324438" y="822035"/>
                  </a:cubicBezTo>
                  <a:cubicBezTo>
                    <a:pt x="314484" y="822035"/>
                    <a:pt x="306414" y="813965"/>
                    <a:pt x="306414" y="804010"/>
                  </a:cubicBezTo>
                  <a:cubicBezTo>
                    <a:pt x="306414" y="794056"/>
                    <a:pt x="314484" y="785986"/>
                    <a:pt x="324438" y="785986"/>
                  </a:cubicBezTo>
                  <a:close/>
                  <a:moveTo>
                    <a:pt x="3755084" y="779978"/>
                  </a:moveTo>
                  <a:cubicBezTo>
                    <a:pt x="3765039" y="779978"/>
                    <a:pt x="3773109" y="788048"/>
                    <a:pt x="3773109" y="798002"/>
                  </a:cubicBezTo>
                  <a:cubicBezTo>
                    <a:pt x="3773109" y="807957"/>
                    <a:pt x="3765039" y="816027"/>
                    <a:pt x="3755084" y="816027"/>
                  </a:cubicBezTo>
                  <a:cubicBezTo>
                    <a:pt x="3745129" y="816027"/>
                    <a:pt x="3737060" y="807957"/>
                    <a:pt x="3737060" y="798002"/>
                  </a:cubicBezTo>
                  <a:cubicBezTo>
                    <a:pt x="3737060" y="788048"/>
                    <a:pt x="3745129" y="779978"/>
                    <a:pt x="3755084" y="779978"/>
                  </a:cubicBezTo>
                  <a:close/>
                  <a:moveTo>
                    <a:pt x="1496026" y="779978"/>
                  </a:moveTo>
                  <a:cubicBezTo>
                    <a:pt x="1505980" y="779978"/>
                    <a:pt x="1514050" y="788048"/>
                    <a:pt x="1514050" y="798002"/>
                  </a:cubicBezTo>
                  <a:cubicBezTo>
                    <a:pt x="1514050" y="807957"/>
                    <a:pt x="1505980" y="816027"/>
                    <a:pt x="1496026" y="816027"/>
                  </a:cubicBezTo>
                  <a:cubicBezTo>
                    <a:pt x="1486071" y="816027"/>
                    <a:pt x="1478001" y="807957"/>
                    <a:pt x="1478001" y="798002"/>
                  </a:cubicBezTo>
                  <a:cubicBezTo>
                    <a:pt x="1478001" y="788048"/>
                    <a:pt x="1486071" y="779978"/>
                    <a:pt x="1496026" y="779978"/>
                  </a:cubicBezTo>
                  <a:close/>
                  <a:moveTo>
                    <a:pt x="3622905" y="767962"/>
                  </a:moveTo>
                  <a:cubicBezTo>
                    <a:pt x="3632860" y="767962"/>
                    <a:pt x="3640930" y="776032"/>
                    <a:pt x="3640930" y="785987"/>
                  </a:cubicBezTo>
                  <a:cubicBezTo>
                    <a:pt x="3640930" y="795941"/>
                    <a:pt x="3632860" y="804011"/>
                    <a:pt x="3622905" y="804011"/>
                  </a:cubicBezTo>
                  <a:cubicBezTo>
                    <a:pt x="3612951" y="804011"/>
                    <a:pt x="3604881" y="795941"/>
                    <a:pt x="3604881" y="785987"/>
                  </a:cubicBezTo>
                  <a:cubicBezTo>
                    <a:pt x="3604881" y="776032"/>
                    <a:pt x="3612951" y="767962"/>
                    <a:pt x="3622905" y="767962"/>
                  </a:cubicBezTo>
                  <a:close/>
                  <a:moveTo>
                    <a:pt x="3112213" y="767962"/>
                  </a:moveTo>
                  <a:cubicBezTo>
                    <a:pt x="3122168" y="767962"/>
                    <a:pt x="3130238" y="776032"/>
                    <a:pt x="3130238" y="785987"/>
                  </a:cubicBezTo>
                  <a:cubicBezTo>
                    <a:pt x="3130238" y="795941"/>
                    <a:pt x="3122168" y="804011"/>
                    <a:pt x="3112213" y="804011"/>
                  </a:cubicBezTo>
                  <a:cubicBezTo>
                    <a:pt x="3102259" y="804011"/>
                    <a:pt x="3094189" y="795941"/>
                    <a:pt x="3094189" y="785987"/>
                  </a:cubicBezTo>
                  <a:cubicBezTo>
                    <a:pt x="3094189" y="776032"/>
                    <a:pt x="3102259" y="767962"/>
                    <a:pt x="3112213" y="767962"/>
                  </a:cubicBezTo>
                  <a:close/>
                  <a:moveTo>
                    <a:pt x="714968" y="767962"/>
                  </a:moveTo>
                  <a:cubicBezTo>
                    <a:pt x="724922" y="767962"/>
                    <a:pt x="732992" y="776032"/>
                    <a:pt x="732992" y="785987"/>
                  </a:cubicBezTo>
                  <a:cubicBezTo>
                    <a:pt x="732992" y="795941"/>
                    <a:pt x="724922" y="804011"/>
                    <a:pt x="714968" y="804011"/>
                  </a:cubicBezTo>
                  <a:cubicBezTo>
                    <a:pt x="705013" y="804011"/>
                    <a:pt x="696943" y="795941"/>
                    <a:pt x="696943" y="785987"/>
                  </a:cubicBezTo>
                  <a:cubicBezTo>
                    <a:pt x="696943" y="776032"/>
                    <a:pt x="705013" y="767962"/>
                    <a:pt x="714968" y="767962"/>
                  </a:cubicBezTo>
                  <a:close/>
                  <a:moveTo>
                    <a:pt x="2986042" y="761954"/>
                  </a:moveTo>
                  <a:cubicBezTo>
                    <a:pt x="2995997" y="761954"/>
                    <a:pt x="3004067" y="770023"/>
                    <a:pt x="3004067" y="779978"/>
                  </a:cubicBezTo>
                  <a:cubicBezTo>
                    <a:pt x="3004067" y="789933"/>
                    <a:pt x="2995997" y="798003"/>
                    <a:pt x="2986042" y="798003"/>
                  </a:cubicBezTo>
                  <a:cubicBezTo>
                    <a:pt x="2976087" y="798003"/>
                    <a:pt x="2968017" y="789933"/>
                    <a:pt x="2968017" y="779978"/>
                  </a:cubicBezTo>
                  <a:cubicBezTo>
                    <a:pt x="2968017" y="770023"/>
                    <a:pt x="2976087" y="761954"/>
                    <a:pt x="2986042" y="761954"/>
                  </a:cubicBezTo>
                  <a:close/>
                  <a:moveTo>
                    <a:pt x="1736351" y="761954"/>
                  </a:moveTo>
                  <a:cubicBezTo>
                    <a:pt x="1746305" y="761954"/>
                    <a:pt x="1754375" y="770023"/>
                    <a:pt x="1754375" y="779978"/>
                  </a:cubicBezTo>
                  <a:cubicBezTo>
                    <a:pt x="1754375" y="789933"/>
                    <a:pt x="1746305" y="798003"/>
                    <a:pt x="1736351" y="798003"/>
                  </a:cubicBezTo>
                  <a:cubicBezTo>
                    <a:pt x="1726396" y="798003"/>
                    <a:pt x="1718326" y="789933"/>
                    <a:pt x="1718326" y="779978"/>
                  </a:cubicBezTo>
                  <a:cubicBezTo>
                    <a:pt x="1718326" y="770023"/>
                    <a:pt x="1726396" y="761954"/>
                    <a:pt x="1736351" y="761954"/>
                  </a:cubicBezTo>
                  <a:close/>
                  <a:moveTo>
                    <a:pt x="5863939" y="755946"/>
                  </a:moveTo>
                  <a:cubicBezTo>
                    <a:pt x="5873894" y="755946"/>
                    <a:pt x="5881964" y="764016"/>
                    <a:pt x="5881964" y="773970"/>
                  </a:cubicBezTo>
                  <a:cubicBezTo>
                    <a:pt x="5881964" y="783925"/>
                    <a:pt x="5873894" y="791995"/>
                    <a:pt x="5863939" y="791995"/>
                  </a:cubicBezTo>
                  <a:cubicBezTo>
                    <a:pt x="5853984" y="791995"/>
                    <a:pt x="5845915" y="783925"/>
                    <a:pt x="5845915" y="773970"/>
                  </a:cubicBezTo>
                  <a:cubicBezTo>
                    <a:pt x="5845915" y="764016"/>
                    <a:pt x="5853984" y="755946"/>
                    <a:pt x="5863939" y="755946"/>
                  </a:cubicBezTo>
                  <a:close/>
                  <a:moveTo>
                    <a:pt x="2685636" y="755946"/>
                  </a:moveTo>
                  <a:cubicBezTo>
                    <a:pt x="2695591" y="755946"/>
                    <a:pt x="2703661" y="764016"/>
                    <a:pt x="2703661" y="773970"/>
                  </a:cubicBezTo>
                  <a:cubicBezTo>
                    <a:pt x="2703661" y="783925"/>
                    <a:pt x="2695591" y="791995"/>
                    <a:pt x="2685636" y="791995"/>
                  </a:cubicBezTo>
                  <a:cubicBezTo>
                    <a:pt x="2675681" y="791995"/>
                    <a:pt x="2667611" y="783925"/>
                    <a:pt x="2667611" y="773970"/>
                  </a:cubicBezTo>
                  <a:cubicBezTo>
                    <a:pt x="2667611" y="764016"/>
                    <a:pt x="2675681" y="755946"/>
                    <a:pt x="2685636" y="755946"/>
                  </a:cubicBezTo>
                  <a:close/>
                  <a:moveTo>
                    <a:pt x="1069447" y="755946"/>
                  </a:moveTo>
                  <a:cubicBezTo>
                    <a:pt x="1079402" y="755946"/>
                    <a:pt x="1087472" y="764016"/>
                    <a:pt x="1087472" y="773970"/>
                  </a:cubicBezTo>
                  <a:cubicBezTo>
                    <a:pt x="1087472" y="783925"/>
                    <a:pt x="1079402" y="791995"/>
                    <a:pt x="1069447" y="791995"/>
                  </a:cubicBezTo>
                  <a:cubicBezTo>
                    <a:pt x="1059493" y="791995"/>
                    <a:pt x="1051423" y="783925"/>
                    <a:pt x="1051423" y="773970"/>
                  </a:cubicBezTo>
                  <a:cubicBezTo>
                    <a:pt x="1051423" y="764016"/>
                    <a:pt x="1059493" y="755946"/>
                    <a:pt x="1069447" y="755946"/>
                  </a:cubicBezTo>
                  <a:close/>
                  <a:moveTo>
                    <a:pt x="3935328" y="749937"/>
                  </a:moveTo>
                  <a:cubicBezTo>
                    <a:pt x="3945283" y="749937"/>
                    <a:pt x="3953353" y="758007"/>
                    <a:pt x="3953353" y="767961"/>
                  </a:cubicBezTo>
                  <a:cubicBezTo>
                    <a:pt x="3953353" y="777916"/>
                    <a:pt x="3945283" y="785986"/>
                    <a:pt x="3935328" y="785986"/>
                  </a:cubicBezTo>
                  <a:cubicBezTo>
                    <a:pt x="3925373" y="785986"/>
                    <a:pt x="3917304" y="777916"/>
                    <a:pt x="3917304" y="767961"/>
                  </a:cubicBezTo>
                  <a:cubicBezTo>
                    <a:pt x="3917304" y="758007"/>
                    <a:pt x="3925373" y="749937"/>
                    <a:pt x="3935328" y="749937"/>
                  </a:cubicBezTo>
                  <a:close/>
                  <a:moveTo>
                    <a:pt x="2114863" y="749937"/>
                  </a:moveTo>
                  <a:cubicBezTo>
                    <a:pt x="2124818" y="749937"/>
                    <a:pt x="2132888" y="758007"/>
                    <a:pt x="2132888" y="767961"/>
                  </a:cubicBezTo>
                  <a:cubicBezTo>
                    <a:pt x="2132888" y="777916"/>
                    <a:pt x="2124818" y="785986"/>
                    <a:pt x="2114863" y="785986"/>
                  </a:cubicBezTo>
                  <a:cubicBezTo>
                    <a:pt x="2104909" y="785986"/>
                    <a:pt x="2096839" y="777916"/>
                    <a:pt x="2096839" y="767961"/>
                  </a:cubicBezTo>
                  <a:cubicBezTo>
                    <a:pt x="2096839" y="758007"/>
                    <a:pt x="2104909" y="749937"/>
                    <a:pt x="2114863" y="749937"/>
                  </a:cubicBezTo>
                  <a:close/>
                  <a:moveTo>
                    <a:pt x="2006717" y="749937"/>
                  </a:moveTo>
                  <a:cubicBezTo>
                    <a:pt x="2016671" y="749937"/>
                    <a:pt x="2024741" y="758007"/>
                    <a:pt x="2024741" y="767961"/>
                  </a:cubicBezTo>
                  <a:cubicBezTo>
                    <a:pt x="2024741" y="777916"/>
                    <a:pt x="2016671" y="785986"/>
                    <a:pt x="2006717" y="785986"/>
                  </a:cubicBezTo>
                  <a:cubicBezTo>
                    <a:pt x="1996762" y="785986"/>
                    <a:pt x="1988692" y="777916"/>
                    <a:pt x="1988692" y="767961"/>
                  </a:cubicBezTo>
                  <a:cubicBezTo>
                    <a:pt x="1988692" y="758007"/>
                    <a:pt x="1996762" y="749937"/>
                    <a:pt x="2006717" y="749937"/>
                  </a:cubicBezTo>
                  <a:close/>
                  <a:moveTo>
                    <a:pt x="6116281" y="737921"/>
                  </a:moveTo>
                  <a:cubicBezTo>
                    <a:pt x="6126236" y="737921"/>
                    <a:pt x="6134306" y="745991"/>
                    <a:pt x="6134306" y="755946"/>
                  </a:cubicBezTo>
                  <a:cubicBezTo>
                    <a:pt x="6134306" y="765900"/>
                    <a:pt x="6126236" y="773970"/>
                    <a:pt x="6116281" y="773970"/>
                  </a:cubicBezTo>
                  <a:cubicBezTo>
                    <a:pt x="6106327" y="773970"/>
                    <a:pt x="6098257" y="765900"/>
                    <a:pt x="6098257" y="755946"/>
                  </a:cubicBezTo>
                  <a:cubicBezTo>
                    <a:pt x="6098257" y="745991"/>
                    <a:pt x="6106327" y="737921"/>
                    <a:pt x="6116281" y="737921"/>
                  </a:cubicBezTo>
                  <a:close/>
                  <a:moveTo>
                    <a:pt x="2397246" y="737921"/>
                  </a:moveTo>
                  <a:cubicBezTo>
                    <a:pt x="2407200" y="737921"/>
                    <a:pt x="2415270" y="745991"/>
                    <a:pt x="2415270" y="755946"/>
                  </a:cubicBezTo>
                  <a:cubicBezTo>
                    <a:pt x="2415270" y="765900"/>
                    <a:pt x="2407200" y="773970"/>
                    <a:pt x="2397246" y="773970"/>
                  </a:cubicBezTo>
                  <a:cubicBezTo>
                    <a:pt x="2387291" y="773970"/>
                    <a:pt x="2379221" y="765900"/>
                    <a:pt x="2379221" y="755946"/>
                  </a:cubicBezTo>
                  <a:cubicBezTo>
                    <a:pt x="2379221" y="745991"/>
                    <a:pt x="2387291" y="737921"/>
                    <a:pt x="2397246" y="737921"/>
                  </a:cubicBezTo>
                  <a:close/>
                  <a:moveTo>
                    <a:pt x="522707" y="731913"/>
                  </a:moveTo>
                  <a:cubicBezTo>
                    <a:pt x="532662" y="731913"/>
                    <a:pt x="540732" y="739982"/>
                    <a:pt x="540732" y="749937"/>
                  </a:cubicBezTo>
                  <a:cubicBezTo>
                    <a:pt x="540732" y="759892"/>
                    <a:pt x="532662" y="767962"/>
                    <a:pt x="522707" y="767962"/>
                  </a:cubicBezTo>
                  <a:cubicBezTo>
                    <a:pt x="512753" y="767962"/>
                    <a:pt x="504683" y="759892"/>
                    <a:pt x="504683" y="749937"/>
                  </a:cubicBezTo>
                  <a:cubicBezTo>
                    <a:pt x="504683" y="739982"/>
                    <a:pt x="512753" y="731913"/>
                    <a:pt x="522707" y="731913"/>
                  </a:cubicBezTo>
                  <a:close/>
                  <a:moveTo>
                    <a:pt x="414561" y="731913"/>
                  </a:moveTo>
                  <a:cubicBezTo>
                    <a:pt x="424516" y="731913"/>
                    <a:pt x="432586" y="739982"/>
                    <a:pt x="432586" y="749937"/>
                  </a:cubicBezTo>
                  <a:cubicBezTo>
                    <a:pt x="432586" y="759892"/>
                    <a:pt x="424516" y="767962"/>
                    <a:pt x="414561" y="767962"/>
                  </a:cubicBezTo>
                  <a:cubicBezTo>
                    <a:pt x="404607" y="767962"/>
                    <a:pt x="396537" y="759892"/>
                    <a:pt x="396537" y="749937"/>
                  </a:cubicBezTo>
                  <a:cubicBezTo>
                    <a:pt x="396537" y="739982"/>
                    <a:pt x="404607" y="731913"/>
                    <a:pt x="414561" y="731913"/>
                  </a:cubicBezTo>
                  <a:close/>
                  <a:moveTo>
                    <a:pt x="6236444" y="725905"/>
                  </a:moveTo>
                  <a:cubicBezTo>
                    <a:pt x="6246399" y="725905"/>
                    <a:pt x="6254469" y="733975"/>
                    <a:pt x="6254469" y="743929"/>
                  </a:cubicBezTo>
                  <a:cubicBezTo>
                    <a:pt x="6254469" y="753884"/>
                    <a:pt x="6246399" y="761954"/>
                    <a:pt x="6236444" y="761954"/>
                  </a:cubicBezTo>
                  <a:cubicBezTo>
                    <a:pt x="6226490" y="761954"/>
                    <a:pt x="6218420" y="753884"/>
                    <a:pt x="6218420" y="743929"/>
                  </a:cubicBezTo>
                  <a:cubicBezTo>
                    <a:pt x="6218420" y="733975"/>
                    <a:pt x="6226490" y="725905"/>
                    <a:pt x="6236444" y="725905"/>
                  </a:cubicBezTo>
                  <a:close/>
                  <a:moveTo>
                    <a:pt x="961301" y="725905"/>
                  </a:moveTo>
                  <a:cubicBezTo>
                    <a:pt x="971256" y="725905"/>
                    <a:pt x="979326" y="733975"/>
                    <a:pt x="979326" y="743929"/>
                  </a:cubicBezTo>
                  <a:cubicBezTo>
                    <a:pt x="979326" y="753884"/>
                    <a:pt x="971256" y="761954"/>
                    <a:pt x="961301" y="761954"/>
                  </a:cubicBezTo>
                  <a:cubicBezTo>
                    <a:pt x="951347" y="761954"/>
                    <a:pt x="943277" y="753884"/>
                    <a:pt x="943277" y="743929"/>
                  </a:cubicBezTo>
                  <a:cubicBezTo>
                    <a:pt x="943277" y="733975"/>
                    <a:pt x="951347" y="725905"/>
                    <a:pt x="961301" y="725905"/>
                  </a:cubicBezTo>
                  <a:close/>
                  <a:moveTo>
                    <a:pt x="3400604" y="719897"/>
                  </a:moveTo>
                  <a:cubicBezTo>
                    <a:pt x="3410559" y="719897"/>
                    <a:pt x="3418629" y="727967"/>
                    <a:pt x="3418629" y="737921"/>
                  </a:cubicBezTo>
                  <a:cubicBezTo>
                    <a:pt x="3418629" y="747876"/>
                    <a:pt x="3410559" y="755946"/>
                    <a:pt x="3400604" y="755946"/>
                  </a:cubicBezTo>
                  <a:cubicBezTo>
                    <a:pt x="3390649" y="755946"/>
                    <a:pt x="3382580" y="747876"/>
                    <a:pt x="3382580" y="737921"/>
                  </a:cubicBezTo>
                  <a:cubicBezTo>
                    <a:pt x="3382580" y="727967"/>
                    <a:pt x="3390649" y="719897"/>
                    <a:pt x="3400604" y="719897"/>
                  </a:cubicBezTo>
                  <a:close/>
                  <a:moveTo>
                    <a:pt x="6002126" y="713889"/>
                  </a:moveTo>
                  <a:cubicBezTo>
                    <a:pt x="6012081" y="713889"/>
                    <a:pt x="6020151" y="721959"/>
                    <a:pt x="6020151" y="731913"/>
                  </a:cubicBezTo>
                  <a:cubicBezTo>
                    <a:pt x="6020151" y="741868"/>
                    <a:pt x="6012081" y="749938"/>
                    <a:pt x="6002126" y="749938"/>
                  </a:cubicBezTo>
                  <a:cubicBezTo>
                    <a:pt x="5992172" y="749938"/>
                    <a:pt x="5984102" y="741868"/>
                    <a:pt x="5984102" y="731913"/>
                  </a:cubicBezTo>
                  <a:cubicBezTo>
                    <a:pt x="5984102" y="721959"/>
                    <a:pt x="5992172" y="713889"/>
                    <a:pt x="6002126" y="713889"/>
                  </a:cubicBezTo>
                  <a:close/>
                  <a:moveTo>
                    <a:pt x="1610179" y="713889"/>
                  </a:moveTo>
                  <a:cubicBezTo>
                    <a:pt x="1620134" y="713889"/>
                    <a:pt x="1628204" y="721959"/>
                    <a:pt x="1628204" y="731913"/>
                  </a:cubicBezTo>
                  <a:cubicBezTo>
                    <a:pt x="1628204" y="741868"/>
                    <a:pt x="1620134" y="749938"/>
                    <a:pt x="1610179" y="749938"/>
                  </a:cubicBezTo>
                  <a:cubicBezTo>
                    <a:pt x="1600225" y="749938"/>
                    <a:pt x="1592155" y="741868"/>
                    <a:pt x="1592155" y="731913"/>
                  </a:cubicBezTo>
                  <a:cubicBezTo>
                    <a:pt x="1592155" y="721959"/>
                    <a:pt x="1600225" y="713889"/>
                    <a:pt x="1610179" y="713889"/>
                  </a:cubicBezTo>
                  <a:close/>
                  <a:moveTo>
                    <a:pt x="3520767" y="707881"/>
                  </a:moveTo>
                  <a:cubicBezTo>
                    <a:pt x="3530722" y="707881"/>
                    <a:pt x="3538792" y="715951"/>
                    <a:pt x="3538792" y="725906"/>
                  </a:cubicBezTo>
                  <a:cubicBezTo>
                    <a:pt x="3538792" y="735860"/>
                    <a:pt x="3530722" y="743930"/>
                    <a:pt x="3520767" y="743930"/>
                  </a:cubicBezTo>
                  <a:cubicBezTo>
                    <a:pt x="3510812" y="743930"/>
                    <a:pt x="3502743" y="735860"/>
                    <a:pt x="3502743" y="725906"/>
                  </a:cubicBezTo>
                  <a:cubicBezTo>
                    <a:pt x="3502743" y="715951"/>
                    <a:pt x="3510812" y="707881"/>
                    <a:pt x="3520767" y="707881"/>
                  </a:cubicBezTo>
                  <a:close/>
                  <a:moveTo>
                    <a:pt x="2895920" y="701872"/>
                  </a:moveTo>
                  <a:cubicBezTo>
                    <a:pt x="2905875" y="701872"/>
                    <a:pt x="2913945" y="709941"/>
                    <a:pt x="2913945" y="719896"/>
                  </a:cubicBezTo>
                  <a:cubicBezTo>
                    <a:pt x="2913945" y="729851"/>
                    <a:pt x="2905875" y="737921"/>
                    <a:pt x="2895920" y="737921"/>
                  </a:cubicBezTo>
                  <a:cubicBezTo>
                    <a:pt x="2885965" y="737921"/>
                    <a:pt x="2877895" y="729851"/>
                    <a:pt x="2877895" y="719896"/>
                  </a:cubicBezTo>
                  <a:cubicBezTo>
                    <a:pt x="2877895" y="709941"/>
                    <a:pt x="2885965" y="701872"/>
                    <a:pt x="2895920" y="701872"/>
                  </a:cubicBezTo>
                  <a:close/>
                  <a:moveTo>
                    <a:pt x="2547449" y="701872"/>
                  </a:moveTo>
                  <a:cubicBezTo>
                    <a:pt x="2557404" y="701872"/>
                    <a:pt x="2565474" y="709941"/>
                    <a:pt x="2565474" y="719896"/>
                  </a:cubicBezTo>
                  <a:cubicBezTo>
                    <a:pt x="2565474" y="729851"/>
                    <a:pt x="2557404" y="737921"/>
                    <a:pt x="2547449" y="737921"/>
                  </a:cubicBezTo>
                  <a:cubicBezTo>
                    <a:pt x="2537495" y="737921"/>
                    <a:pt x="2529425" y="729851"/>
                    <a:pt x="2529425" y="719896"/>
                  </a:cubicBezTo>
                  <a:cubicBezTo>
                    <a:pt x="2529425" y="709941"/>
                    <a:pt x="2537495" y="701872"/>
                    <a:pt x="2547449" y="701872"/>
                  </a:cubicBezTo>
                  <a:close/>
                  <a:moveTo>
                    <a:pt x="2241034" y="701872"/>
                  </a:moveTo>
                  <a:cubicBezTo>
                    <a:pt x="2250989" y="701872"/>
                    <a:pt x="2259059" y="709941"/>
                    <a:pt x="2259059" y="719896"/>
                  </a:cubicBezTo>
                  <a:cubicBezTo>
                    <a:pt x="2259059" y="729851"/>
                    <a:pt x="2250989" y="737921"/>
                    <a:pt x="2241034" y="737921"/>
                  </a:cubicBezTo>
                  <a:cubicBezTo>
                    <a:pt x="2231080" y="737921"/>
                    <a:pt x="2223010" y="729851"/>
                    <a:pt x="2223010" y="719896"/>
                  </a:cubicBezTo>
                  <a:cubicBezTo>
                    <a:pt x="2223010" y="709941"/>
                    <a:pt x="2231080" y="701872"/>
                    <a:pt x="2241034" y="701872"/>
                  </a:cubicBezTo>
                  <a:close/>
                  <a:moveTo>
                    <a:pt x="1411911" y="701872"/>
                  </a:moveTo>
                  <a:cubicBezTo>
                    <a:pt x="1421866" y="701872"/>
                    <a:pt x="1429936" y="709941"/>
                    <a:pt x="1429936" y="719896"/>
                  </a:cubicBezTo>
                  <a:cubicBezTo>
                    <a:pt x="1429936" y="729851"/>
                    <a:pt x="1421866" y="737921"/>
                    <a:pt x="1411911" y="737921"/>
                  </a:cubicBezTo>
                  <a:cubicBezTo>
                    <a:pt x="1401957" y="737921"/>
                    <a:pt x="1393887" y="729851"/>
                    <a:pt x="1393887" y="719896"/>
                  </a:cubicBezTo>
                  <a:cubicBezTo>
                    <a:pt x="1393887" y="709941"/>
                    <a:pt x="1401957" y="701872"/>
                    <a:pt x="1411911" y="701872"/>
                  </a:cubicBezTo>
                  <a:close/>
                  <a:moveTo>
                    <a:pt x="1165578" y="701872"/>
                  </a:moveTo>
                  <a:cubicBezTo>
                    <a:pt x="1175532" y="701872"/>
                    <a:pt x="1183602" y="709941"/>
                    <a:pt x="1183602" y="719896"/>
                  </a:cubicBezTo>
                  <a:cubicBezTo>
                    <a:pt x="1183602" y="729851"/>
                    <a:pt x="1175532" y="737921"/>
                    <a:pt x="1165578" y="737921"/>
                  </a:cubicBezTo>
                  <a:cubicBezTo>
                    <a:pt x="1155623" y="737921"/>
                    <a:pt x="1147553" y="729851"/>
                    <a:pt x="1147553" y="719896"/>
                  </a:cubicBezTo>
                  <a:cubicBezTo>
                    <a:pt x="1147553" y="709941"/>
                    <a:pt x="1155623" y="701872"/>
                    <a:pt x="1165578" y="701872"/>
                  </a:cubicBezTo>
                  <a:close/>
                  <a:moveTo>
                    <a:pt x="168227" y="701872"/>
                  </a:moveTo>
                  <a:cubicBezTo>
                    <a:pt x="178182" y="701872"/>
                    <a:pt x="186252" y="709941"/>
                    <a:pt x="186252" y="719896"/>
                  </a:cubicBezTo>
                  <a:cubicBezTo>
                    <a:pt x="186252" y="729851"/>
                    <a:pt x="178182" y="737921"/>
                    <a:pt x="168227" y="737921"/>
                  </a:cubicBezTo>
                  <a:cubicBezTo>
                    <a:pt x="158273" y="737921"/>
                    <a:pt x="150203" y="729851"/>
                    <a:pt x="150203" y="719896"/>
                  </a:cubicBezTo>
                  <a:cubicBezTo>
                    <a:pt x="150203" y="709941"/>
                    <a:pt x="158273" y="701872"/>
                    <a:pt x="168227" y="701872"/>
                  </a:cubicBezTo>
                  <a:close/>
                  <a:moveTo>
                    <a:pt x="1910586" y="695864"/>
                  </a:moveTo>
                  <a:cubicBezTo>
                    <a:pt x="1920541" y="695864"/>
                    <a:pt x="1928611" y="703934"/>
                    <a:pt x="1928611" y="713888"/>
                  </a:cubicBezTo>
                  <a:cubicBezTo>
                    <a:pt x="1928611" y="723843"/>
                    <a:pt x="1920541" y="731913"/>
                    <a:pt x="1910586" y="731913"/>
                  </a:cubicBezTo>
                  <a:cubicBezTo>
                    <a:pt x="1900632" y="731913"/>
                    <a:pt x="1892562" y="723843"/>
                    <a:pt x="1892562" y="713888"/>
                  </a:cubicBezTo>
                  <a:cubicBezTo>
                    <a:pt x="1892562" y="703934"/>
                    <a:pt x="1900632" y="695864"/>
                    <a:pt x="1910586" y="695864"/>
                  </a:cubicBezTo>
                  <a:close/>
                  <a:moveTo>
                    <a:pt x="3833190" y="689856"/>
                  </a:moveTo>
                  <a:cubicBezTo>
                    <a:pt x="3843145" y="689856"/>
                    <a:pt x="3851215" y="697926"/>
                    <a:pt x="3851215" y="707880"/>
                  </a:cubicBezTo>
                  <a:cubicBezTo>
                    <a:pt x="3851215" y="717835"/>
                    <a:pt x="3843145" y="725905"/>
                    <a:pt x="3833190" y="725905"/>
                  </a:cubicBezTo>
                  <a:cubicBezTo>
                    <a:pt x="3823236" y="725905"/>
                    <a:pt x="3815166" y="717835"/>
                    <a:pt x="3815166" y="707880"/>
                  </a:cubicBezTo>
                  <a:cubicBezTo>
                    <a:pt x="3815166" y="697926"/>
                    <a:pt x="3823236" y="689856"/>
                    <a:pt x="3833190" y="689856"/>
                  </a:cubicBezTo>
                  <a:close/>
                  <a:moveTo>
                    <a:pt x="2787774" y="689856"/>
                  </a:moveTo>
                  <a:cubicBezTo>
                    <a:pt x="2797729" y="689856"/>
                    <a:pt x="2805799" y="697926"/>
                    <a:pt x="2805799" y="707880"/>
                  </a:cubicBezTo>
                  <a:cubicBezTo>
                    <a:pt x="2805799" y="717835"/>
                    <a:pt x="2797729" y="725905"/>
                    <a:pt x="2787774" y="725905"/>
                  </a:cubicBezTo>
                  <a:cubicBezTo>
                    <a:pt x="2777820" y="725905"/>
                    <a:pt x="2769750" y="717835"/>
                    <a:pt x="2769750" y="707880"/>
                  </a:cubicBezTo>
                  <a:cubicBezTo>
                    <a:pt x="2769750" y="697926"/>
                    <a:pt x="2777820" y="689856"/>
                    <a:pt x="2787774" y="689856"/>
                  </a:cubicBezTo>
                  <a:close/>
                  <a:moveTo>
                    <a:pt x="5737768" y="677840"/>
                  </a:moveTo>
                  <a:cubicBezTo>
                    <a:pt x="5747723" y="677840"/>
                    <a:pt x="5755793" y="685910"/>
                    <a:pt x="5755793" y="695865"/>
                  </a:cubicBezTo>
                  <a:cubicBezTo>
                    <a:pt x="5755793" y="705819"/>
                    <a:pt x="5747723" y="713889"/>
                    <a:pt x="5737768" y="713889"/>
                  </a:cubicBezTo>
                  <a:cubicBezTo>
                    <a:pt x="5727813" y="713889"/>
                    <a:pt x="5719744" y="705819"/>
                    <a:pt x="5719744" y="695865"/>
                  </a:cubicBezTo>
                  <a:cubicBezTo>
                    <a:pt x="5719744" y="685910"/>
                    <a:pt x="5727813" y="677840"/>
                    <a:pt x="5737768" y="677840"/>
                  </a:cubicBezTo>
                  <a:close/>
                  <a:moveTo>
                    <a:pt x="781057" y="677840"/>
                  </a:moveTo>
                  <a:cubicBezTo>
                    <a:pt x="791012" y="677840"/>
                    <a:pt x="799082" y="685910"/>
                    <a:pt x="799082" y="695865"/>
                  </a:cubicBezTo>
                  <a:cubicBezTo>
                    <a:pt x="799082" y="705819"/>
                    <a:pt x="791012" y="713889"/>
                    <a:pt x="781057" y="713889"/>
                  </a:cubicBezTo>
                  <a:cubicBezTo>
                    <a:pt x="771103" y="713889"/>
                    <a:pt x="763033" y="705819"/>
                    <a:pt x="763033" y="695865"/>
                  </a:cubicBezTo>
                  <a:cubicBezTo>
                    <a:pt x="763033" y="685910"/>
                    <a:pt x="771103" y="677840"/>
                    <a:pt x="781057" y="677840"/>
                  </a:cubicBezTo>
                  <a:close/>
                  <a:moveTo>
                    <a:pt x="276373" y="677840"/>
                  </a:moveTo>
                  <a:cubicBezTo>
                    <a:pt x="286328" y="677840"/>
                    <a:pt x="294398" y="685910"/>
                    <a:pt x="294398" y="695865"/>
                  </a:cubicBezTo>
                  <a:cubicBezTo>
                    <a:pt x="294398" y="705819"/>
                    <a:pt x="286328" y="713889"/>
                    <a:pt x="276373" y="713889"/>
                  </a:cubicBezTo>
                  <a:cubicBezTo>
                    <a:pt x="266419" y="713889"/>
                    <a:pt x="258349" y="705819"/>
                    <a:pt x="258349" y="695865"/>
                  </a:cubicBezTo>
                  <a:cubicBezTo>
                    <a:pt x="258349" y="685910"/>
                    <a:pt x="266419" y="677840"/>
                    <a:pt x="276373" y="677840"/>
                  </a:cubicBezTo>
                  <a:close/>
                  <a:moveTo>
                    <a:pt x="1784415" y="671832"/>
                  </a:moveTo>
                  <a:cubicBezTo>
                    <a:pt x="1794370" y="671832"/>
                    <a:pt x="1802440" y="679901"/>
                    <a:pt x="1802440" y="689856"/>
                  </a:cubicBezTo>
                  <a:cubicBezTo>
                    <a:pt x="1802440" y="699811"/>
                    <a:pt x="1794370" y="707881"/>
                    <a:pt x="1784415" y="707881"/>
                  </a:cubicBezTo>
                  <a:cubicBezTo>
                    <a:pt x="1774461" y="707881"/>
                    <a:pt x="1766391" y="699811"/>
                    <a:pt x="1766391" y="689856"/>
                  </a:cubicBezTo>
                  <a:cubicBezTo>
                    <a:pt x="1766391" y="679901"/>
                    <a:pt x="1774461" y="671832"/>
                    <a:pt x="1784415" y="671832"/>
                  </a:cubicBezTo>
                  <a:close/>
                  <a:moveTo>
                    <a:pt x="3713027" y="665824"/>
                  </a:moveTo>
                  <a:cubicBezTo>
                    <a:pt x="3722982" y="665824"/>
                    <a:pt x="3731052" y="673894"/>
                    <a:pt x="3731052" y="683848"/>
                  </a:cubicBezTo>
                  <a:cubicBezTo>
                    <a:pt x="3731052" y="693803"/>
                    <a:pt x="3722982" y="701873"/>
                    <a:pt x="3713027" y="701873"/>
                  </a:cubicBezTo>
                  <a:cubicBezTo>
                    <a:pt x="3703073" y="701873"/>
                    <a:pt x="3695003" y="693803"/>
                    <a:pt x="3695003" y="683848"/>
                  </a:cubicBezTo>
                  <a:cubicBezTo>
                    <a:pt x="3695003" y="673894"/>
                    <a:pt x="3703073" y="665824"/>
                    <a:pt x="3713027" y="665824"/>
                  </a:cubicBezTo>
                  <a:close/>
                  <a:moveTo>
                    <a:pt x="3274433" y="665824"/>
                  </a:moveTo>
                  <a:cubicBezTo>
                    <a:pt x="3284388" y="665824"/>
                    <a:pt x="3292458" y="673894"/>
                    <a:pt x="3292458" y="683848"/>
                  </a:cubicBezTo>
                  <a:cubicBezTo>
                    <a:pt x="3292458" y="693803"/>
                    <a:pt x="3284388" y="701873"/>
                    <a:pt x="3274433" y="701873"/>
                  </a:cubicBezTo>
                  <a:cubicBezTo>
                    <a:pt x="3264478" y="701873"/>
                    <a:pt x="3256409" y="693803"/>
                    <a:pt x="3256409" y="683848"/>
                  </a:cubicBezTo>
                  <a:cubicBezTo>
                    <a:pt x="3256409" y="673894"/>
                    <a:pt x="3264478" y="665824"/>
                    <a:pt x="3274433" y="665824"/>
                  </a:cubicBezTo>
                  <a:close/>
                  <a:moveTo>
                    <a:pt x="1291748" y="665824"/>
                  </a:moveTo>
                  <a:cubicBezTo>
                    <a:pt x="1301703" y="665824"/>
                    <a:pt x="1309773" y="673894"/>
                    <a:pt x="1309773" y="683848"/>
                  </a:cubicBezTo>
                  <a:cubicBezTo>
                    <a:pt x="1309773" y="693803"/>
                    <a:pt x="1301703" y="701873"/>
                    <a:pt x="1291748" y="701873"/>
                  </a:cubicBezTo>
                  <a:cubicBezTo>
                    <a:pt x="1281794" y="701873"/>
                    <a:pt x="1273724" y="693803"/>
                    <a:pt x="1273724" y="683848"/>
                  </a:cubicBezTo>
                  <a:cubicBezTo>
                    <a:pt x="1273724" y="673894"/>
                    <a:pt x="1281794" y="665824"/>
                    <a:pt x="1291748" y="665824"/>
                  </a:cubicBezTo>
                  <a:close/>
                  <a:moveTo>
                    <a:pt x="636862" y="665824"/>
                  </a:moveTo>
                  <a:cubicBezTo>
                    <a:pt x="646817" y="665824"/>
                    <a:pt x="654887" y="673894"/>
                    <a:pt x="654887" y="683848"/>
                  </a:cubicBezTo>
                  <a:cubicBezTo>
                    <a:pt x="654887" y="693803"/>
                    <a:pt x="646817" y="701873"/>
                    <a:pt x="636862" y="701873"/>
                  </a:cubicBezTo>
                  <a:cubicBezTo>
                    <a:pt x="626908" y="701873"/>
                    <a:pt x="618838" y="693803"/>
                    <a:pt x="618838" y="683848"/>
                  </a:cubicBezTo>
                  <a:cubicBezTo>
                    <a:pt x="618838" y="673894"/>
                    <a:pt x="626908" y="665824"/>
                    <a:pt x="636862" y="665824"/>
                  </a:cubicBezTo>
                  <a:close/>
                  <a:moveTo>
                    <a:pt x="3172295" y="659815"/>
                  </a:moveTo>
                  <a:cubicBezTo>
                    <a:pt x="3182250" y="659815"/>
                    <a:pt x="3190320" y="667885"/>
                    <a:pt x="3190320" y="677839"/>
                  </a:cubicBezTo>
                  <a:cubicBezTo>
                    <a:pt x="3190320" y="687794"/>
                    <a:pt x="3182250" y="695864"/>
                    <a:pt x="3172295" y="695864"/>
                  </a:cubicBezTo>
                  <a:cubicBezTo>
                    <a:pt x="3162341" y="695864"/>
                    <a:pt x="3154271" y="687794"/>
                    <a:pt x="3154271" y="677839"/>
                  </a:cubicBezTo>
                  <a:cubicBezTo>
                    <a:pt x="3154271" y="667885"/>
                    <a:pt x="3162341" y="659815"/>
                    <a:pt x="3172295" y="659815"/>
                  </a:cubicBezTo>
                  <a:close/>
                  <a:moveTo>
                    <a:pt x="6314550" y="647799"/>
                  </a:moveTo>
                  <a:cubicBezTo>
                    <a:pt x="6324504" y="647799"/>
                    <a:pt x="6332574" y="655869"/>
                    <a:pt x="6332574" y="665824"/>
                  </a:cubicBezTo>
                  <a:cubicBezTo>
                    <a:pt x="6332574" y="675778"/>
                    <a:pt x="6324505" y="683848"/>
                    <a:pt x="6314550" y="683848"/>
                  </a:cubicBezTo>
                  <a:cubicBezTo>
                    <a:pt x="6304595" y="683848"/>
                    <a:pt x="6296525" y="675778"/>
                    <a:pt x="6296525" y="665824"/>
                  </a:cubicBezTo>
                  <a:cubicBezTo>
                    <a:pt x="6296525" y="655869"/>
                    <a:pt x="6304594" y="647799"/>
                    <a:pt x="6314550" y="647799"/>
                  </a:cubicBezTo>
                  <a:close/>
                  <a:moveTo>
                    <a:pt x="3040116" y="647799"/>
                  </a:moveTo>
                  <a:cubicBezTo>
                    <a:pt x="3050071" y="647799"/>
                    <a:pt x="3058141" y="655869"/>
                    <a:pt x="3058141" y="665824"/>
                  </a:cubicBezTo>
                  <a:cubicBezTo>
                    <a:pt x="3058141" y="675778"/>
                    <a:pt x="3050071" y="683848"/>
                    <a:pt x="3040116" y="683848"/>
                  </a:cubicBezTo>
                  <a:cubicBezTo>
                    <a:pt x="3030161" y="683848"/>
                    <a:pt x="3022092" y="675778"/>
                    <a:pt x="3022092" y="665824"/>
                  </a:cubicBezTo>
                  <a:cubicBezTo>
                    <a:pt x="3022092" y="655869"/>
                    <a:pt x="3030161" y="647799"/>
                    <a:pt x="3040116" y="647799"/>
                  </a:cubicBezTo>
                  <a:close/>
                  <a:moveTo>
                    <a:pt x="4025450" y="641791"/>
                  </a:moveTo>
                  <a:cubicBezTo>
                    <a:pt x="4035405" y="641791"/>
                    <a:pt x="4043475" y="649860"/>
                    <a:pt x="4043475" y="659815"/>
                  </a:cubicBezTo>
                  <a:cubicBezTo>
                    <a:pt x="4043475" y="669770"/>
                    <a:pt x="4035405" y="677840"/>
                    <a:pt x="4025450" y="677840"/>
                  </a:cubicBezTo>
                  <a:cubicBezTo>
                    <a:pt x="4015495" y="677840"/>
                    <a:pt x="4007426" y="669770"/>
                    <a:pt x="4007426" y="659815"/>
                  </a:cubicBezTo>
                  <a:cubicBezTo>
                    <a:pt x="4007426" y="649860"/>
                    <a:pt x="4015495" y="641791"/>
                    <a:pt x="4025450" y="641791"/>
                  </a:cubicBezTo>
                  <a:close/>
                  <a:moveTo>
                    <a:pt x="5948053" y="629775"/>
                  </a:moveTo>
                  <a:cubicBezTo>
                    <a:pt x="5958008" y="629775"/>
                    <a:pt x="5966078" y="637845"/>
                    <a:pt x="5966078" y="647799"/>
                  </a:cubicBezTo>
                  <a:cubicBezTo>
                    <a:pt x="5966078" y="657754"/>
                    <a:pt x="5958008" y="665824"/>
                    <a:pt x="5948053" y="665824"/>
                  </a:cubicBezTo>
                  <a:cubicBezTo>
                    <a:pt x="5938098" y="665824"/>
                    <a:pt x="5930029" y="657754"/>
                    <a:pt x="5930029" y="647799"/>
                  </a:cubicBezTo>
                  <a:cubicBezTo>
                    <a:pt x="5930029" y="637845"/>
                    <a:pt x="5938098" y="629775"/>
                    <a:pt x="5948053" y="629775"/>
                  </a:cubicBezTo>
                  <a:close/>
                  <a:moveTo>
                    <a:pt x="2673619" y="629775"/>
                  </a:moveTo>
                  <a:cubicBezTo>
                    <a:pt x="2683574" y="629775"/>
                    <a:pt x="2691644" y="637845"/>
                    <a:pt x="2691644" y="647799"/>
                  </a:cubicBezTo>
                  <a:cubicBezTo>
                    <a:pt x="2691644" y="657754"/>
                    <a:pt x="2683574" y="665824"/>
                    <a:pt x="2673619" y="665824"/>
                  </a:cubicBezTo>
                  <a:cubicBezTo>
                    <a:pt x="2663664" y="665824"/>
                    <a:pt x="2655595" y="657754"/>
                    <a:pt x="2655595" y="647799"/>
                  </a:cubicBezTo>
                  <a:cubicBezTo>
                    <a:pt x="2655595" y="637845"/>
                    <a:pt x="2663664" y="629775"/>
                    <a:pt x="2673619" y="629775"/>
                  </a:cubicBezTo>
                  <a:close/>
                  <a:moveTo>
                    <a:pt x="2331156" y="629775"/>
                  </a:moveTo>
                  <a:cubicBezTo>
                    <a:pt x="2341111" y="629775"/>
                    <a:pt x="2349181" y="637845"/>
                    <a:pt x="2349181" y="647799"/>
                  </a:cubicBezTo>
                  <a:cubicBezTo>
                    <a:pt x="2349181" y="657754"/>
                    <a:pt x="2341111" y="665824"/>
                    <a:pt x="2331156" y="665824"/>
                  </a:cubicBezTo>
                  <a:cubicBezTo>
                    <a:pt x="2321202" y="665824"/>
                    <a:pt x="2313132" y="657754"/>
                    <a:pt x="2313132" y="647799"/>
                  </a:cubicBezTo>
                  <a:cubicBezTo>
                    <a:pt x="2313132" y="637845"/>
                    <a:pt x="2321202" y="629775"/>
                    <a:pt x="2331156" y="629775"/>
                  </a:cubicBezTo>
                  <a:close/>
                  <a:moveTo>
                    <a:pt x="1514049" y="629775"/>
                  </a:moveTo>
                  <a:cubicBezTo>
                    <a:pt x="1524004" y="629775"/>
                    <a:pt x="1532074" y="637845"/>
                    <a:pt x="1532074" y="647799"/>
                  </a:cubicBezTo>
                  <a:cubicBezTo>
                    <a:pt x="1532074" y="657754"/>
                    <a:pt x="1524004" y="665824"/>
                    <a:pt x="1514049" y="665824"/>
                  </a:cubicBezTo>
                  <a:cubicBezTo>
                    <a:pt x="1504095" y="665824"/>
                    <a:pt x="1496025" y="657754"/>
                    <a:pt x="1496025" y="647799"/>
                  </a:cubicBezTo>
                  <a:cubicBezTo>
                    <a:pt x="1496025" y="637845"/>
                    <a:pt x="1504095" y="629775"/>
                    <a:pt x="1514049" y="629775"/>
                  </a:cubicBezTo>
                  <a:close/>
                  <a:moveTo>
                    <a:pt x="901219" y="629775"/>
                  </a:moveTo>
                  <a:cubicBezTo>
                    <a:pt x="911174" y="629775"/>
                    <a:pt x="919244" y="637845"/>
                    <a:pt x="919244" y="647799"/>
                  </a:cubicBezTo>
                  <a:cubicBezTo>
                    <a:pt x="919244" y="657754"/>
                    <a:pt x="911174" y="665824"/>
                    <a:pt x="901219" y="665824"/>
                  </a:cubicBezTo>
                  <a:cubicBezTo>
                    <a:pt x="891265" y="665824"/>
                    <a:pt x="883195" y="657754"/>
                    <a:pt x="883195" y="647799"/>
                  </a:cubicBezTo>
                  <a:cubicBezTo>
                    <a:pt x="883195" y="637845"/>
                    <a:pt x="891265" y="629775"/>
                    <a:pt x="901219" y="629775"/>
                  </a:cubicBezTo>
                  <a:close/>
                  <a:moveTo>
                    <a:pt x="5827891" y="617758"/>
                  </a:moveTo>
                  <a:cubicBezTo>
                    <a:pt x="5837846" y="617758"/>
                    <a:pt x="5845916" y="625828"/>
                    <a:pt x="5845916" y="635783"/>
                  </a:cubicBezTo>
                  <a:cubicBezTo>
                    <a:pt x="5845916" y="645737"/>
                    <a:pt x="5837846" y="653807"/>
                    <a:pt x="5827891" y="653807"/>
                  </a:cubicBezTo>
                  <a:cubicBezTo>
                    <a:pt x="5817936" y="653807"/>
                    <a:pt x="5809867" y="645737"/>
                    <a:pt x="5809867" y="635783"/>
                  </a:cubicBezTo>
                  <a:cubicBezTo>
                    <a:pt x="5809867" y="625828"/>
                    <a:pt x="5817936" y="617758"/>
                    <a:pt x="5827891" y="617758"/>
                  </a:cubicBezTo>
                  <a:close/>
                  <a:moveTo>
                    <a:pt x="2469343" y="617758"/>
                  </a:moveTo>
                  <a:cubicBezTo>
                    <a:pt x="2479298" y="617758"/>
                    <a:pt x="2487368" y="625828"/>
                    <a:pt x="2487368" y="635783"/>
                  </a:cubicBezTo>
                  <a:cubicBezTo>
                    <a:pt x="2487368" y="645737"/>
                    <a:pt x="2479298" y="653807"/>
                    <a:pt x="2469343" y="653807"/>
                  </a:cubicBezTo>
                  <a:cubicBezTo>
                    <a:pt x="2459388" y="653807"/>
                    <a:pt x="2451319" y="645737"/>
                    <a:pt x="2451319" y="635783"/>
                  </a:cubicBezTo>
                  <a:cubicBezTo>
                    <a:pt x="2451319" y="625828"/>
                    <a:pt x="2459388" y="617758"/>
                    <a:pt x="2469343" y="617758"/>
                  </a:cubicBezTo>
                  <a:close/>
                  <a:moveTo>
                    <a:pt x="6110273" y="611750"/>
                  </a:moveTo>
                  <a:cubicBezTo>
                    <a:pt x="6120228" y="611750"/>
                    <a:pt x="6128298" y="619819"/>
                    <a:pt x="6128298" y="629774"/>
                  </a:cubicBezTo>
                  <a:cubicBezTo>
                    <a:pt x="6128298" y="639729"/>
                    <a:pt x="6120228" y="647799"/>
                    <a:pt x="6110273" y="647799"/>
                  </a:cubicBezTo>
                  <a:cubicBezTo>
                    <a:pt x="6100318" y="647799"/>
                    <a:pt x="6092248" y="639729"/>
                    <a:pt x="6092248" y="629774"/>
                  </a:cubicBezTo>
                  <a:cubicBezTo>
                    <a:pt x="6092248" y="619819"/>
                    <a:pt x="6100318" y="611750"/>
                    <a:pt x="6110273" y="611750"/>
                  </a:cubicBezTo>
                  <a:close/>
                  <a:moveTo>
                    <a:pt x="3598872" y="611750"/>
                  </a:moveTo>
                  <a:cubicBezTo>
                    <a:pt x="3608827" y="611750"/>
                    <a:pt x="3616897" y="619819"/>
                    <a:pt x="3616897" y="629774"/>
                  </a:cubicBezTo>
                  <a:cubicBezTo>
                    <a:pt x="3616897" y="639729"/>
                    <a:pt x="3608827" y="647799"/>
                    <a:pt x="3598872" y="647799"/>
                  </a:cubicBezTo>
                  <a:cubicBezTo>
                    <a:pt x="3588918" y="647799"/>
                    <a:pt x="3580848" y="639729"/>
                    <a:pt x="3580848" y="629774"/>
                  </a:cubicBezTo>
                  <a:cubicBezTo>
                    <a:pt x="3580848" y="619819"/>
                    <a:pt x="3588918" y="611750"/>
                    <a:pt x="3598872" y="611750"/>
                  </a:cubicBezTo>
                  <a:close/>
                  <a:moveTo>
                    <a:pt x="2150912" y="611750"/>
                  </a:moveTo>
                  <a:cubicBezTo>
                    <a:pt x="2160867" y="611750"/>
                    <a:pt x="2168937" y="619819"/>
                    <a:pt x="2168937" y="629774"/>
                  </a:cubicBezTo>
                  <a:cubicBezTo>
                    <a:pt x="2168937" y="639729"/>
                    <a:pt x="2160867" y="647799"/>
                    <a:pt x="2150912" y="647799"/>
                  </a:cubicBezTo>
                  <a:cubicBezTo>
                    <a:pt x="2140958" y="647799"/>
                    <a:pt x="2132888" y="639729"/>
                    <a:pt x="2132888" y="629774"/>
                  </a:cubicBezTo>
                  <a:cubicBezTo>
                    <a:pt x="2132888" y="619819"/>
                    <a:pt x="2140958" y="611750"/>
                    <a:pt x="2150912" y="611750"/>
                  </a:cubicBezTo>
                  <a:close/>
                  <a:moveTo>
                    <a:pt x="2036758" y="605742"/>
                  </a:moveTo>
                  <a:cubicBezTo>
                    <a:pt x="2046712" y="605742"/>
                    <a:pt x="2054782" y="613812"/>
                    <a:pt x="2054782" y="623766"/>
                  </a:cubicBezTo>
                  <a:cubicBezTo>
                    <a:pt x="2054782" y="633721"/>
                    <a:pt x="2046712" y="641791"/>
                    <a:pt x="2036758" y="641791"/>
                  </a:cubicBezTo>
                  <a:cubicBezTo>
                    <a:pt x="2026803" y="641791"/>
                    <a:pt x="2018733" y="633721"/>
                    <a:pt x="2018733" y="623766"/>
                  </a:cubicBezTo>
                  <a:cubicBezTo>
                    <a:pt x="2018733" y="613812"/>
                    <a:pt x="2026803" y="605742"/>
                    <a:pt x="2036758" y="605742"/>
                  </a:cubicBezTo>
                  <a:close/>
                  <a:moveTo>
                    <a:pt x="1652236" y="605742"/>
                  </a:moveTo>
                  <a:cubicBezTo>
                    <a:pt x="1662191" y="605742"/>
                    <a:pt x="1670261" y="613812"/>
                    <a:pt x="1670261" y="623766"/>
                  </a:cubicBezTo>
                  <a:cubicBezTo>
                    <a:pt x="1670261" y="633721"/>
                    <a:pt x="1662191" y="641791"/>
                    <a:pt x="1652236" y="641791"/>
                  </a:cubicBezTo>
                  <a:cubicBezTo>
                    <a:pt x="1642282" y="641791"/>
                    <a:pt x="1634212" y="633721"/>
                    <a:pt x="1634212" y="623766"/>
                  </a:cubicBezTo>
                  <a:cubicBezTo>
                    <a:pt x="1634212" y="613812"/>
                    <a:pt x="1642282" y="605742"/>
                    <a:pt x="1652236" y="605742"/>
                  </a:cubicBezTo>
                  <a:close/>
                  <a:moveTo>
                    <a:pt x="1027390" y="605742"/>
                  </a:moveTo>
                  <a:cubicBezTo>
                    <a:pt x="1037345" y="605742"/>
                    <a:pt x="1045415" y="613812"/>
                    <a:pt x="1045415" y="623766"/>
                  </a:cubicBezTo>
                  <a:cubicBezTo>
                    <a:pt x="1045415" y="633721"/>
                    <a:pt x="1037345" y="641791"/>
                    <a:pt x="1027390" y="641791"/>
                  </a:cubicBezTo>
                  <a:cubicBezTo>
                    <a:pt x="1017436" y="641791"/>
                    <a:pt x="1009366" y="633721"/>
                    <a:pt x="1009366" y="623766"/>
                  </a:cubicBezTo>
                  <a:cubicBezTo>
                    <a:pt x="1009366" y="613812"/>
                    <a:pt x="1017436" y="605742"/>
                    <a:pt x="1027390" y="605742"/>
                  </a:cubicBezTo>
                  <a:close/>
                  <a:moveTo>
                    <a:pt x="504684" y="605742"/>
                  </a:moveTo>
                  <a:cubicBezTo>
                    <a:pt x="514638" y="605742"/>
                    <a:pt x="522708" y="613812"/>
                    <a:pt x="522708" y="623766"/>
                  </a:cubicBezTo>
                  <a:cubicBezTo>
                    <a:pt x="522708" y="633721"/>
                    <a:pt x="514638" y="641791"/>
                    <a:pt x="504684" y="641791"/>
                  </a:cubicBezTo>
                  <a:cubicBezTo>
                    <a:pt x="494729" y="641791"/>
                    <a:pt x="486659" y="633721"/>
                    <a:pt x="486659" y="623766"/>
                  </a:cubicBezTo>
                  <a:cubicBezTo>
                    <a:pt x="486659" y="613812"/>
                    <a:pt x="494729" y="605742"/>
                    <a:pt x="504684" y="605742"/>
                  </a:cubicBezTo>
                  <a:close/>
                  <a:moveTo>
                    <a:pt x="378512" y="605742"/>
                  </a:moveTo>
                  <a:cubicBezTo>
                    <a:pt x="388467" y="605742"/>
                    <a:pt x="396537" y="613812"/>
                    <a:pt x="396537" y="623766"/>
                  </a:cubicBezTo>
                  <a:cubicBezTo>
                    <a:pt x="396537" y="633721"/>
                    <a:pt x="388467" y="641791"/>
                    <a:pt x="378512" y="641791"/>
                  </a:cubicBezTo>
                  <a:cubicBezTo>
                    <a:pt x="368558" y="641791"/>
                    <a:pt x="360488" y="633721"/>
                    <a:pt x="360488" y="623766"/>
                  </a:cubicBezTo>
                  <a:cubicBezTo>
                    <a:pt x="360488" y="613812"/>
                    <a:pt x="368558" y="605742"/>
                    <a:pt x="378512" y="605742"/>
                  </a:cubicBezTo>
                  <a:close/>
                  <a:moveTo>
                    <a:pt x="3358547" y="599734"/>
                  </a:moveTo>
                  <a:cubicBezTo>
                    <a:pt x="3368502" y="599734"/>
                    <a:pt x="3376572" y="607804"/>
                    <a:pt x="3376572" y="617758"/>
                  </a:cubicBezTo>
                  <a:cubicBezTo>
                    <a:pt x="3376572" y="627713"/>
                    <a:pt x="3368502" y="635783"/>
                    <a:pt x="3358547" y="635783"/>
                  </a:cubicBezTo>
                  <a:cubicBezTo>
                    <a:pt x="3348593" y="635783"/>
                    <a:pt x="3340523" y="627713"/>
                    <a:pt x="3340523" y="617758"/>
                  </a:cubicBezTo>
                  <a:cubicBezTo>
                    <a:pt x="3340523" y="607804"/>
                    <a:pt x="3348593" y="599734"/>
                    <a:pt x="3358547" y="599734"/>
                  </a:cubicBezTo>
                  <a:close/>
                  <a:moveTo>
                    <a:pt x="3887263" y="593726"/>
                  </a:moveTo>
                  <a:cubicBezTo>
                    <a:pt x="3897218" y="593726"/>
                    <a:pt x="3905288" y="601796"/>
                    <a:pt x="3905288" y="611750"/>
                  </a:cubicBezTo>
                  <a:cubicBezTo>
                    <a:pt x="3905288" y="621705"/>
                    <a:pt x="3897218" y="629775"/>
                    <a:pt x="3887263" y="629775"/>
                  </a:cubicBezTo>
                  <a:cubicBezTo>
                    <a:pt x="3877308" y="629775"/>
                    <a:pt x="3869238" y="621705"/>
                    <a:pt x="3869238" y="611750"/>
                  </a:cubicBezTo>
                  <a:cubicBezTo>
                    <a:pt x="3869238" y="601796"/>
                    <a:pt x="3877308" y="593726"/>
                    <a:pt x="3887263" y="593726"/>
                  </a:cubicBezTo>
                  <a:close/>
                  <a:moveTo>
                    <a:pt x="5623614" y="587718"/>
                  </a:moveTo>
                  <a:cubicBezTo>
                    <a:pt x="5633569" y="587718"/>
                    <a:pt x="5641639" y="595788"/>
                    <a:pt x="5641639" y="605743"/>
                  </a:cubicBezTo>
                  <a:cubicBezTo>
                    <a:pt x="5641639" y="615697"/>
                    <a:pt x="5633569" y="623767"/>
                    <a:pt x="5623614" y="623767"/>
                  </a:cubicBezTo>
                  <a:cubicBezTo>
                    <a:pt x="5613659" y="623767"/>
                    <a:pt x="5605590" y="615697"/>
                    <a:pt x="5605590" y="605743"/>
                  </a:cubicBezTo>
                  <a:cubicBezTo>
                    <a:pt x="5605590" y="595788"/>
                    <a:pt x="5613659" y="587718"/>
                    <a:pt x="5623614" y="587718"/>
                  </a:cubicBezTo>
                  <a:close/>
                  <a:moveTo>
                    <a:pt x="4157629" y="587718"/>
                  </a:moveTo>
                  <a:cubicBezTo>
                    <a:pt x="4167584" y="587718"/>
                    <a:pt x="4175654" y="595788"/>
                    <a:pt x="4175654" y="605743"/>
                  </a:cubicBezTo>
                  <a:cubicBezTo>
                    <a:pt x="4175654" y="615697"/>
                    <a:pt x="4167584" y="623767"/>
                    <a:pt x="4157629" y="623767"/>
                  </a:cubicBezTo>
                  <a:cubicBezTo>
                    <a:pt x="4147674" y="623767"/>
                    <a:pt x="4139604" y="615697"/>
                    <a:pt x="4139604" y="605743"/>
                  </a:cubicBezTo>
                  <a:cubicBezTo>
                    <a:pt x="4139604" y="595788"/>
                    <a:pt x="4147674" y="587718"/>
                    <a:pt x="4157629" y="587718"/>
                  </a:cubicBezTo>
                  <a:close/>
                  <a:moveTo>
                    <a:pt x="1886555" y="587718"/>
                  </a:moveTo>
                  <a:cubicBezTo>
                    <a:pt x="1896509" y="587718"/>
                    <a:pt x="1904579" y="595788"/>
                    <a:pt x="1904579" y="605743"/>
                  </a:cubicBezTo>
                  <a:cubicBezTo>
                    <a:pt x="1904579" y="615697"/>
                    <a:pt x="1896509" y="623767"/>
                    <a:pt x="1886555" y="623767"/>
                  </a:cubicBezTo>
                  <a:cubicBezTo>
                    <a:pt x="1876600" y="623767"/>
                    <a:pt x="1868530" y="615697"/>
                    <a:pt x="1868530" y="605743"/>
                  </a:cubicBezTo>
                  <a:cubicBezTo>
                    <a:pt x="1868530" y="595788"/>
                    <a:pt x="1876600" y="587718"/>
                    <a:pt x="1886555" y="587718"/>
                  </a:cubicBezTo>
                  <a:close/>
                  <a:moveTo>
                    <a:pt x="1147553" y="587718"/>
                  </a:moveTo>
                  <a:cubicBezTo>
                    <a:pt x="1157508" y="587718"/>
                    <a:pt x="1165578" y="595788"/>
                    <a:pt x="1165578" y="605743"/>
                  </a:cubicBezTo>
                  <a:cubicBezTo>
                    <a:pt x="1165578" y="615697"/>
                    <a:pt x="1157508" y="623767"/>
                    <a:pt x="1147553" y="623767"/>
                  </a:cubicBezTo>
                  <a:cubicBezTo>
                    <a:pt x="1137599" y="623767"/>
                    <a:pt x="1129529" y="615697"/>
                    <a:pt x="1129529" y="605743"/>
                  </a:cubicBezTo>
                  <a:cubicBezTo>
                    <a:pt x="1129529" y="595788"/>
                    <a:pt x="1137599" y="587718"/>
                    <a:pt x="1147553" y="587718"/>
                  </a:cubicBezTo>
                  <a:close/>
                  <a:moveTo>
                    <a:pt x="6212411" y="581710"/>
                  </a:moveTo>
                  <a:cubicBezTo>
                    <a:pt x="6222366" y="581710"/>
                    <a:pt x="6230436" y="589779"/>
                    <a:pt x="6230436" y="599734"/>
                  </a:cubicBezTo>
                  <a:cubicBezTo>
                    <a:pt x="6230436" y="609689"/>
                    <a:pt x="6222366" y="617759"/>
                    <a:pt x="6212411" y="617759"/>
                  </a:cubicBezTo>
                  <a:cubicBezTo>
                    <a:pt x="6202457" y="617759"/>
                    <a:pt x="6194387" y="609689"/>
                    <a:pt x="6194387" y="599734"/>
                  </a:cubicBezTo>
                  <a:cubicBezTo>
                    <a:pt x="6194387" y="589779"/>
                    <a:pt x="6202457" y="581710"/>
                    <a:pt x="6212411" y="581710"/>
                  </a:cubicBezTo>
                  <a:close/>
                  <a:moveTo>
                    <a:pt x="3478710" y="581710"/>
                  </a:moveTo>
                  <a:cubicBezTo>
                    <a:pt x="3488665" y="581710"/>
                    <a:pt x="3496735" y="589779"/>
                    <a:pt x="3496735" y="599734"/>
                  </a:cubicBezTo>
                  <a:cubicBezTo>
                    <a:pt x="3496735" y="609689"/>
                    <a:pt x="3488665" y="617759"/>
                    <a:pt x="3478710" y="617759"/>
                  </a:cubicBezTo>
                  <a:cubicBezTo>
                    <a:pt x="3468756" y="617759"/>
                    <a:pt x="3460686" y="609689"/>
                    <a:pt x="3460686" y="599734"/>
                  </a:cubicBezTo>
                  <a:cubicBezTo>
                    <a:pt x="3460686" y="589779"/>
                    <a:pt x="3468756" y="581710"/>
                    <a:pt x="3478710" y="581710"/>
                  </a:cubicBezTo>
                  <a:close/>
                  <a:moveTo>
                    <a:pt x="2883904" y="581710"/>
                  </a:moveTo>
                  <a:cubicBezTo>
                    <a:pt x="2893859" y="581710"/>
                    <a:pt x="2901929" y="589779"/>
                    <a:pt x="2901929" y="599734"/>
                  </a:cubicBezTo>
                  <a:cubicBezTo>
                    <a:pt x="2901929" y="609689"/>
                    <a:pt x="2893859" y="617759"/>
                    <a:pt x="2883904" y="617759"/>
                  </a:cubicBezTo>
                  <a:cubicBezTo>
                    <a:pt x="2873949" y="617759"/>
                    <a:pt x="2865880" y="609689"/>
                    <a:pt x="2865880" y="599734"/>
                  </a:cubicBezTo>
                  <a:cubicBezTo>
                    <a:pt x="2865880" y="589779"/>
                    <a:pt x="2873949" y="581710"/>
                    <a:pt x="2883904" y="581710"/>
                  </a:cubicBezTo>
                  <a:close/>
                  <a:moveTo>
                    <a:pt x="4488076" y="575702"/>
                  </a:moveTo>
                  <a:cubicBezTo>
                    <a:pt x="4498031" y="575702"/>
                    <a:pt x="4506101" y="583772"/>
                    <a:pt x="4506101" y="593726"/>
                  </a:cubicBezTo>
                  <a:cubicBezTo>
                    <a:pt x="4506101" y="603681"/>
                    <a:pt x="4498031" y="611751"/>
                    <a:pt x="4488076" y="611751"/>
                  </a:cubicBezTo>
                  <a:cubicBezTo>
                    <a:pt x="4478121" y="611751"/>
                    <a:pt x="4470051" y="603681"/>
                    <a:pt x="4470051" y="593726"/>
                  </a:cubicBezTo>
                  <a:cubicBezTo>
                    <a:pt x="4470051" y="583772"/>
                    <a:pt x="4478121" y="575702"/>
                    <a:pt x="4488076" y="575702"/>
                  </a:cubicBezTo>
                  <a:close/>
                  <a:moveTo>
                    <a:pt x="4313840" y="575702"/>
                  </a:moveTo>
                  <a:cubicBezTo>
                    <a:pt x="4323795" y="575702"/>
                    <a:pt x="4331865" y="583772"/>
                    <a:pt x="4331865" y="593726"/>
                  </a:cubicBezTo>
                  <a:cubicBezTo>
                    <a:pt x="4331865" y="603681"/>
                    <a:pt x="4323795" y="611751"/>
                    <a:pt x="4313840" y="611751"/>
                  </a:cubicBezTo>
                  <a:cubicBezTo>
                    <a:pt x="4303886" y="611751"/>
                    <a:pt x="4295816" y="603681"/>
                    <a:pt x="4295816" y="593726"/>
                  </a:cubicBezTo>
                  <a:cubicBezTo>
                    <a:pt x="4295816" y="583772"/>
                    <a:pt x="4303886" y="575702"/>
                    <a:pt x="4313840" y="575702"/>
                  </a:cubicBezTo>
                  <a:close/>
                  <a:moveTo>
                    <a:pt x="1381870" y="569693"/>
                  </a:moveTo>
                  <a:cubicBezTo>
                    <a:pt x="1391825" y="569693"/>
                    <a:pt x="1399895" y="577763"/>
                    <a:pt x="1399895" y="587717"/>
                  </a:cubicBezTo>
                  <a:cubicBezTo>
                    <a:pt x="1399895" y="597672"/>
                    <a:pt x="1391825" y="605742"/>
                    <a:pt x="1381870" y="605742"/>
                  </a:cubicBezTo>
                  <a:cubicBezTo>
                    <a:pt x="1371916" y="605742"/>
                    <a:pt x="1363846" y="597672"/>
                    <a:pt x="1363846" y="587717"/>
                  </a:cubicBezTo>
                  <a:cubicBezTo>
                    <a:pt x="1363846" y="577763"/>
                    <a:pt x="1371916" y="569693"/>
                    <a:pt x="1381870" y="569693"/>
                  </a:cubicBezTo>
                  <a:close/>
                  <a:moveTo>
                    <a:pt x="126170" y="563685"/>
                  </a:moveTo>
                  <a:cubicBezTo>
                    <a:pt x="136125" y="563685"/>
                    <a:pt x="144195" y="571755"/>
                    <a:pt x="144195" y="581709"/>
                  </a:cubicBezTo>
                  <a:cubicBezTo>
                    <a:pt x="144195" y="591664"/>
                    <a:pt x="136125" y="599734"/>
                    <a:pt x="126170" y="599734"/>
                  </a:cubicBezTo>
                  <a:cubicBezTo>
                    <a:pt x="116216" y="599734"/>
                    <a:pt x="108146" y="591664"/>
                    <a:pt x="108146" y="581709"/>
                  </a:cubicBezTo>
                  <a:cubicBezTo>
                    <a:pt x="108146" y="571755"/>
                    <a:pt x="116216" y="563685"/>
                    <a:pt x="126170" y="563685"/>
                  </a:cubicBezTo>
                  <a:close/>
                  <a:moveTo>
                    <a:pt x="2583497" y="557677"/>
                  </a:moveTo>
                  <a:cubicBezTo>
                    <a:pt x="2593452" y="557677"/>
                    <a:pt x="2601522" y="565747"/>
                    <a:pt x="2601522" y="575702"/>
                  </a:cubicBezTo>
                  <a:cubicBezTo>
                    <a:pt x="2601522" y="585656"/>
                    <a:pt x="2593452" y="593726"/>
                    <a:pt x="2583497" y="593726"/>
                  </a:cubicBezTo>
                  <a:cubicBezTo>
                    <a:pt x="2573542" y="593726"/>
                    <a:pt x="2565473" y="585656"/>
                    <a:pt x="2565473" y="575702"/>
                  </a:cubicBezTo>
                  <a:cubicBezTo>
                    <a:pt x="2565473" y="565747"/>
                    <a:pt x="2573542" y="557677"/>
                    <a:pt x="2583497" y="557677"/>
                  </a:cubicBezTo>
                  <a:close/>
                  <a:moveTo>
                    <a:pt x="246333" y="557677"/>
                  </a:moveTo>
                  <a:cubicBezTo>
                    <a:pt x="256288" y="557677"/>
                    <a:pt x="264358" y="565747"/>
                    <a:pt x="264358" y="575702"/>
                  </a:cubicBezTo>
                  <a:cubicBezTo>
                    <a:pt x="264358" y="585656"/>
                    <a:pt x="256288" y="593726"/>
                    <a:pt x="246333" y="593726"/>
                  </a:cubicBezTo>
                  <a:cubicBezTo>
                    <a:pt x="236379" y="593726"/>
                    <a:pt x="228309" y="585656"/>
                    <a:pt x="228309" y="575702"/>
                  </a:cubicBezTo>
                  <a:cubicBezTo>
                    <a:pt x="228309" y="565747"/>
                    <a:pt x="236379" y="557677"/>
                    <a:pt x="246333" y="557677"/>
                  </a:cubicBezTo>
                  <a:close/>
                  <a:moveTo>
                    <a:pt x="1736351" y="551669"/>
                  </a:moveTo>
                  <a:cubicBezTo>
                    <a:pt x="1746305" y="551669"/>
                    <a:pt x="1754375" y="559738"/>
                    <a:pt x="1754375" y="569693"/>
                  </a:cubicBezTo>
                  <a:cubicBezTo>
                    <a:pt x="1754375" y="579648"/>
                    <a:pt x="1746305" y="587718"/>
                    <a:pt x="1736351" y="587718"/>
                  </a:cubicBezTo>
                  <a:cubicBezTo>
                    <a:pt x="1726396" y="587718"/>
                    <a:pt x="1718326" y="579648"/>
                    <a:pt x="1718326" y="569693"/>
                  </a:cubicBezTo>
                  <a:cubicBezTo>
                    <a:pt x="1718326" y="559738"/>
                    <a:pt x="1726396" y="551669"/>
                    <a:pt x="1736351" y="551669"/>
                  </a:cubicBezTo>
                  <a:close/>
                  <a:moveTo>
                    <a:pt x="3731051" y="545661"/>
                  </a:moveTo>
                  <a:cubicBezTo>
                    <a:pt x="3741006" y="545661"/>
                    <a:pt x="3749076" y="553731"/>
                    <a:pt x="3749076" y="563685"/>
                  </a:cubicBezTo>
                  <a:cubicBezTo>
                    <a:pt x="3749076" y="573640"/>
                    <a:pt x="3741006" y="581710"/>
                    <a:pt x="3731051" y="581710"/>
                  </a:cubicBezTo>
                  <a:cubicBezTo>
                    <a:pt x="3721096" y="581710"/>
                    <a:pt x="3713027" y="573640"/>
                    <a:pt x="3713027" y="563685"/>
                  </a:cubicBezTo>
                  <a:cubicBezTo>
                    <a:pt x="3713027" y="553731"/>
                    <a:pt x="3721096" y="545661"/>
                    <a:pt x="3731051" y="545661"/>
                  </a:cubicBezTo>
                  <a:close/>
                  <a:moveTo>
                    <a:pt x="2763741" y="545661"/>
                  </a:moveTo>
                  <a:cubicBezTo>
                    <a:pt x="2773696" y="545661"/>
                    <a:pt x="2781766" y="553731"/>
                    <a:pt x="2781766" y="563685"/>
                  </a:cubicBezTo>
                  <a:cubicBezTo>
                    <a:pt x="2781766" y="573640"/>
                    <a:pt x="2773696" y="581710"/>
                    <a:pt x="2763741" y="581710"/>
                  </a:cubicBezTo>
                  <a:cubicBezTo>
                    <a:pt x="2753786" y="581710"/>
                    <a:pt x="2745717" y="573640"/>
                    <a:pt x="2745717" y="563685"/>
                  </a:cubicBezTo>
                  <a:cubicBezTo>
                    <a:pt x="2745717" y="553731"/>
                    <a:pt x="2753786" y="545661"/>
                    <a:pt x="2763741" y="545661"/>
                  </a:cubicBezTo>
                  <a:close/>
                  <a:moveTo>
                    <a:pt x="726984" y="545661"/>
                  </a:moveTo>
                  <a:cubicBezTo>
                    <a:pt x="736939" y="545661"/>
                    <a:pt x="745009" y="553731"/>
                    <a:pt x="745009" y="563685"/>
                  </a:cubicBezTo>
                  <a:cubicBezTo>
                    <a:pt x="745009" y="573640"/>
                    <a:pt x="736939" y="581710"/>
                    <a:pt x="726984" y="581710"/>
                  </a:cubicBezTo>
                  <a:cubicBezTo>
                    <a:pt x="717030" y="581710"/>
                    <a:pt x="708960" y="573640"/>
                    <a:pt x="708960" y="563685"/>
                  </a:cubicBezTo>
                  <a:cubicBezTo>
                    <a:pt x="708960" y="553731"/>
                    <a:pt x="717030" y="545661"/>
                    <a:pt x="726984" y="545661"/>
                  </a:cubicBezTo>
                  <a:close/>
                  <a:moveTo>
                    <a:pt x="3136246" y="539653"/>
                  </a:moveTo>
                  <a:cubicBezTo>
                    <a:pt x="3146201" y="539653"/>
                    <a:pt x="3154271" y="547723"/>
                    <a:pt x="3154271" y="557677"/>
                  </a:cubicBezTo>
                  <a:cubicBezTo>
                    <a:pt x="3154271" y="567632"/>
                    <a:pt x="3146201" y="575702"/>
                    <a:pt x="3136246" y="575702"/>
                  </a:cubicBezTo>
                  <a:cubicBezTo>
                    <a:pt x="3126291" y="575702"/>
                    <a:pt x="3118221" y="567632"/>
                    <a:pt x="3118221" y="557677"/>
                  </a:cubicBezTo>
                  <a:cubicBezTo>
                    <a:pt x="3118221" y="547723"/>
                    <a:pt x="3126291" y="539653"/>
                    <a:pt x="3136246" y="539653"/>
                  </a:cubicBezTo>
                  <a:close/>
                  <a:moveTo>
                    <a:pt x="3004067" y="539653"/>
                  </a:moveTo>
                  <a:cubicBezTo>
                    <a:pt x="3014022" y="539653"/>
                    <a:pt x="3022092" y="547723"/>
                    <a:pt x="3022092" y="557677"/>
                  </a:cubicBezTo>
                  <a:cubicBezTo>
                    <a:pt x="3022092" y="567632"/>
                    <a:pt x="3014022" y="575702"/>
                    <a:pt x="3004067" y="575702"/>
                  </a:cubicBezTo>
                  <a:cubicBezTo>
                    <a:pt x="2994112" y="575702"/>
                    <a:pt x="2986043" y="567632"/>
                    <a:pt x="2986043" y="557677"/>
                  </a:cubicBezTo>
                  <a:cubicBezTo>
                    <a:pt x="2986043" y="547723"/>
                    <a:pt x="2994112" y="539653"/>
                    <a:pt x="3004067" y="539653"/>
                  </a:cubicBezTo>
                  <a:close/>
                  <a:moveTo>
                    <a:pt x="835130" y="539653"/>
                  </a:moveTo>
                  <a:cubicBezTo>
                    <a:pt x="841767" y="539653"/>
                    <a:pt x="847146" y="545033"/>
                    <a:pt x="847146" y="551669"/>
                  </a:cubicBezTo>
                  <a:cubicBezTo>
                    <a:pt x="847146" y="558306"/>
                    <a:pt x="841767" y="563685"/>
                    <a:pt x="835130" y="563685"/>
                  </a:cubicBezTo>
                  <a:cubicBezTo>
                    <a:pt x="828494" y="563685"/>
                    <a:pt x="823114" y="558305"/>
                    <a:pt x="823114" y="551669"/>
                  </a:cubicBezTo>
                  <a:cubicBezTo>
                    <a:pt x="823114" y="545033"/>
                    <a:pt x="828494" y="539653"/>
                    <a:pt x="835130" y="539653"/>
                  </a:cubicBezTo>
                  <a:close/>
                  <a:moveTo>
                    <a:pt x="612829" y="539653"/>
                  </a:moveTo>
                  <a:cubicBezTo>
                    <a:pt x="622784" y="539653"/>
                    <a:pt x="630854" y="547723"/>
                    <a:pt x="630854" y="557677"/>
                  </a:cubicBezTo>
                  <a:cubicBezTo>
                    <a:pt x="630854" y="567632"/>
                    <a:pt x="622784" y="575702"/>
                    <a:pt x="612829" y="575702"/>
                  </a:cubicBezTo>
                  <a:cubicBezTo>
                    <a:pt x="602875" y="575702"/>
                    <a:pt x="594805" y="567632"/>
                    <a:pt x="594805" y="557677"/>
                  </a:cubicBezTo>
                  <a:cubicBezTo>
                    <a:pt x="594805" y="547723"/>
                    <a:pt x="602875" y="539653"/>
                    <a:pt x="612829" y="539653"/>
                  </a:cubicBezTo>
                  <a:close/>
                  <a:moveTo>
                    <a:pt x="6014143" y="533645"/>
                  </a:moveTo>
                  <a:cubicBezTo>
                    <a:pt x="6024098" y="533645"/>
                    <a:pt x="6032168" y="541715"/>
                    <a:pt x="6032168" y="551669"/>
                  </a:cubicBezTo>
                  <a:cubicBezTo>
                    <a:pt x="6032168" y="561624"/>
                    <a:pt x="6024098" y="569694"/>
                    <a:pt x="6014143" y="569694"/>
                  </a:cubicBezTo>
                  <a:cubicBezTo>
                    <a:pt x="6004188" y="569694"/>
                    <a:pt x="5996119" y="561624"/>
                    <a:pt x="5996119" y="551669"/>
                  </a:cubicBezTo>
                  <a:cubicBezTo>
                    <a:pt x="5996119" y="541715"/>
                    <a:pt x="6004188" y="533645"/>
                    <a:pt x="6014143" y="533645"/>
                  </a:cubicBezTo>
                  <a:close/>
                  <a:moveTo>
                    <a:pt x="5725752" y="533645"/>
                  </a:moveTo>
                  <a:cubicBezTo>
                    <a:pt x="5735707" y="533645"/>
                    <a:pt x="5743777" y="541715"/>
                    <a:pt x="5743777" y="551669"/>
                  </a:cubicBezTo>
                  <a:cubicBezTo>
                    <a:pt x="5743777" y="561624"/>
                    <a:pt x="5735707" y="569694"/>
                    <a:pt x="5725752" y="569694"/>
                  </a:cubicBezTo>
                  <a:cubicBezTo>
                    <a:pt x="5715798" y="569694"/>
                    <a:pt x="5707728" y="561624"/>
                    <a:pt x="5707728" y="551669"/>
                  </a:cubicBezTo>
                  <a:cubicBezTo>
                    <a:pt x="5707728" y="541715"/>
                    <a:pt x="5715798" y="533645"/>
                    <a:pt x="5725752" y="533645"/>
                  </a:cubicBezTo>
                  <a:close/>
                  <a:moveTo>
                    <a:pt x="4013434" y="533645"/>
                  </a:moveTo>
                  <a:cubicBezTo>
                    <a:pt x="4023389" y="533645"/>
                    <a:pt x="4031459" y="541715"/>
                    <a:pt x="4031459" y="551669"/>
                  </a:cubicBezTo>
                  <a:cubicBezTo>
                    <a:pt x="4031459" y="561624"/>
                    <a:pt x="4023389" y="569694"/>
                    <a:pt x="4013434" y="569694"/>
                  </a:cubicBezTo>
                  <a:cubicBezTo>
                    <a:pt x="4003480" y="569694"/>
                    <a:pt x="3995410" y="561624"/>
                    <a:pt x="3995410" y="551669"/>
                  </a:cubicBezTo>
                  <a:cubicBezTo>
                    <a:pt x="3995410" y="541715"/>
                    <a:pt x="4003480" y="533645"/>
                    <a:pt x="4013434" y="533645"/>
                  </a:cubicBezTo>
                  <a:close/>
                  <a:moveTo>
                    <a:pt x="2223009" y="533645"/>
                  </a:moveTo>
                  <a:cubicBezTo>
                    <a:pt x="2232964" y="533645"/>
                    <a:pt x="2241034" y="541715"/>
                    <a:pt x="2241034" y="551669"/>
                  </a:cubicBezTo>
                  <a:cubicBezTo>
                    <a:pt x="2241034" y="561624"/>
                    <a:pt x="2232964" y="569694"/>
                    <a:pt x="2223009" y="569694"/>
                  </a:cubicBezTo>
                  <a:cubicBezTo>
                    <a:pt x="2213055" y="569694"/>
                    <a:pt x="2204985" y="561624"/>
                    <a:pt x="2204985" y="551669"/>
                  </a:cubicBezTo>
                  <a:cubicBezTo>
                    <a:pt x="2204985" y="541715"/>
                    <a:pt x="2213055" y="533645"/>
                    <a:pt x="2223009" y="533645"/>
                  </a:cubicBezTo>
                  <a:close/>
                  <a:moveTo>
                    <a:pt x="1249691" y="533645"/>
                  </a:moveTo>
                  <a:cubicBezTo>
                    <a:pt x="1259646" y="533645"/>
                    <a:pt x="1267716" y="541715"/>
                    <a:pt x="1267716" y="551669"/>
                  </a:cubicBezTo>
                  <a:cubicBezTo>
                    <a:pt x="1267716" y="561624"/>
                    <a:pt x="1259646" y="569694"/>
                    <a:pt x="1249691" y="569694"/>
                  </a:cubicBezTo>
                  <a:cubicBezTo>
                    <a:pt x="1239737" y="569694"/>
                    <a:pt x="1231667" y="561624"/>
                    <a:pt x="1231667" y="551669"/>
                  </a:cubicBezTo>
                  <a:cubicBezTo>
                    <a:pt x="1231667" y="541715"/>
                    <a:pt x="1239737" y="533645"/>
                    <a:pt x="1249691" y="533645"/>
                  </a:cubicBezTo>
                  <a:close/>
                  <a:moveTo>
                    <a:pt x="2409261" y="527636"/>
                  </a:moveTo>
                  <a:cubicBezTo>
                    <a:pt x="2419216" y="527636"/>
                    <a:pt x="2427286" y="535706"/>
                    <a:pt x="2427286" y="545661"/>
                  </a:cubicBezTo>
                  <a:cubicBezTo>
                    <a:pt x="2427286" y="555615"/>
                    <a:pt x="2419216" y="563685"/>
                    <a:pt x="2409261" y="563685"/>
                  </a:cubicBezTo>
                  <a:cubicBezTo>
                    <a:pt x="2399307" y="563685"/>
                    <a:pt x="2391237" y="555615"/>
                    <a:pt x="2391237" y="545661"/>
                  </a:cubicBezTo>
                  <a:cubicBezTo>
                    <a:pt x="2391237" y="535706"/>
                    <a:pt x="2399307" y="527636"/>
                    <a:pt x="2409261" y="527636"/>
                  </a:cubicBezTo>
                  <a:close/>
                  <a:moveTo>
                    <a:pt x="5527484" y="521628"/>
                  </a:moveTo>
                  <a:cubicBezTo>
                    <a:pt x="5537439" y="521628"/>
                    <a:pt x="5545509" y="529697"/>
                    <a:pt x="5545509" y="539652"/>
                  </a:cubicBezTo>
                  <a:cubicBezTo>
                    <a:pt x="5545509" y="549607"/>
                    <a:pt x="5537439" y="557677"/>
                    <a:pt x="5527484" y="557677"/>
                  </a:cubicBezTo>
                  <a:cubicBezTo>
                    <a:pt x="5517529" y="557677"/>
                    <a:pt x="5509460" y="549607"/>
                    <a:pt x="5509460" y="539652"/>
                  </a:cubicBezTo>
                  <a:cubicBezTo>
                    <a:pt x="5509460" y="529697"/>
                    <a:pt x="5517529" y="521628"/>
                    <a:pt x="5527484" y="521628"/>
                  </a:cubicBezTo>
                  <a:close/>
                  <a:moveTo>
                    <a:pt x="4830540" y="521628"/>
                  </a:moveTo>
                  <a:cubicBezTo>
                    <a:pt x="4840495" y="521628"/>
                    <a:pt x="4848565" y="529697"/>
                    <a:pt x="4848565" y="539652"/>
                  </a:cubicBezTo>
                  <a:cubicBezTo>
                    <a:pt x="4848565" y="549607"/>
                    <a:pt x="4840495" y="557677"/>
                    <a:pt x="4830540" y="557677"/>
                  </a:cubicBezTo>
                  <a:cubicBezTo>
                    <a:pt x="4820586" y="557677"/>
                    <a:pt x="4812516" y="549607"/>
                    <a:pt x="4812516" y="539652"/>
                  </a:cubicBezTo>
                  <a:cubicBezTo>
                    <a:pt x="4812516" y="529697"/>
                    <a:pt x="4820586" y="521628"/>
                    <a:pt x="4830540" y="521628"/>
                  </a:cubicBezTo>
                  <a:close/>
                  <a:moveTo>
                    <a:pt x="1514049" y="521628"/>
                  </a:moveTo>
                  <a:cubicBezTo>
                    <a:pt x="1524004" y="521628"/>
                    <a:pt x="1532074" y="529697"/>
                    <a:pt x="1532074" y="539652"/>
                  </a:cubicBezTo>
                  <a:cubicBezTo>
                    <a:pt x="1532074" y="549607"/>
                    <a:pt x="1524004" y="557677"/>
                    <a:pt x="1514049" y="557677"/>
                  </a:cubicBezTo>
                  <a:cubicBezTo>
                    <a:pt x="1504095" y="557677"/>
                    <a:pt x="1496025" y="549607"/>
                    <a:pt x="1496025" y="539652"/>
                  </a:cubicBezTo>
                  <a:cubicBezTo>
                    <a:pt x="1496025" y="529697"/>
                    <a:pt x="1504095" y="521628"/>
                    <a:pt x="1514049" y="521628"/>
                  </a:cubicBezTo>
                  <a:close/>
                  <a:moveTo>
                    <a:pt x="6332574" y="515620"/>
                  </a:moveTo>
                  <a:cubicBezTo>
                    <a:pt x="6342528" y="515620"/>
                    <a:pt x="6350598" y="523690"/>
                    <a:pt x="6350598" y="533644"/>
                  </a:cubicBezTo>
                  <a:cubicBezTo>
                    <a:pt x="6350598" y="543599"/>
                    <a:pt x="6342529" y="551669"/>
                    <a:pt x="6332574" y="551669"/>
                  </a:cubicBezTo>
                  <a:cubicBezTo>
                    <a:pt x="6322620" y="551669"/>
                    <a:pt x="6314549" y="543599"/>
                    <a:pt x="6314549" y="533644"/>
                  </a:cubicBezTo>
                  <a:cubicBezTo>
                    <a:pt x="6314549" y="523690"/>
                    <a:pt x="6322619" y="515620"/>
                    <a:pt x="6332574" y="515620"/>
                  </a:cubicBezTo>
                  <a:close/>
                  <a:moveTo>
                    <a:pt x="5893980" y="509612"/>
                  </a:moveTo>
                  <a:cubicBezTo>
                    <a:pt x="5903935" y="509612"/>
                    <a:pt x="5912005" y="517682"/>
                    <a:pt x="5912005" y="527636"/>
                  </a:cubicBezTo>
                  <a:cubicBezTo>
                    <a:pt x="5912005" y="537591"/>
                    <a:pt x="5903935" y="545661"/>
                    <a:pt x="5893980" y="545661"/>
                  </a:cubicBezTo>
                  <a:cubicBezTo>
                    <a:pt x="5884025" y="545661"/>
                    <a:pt x="5875956" y="537591"/>
                    <a:pt x="5875956" y="527636"/>
                  </a:cubicBezTo>
                  <a:cubicBezTo>
                    <a:pt x="5875956" y="517682"/>
                    <a:pt x="5884025" y="509612"/>
                    <a:pt x="5893980" y="509612"/>
                  </a:cubicBezTo>
                  <a:close/>
                  <a:moveTo>
                    <a:pt x="3244392" y="509612"/>
                  </a:moveTo>
                  <a:cubicBezTo>
                    <a:pt x="3254347" y="509612"/>
                    <a:pt x="3262417" y="517682"/>
                    <a:pt x="3262417" y="527636"/>
                  </a:cubicBezTo>
                  <a:cubicBezTo>
                    <a:pt x="3262417" y="537591"/>
                    <a:pt x="3254347" y="545661"/>
                    <a:pt x="3244392" y="545661"/>
                  </a:cubicBezTo>
                  <a:cubicBezTo>
                    <a:pt x="3234437" y="545661"/>
                    <a:pt x="3226368" y="537591"/>
                    <a:pt x="3226368" y="527636"/>
                  </a:cubicBezTo>
                  <a:cubicBezTo>
                    <a:pt x="3226368" y="517682"/>
                    <a:pt x="3234437" y="509612"/>
                    <a:pt x="3244392" y="509612"/>
                  </a:cubicBezTo>
                  <a:close/>
                  <a:moveTo>
                    <a:pt x="1982684" y="509612"/>
                  </a:moveTo>
                  <a:cubicBezTo>
                    <a:pt x="1992639" y="509612"/>
                    <a:pt x="2000709" y="517682"/>
                    <a:pt x="2000709" y="527636"/>
                  </a:cubicBezTo>
                  <a:cubicBezTo>
                    <a:pt x="2000709" y="537591"/>
                    <a:pt x="1992639" y="545661"/>
                    <a:pt x="1982684" y="545661"/>
                  </a:cubicBezTo>
                  <a:cubicBezTo>
                    <a:pt x="1972730" y="545661"/>
                    <a:pt x="1964660" y="537591"/>
                    <a:pt x="1964660" y="527636"/>
                  </a:cubicBezTo>
                  <a:cubicBezTo>
                    <a:pt x="1964660" y="517682"/>
                    <a:pt x="1972730" y="509612"/>
                    <a:pt x="1982684" y="509612"/>
                  </a:cubicBezTo>
                  <a:close/>
                  <a:moveTo>
                    <a:pt x="5040825" y="503604"/>
                  </a:moveTo>
                  <a:cubicBezTo>
                    <a:pt x="5050780" y="503604"/>
                    <a:pt x="5058850" y="511674"/>
                    <a:pt x="5058850" y="521628"/>
                  </a:cubicBezTo>
                  <a:cubicBezTo>
                    <a:pt x="5058850" y="531583"/>
                    <a:pt x="5050780" y="539653"/>
                    <a:pt x="5040825" y="539653"/>
                  </a:cubicBezTo>
                  <a:cubicBezTo>
                    <a:pt x="5030871" y="539653"/>
                    <a:pt x="5022801" y="531583"/>
                    <a:pt x="5022801" y="521628"/>
                  </a:cubicBezTo>
                  <a:cubicBezTo>
                    <a:pt x="5022801" y="511674"/>
                    <a:pt x="5030871" y="503604"/>
                    <a:pt x="5040825" y="503604"/>
                  </a:cubicBezTo>
                  <a:close/>
                  <a:moveTo>
                    <a:pt x="4926670" y="503604"/>
                  </a:moveTo>
                  <a:cubicBezTo>
                    <a:pt x="4936625" y="503604"/>
                    <a:pt x="4944695" y="511674"/>
                    <a:pt x="4944695" y="521628"/>
                  </a:cubicBezTo>
                  <a:cubicBezTo>
                    <a:pt x="4944695" y="531583"/>
                    <a:pt x="4936625" y="539653"/>
                    <a:pt x="4926670" y="539653"/>
                  </a:cubicBezTo>
                  <a:cubicBezTo>
                    <a:pt x="4916715" y="539653"/>
                    <a:pt x="4908646" y="531583"/>
                    <a:pt x="4908646" y="521628"/>
                  </a:cubicBezTo>
                  <a:cubicBezTo>
                    <a:pt x="4908646" y="511674"/>
                    <a:pt x="4916715" y="503604"/>
                    <a:pt x="4926670" y="503604"/>
                  </a:cubicBezTo>
                  <a:close/>
                  <a:moveTo>
                    <a:pt x="5419337" y="497596"/>
                  </a:moveTo>
                  <a:cubicBezTo>
                    <a:pt x="5429292" y="497596"/>
                    <a:pt x="5437362" y="505666"/>
                    <a:pt x="5437362" y="515621"/>
                  </a:cubicBezTo>
                  <a:cubicBezTo>
                    <a:pt x="5437362" y="525575"/>
                    <a:pt x="5429292" y="533645"/>
                    <a:pt x="5419337" y="533645"/>
                  </a:cubicBezTo>
                  <a:cubicBezTo>
                    <a:pt x="5409382" y="533645"/>
                    <a:pt x="5401312" y="525575"/>
                    <a:pt x="5401312" y="515621"/>
                  </a:cubicBezTo>
                  <a:cubicBezTo>
                    <a:pt x="5401312" y="505666"/>
                    <a:pt x="5409382" y="497596"/>
                    <a:pt x="5419337" y="497596"/>
                  </a:cubicBezTo>
                  <a:close/>
                  <a:moveTo>
                    <a:pt x="3610889" y="497596"/>
                  </a:moveTo>
                  <a:cubicBezTo>
                    <a:pt x="3620844" y="497596"/>
                    <a:pt x="3628914" y="505666"/>
                    <a:pt x="3628914" y="515621"/>
                  </a:cubicBezTo>
                  <a:cubicBezTo>
                    <a:pt x="3628914" y="525575"/>
                    <a:pt x="3620844" y="533645"/>
                    <a:pt x="3610889" y="533645"/>
                  </a:cubicBezTo>
                  <a:cubicBezTo>
                    <a:pt x="3600934" y="533645"/>
                    <a:pt x="3592865" y="525575"/>
                    <a:pt x="3592865" y="515621"/>
                  </a:cubicBezTo>
                  <a:cubicBezTo>
                    <a:pt x="3592865" y="505666"/>
                    <a:pt x="3600934" y="497596"/>
                    <a:pt x="3610889" y="497596"/>
                  </a:cubicBezTo>
                  <a:close/>
                  <a:moveTo>
                    <a:pt x="967309" y="497596"/>
                  </a:moveTo>
                  <a:cubicBezTo>
                    <a:pt x="977264" y="497596"/>
                    <a:pt x="985334" y="505666"/>
                    <a:pt x="985334" y="515621"/>
                  </a:cubicBezTo>
                  <a:cubicBezTo>
                    <a:pt x="985334" y="525575"/>
                    <a:pt x="977264" y="533645"/>
                    <a:pt x="967309" y="533645"/>
                  </a:cubicBezTo>
                  <a:cubicBezTo>
                    <a:pt x="957355" y="533645"/>
                    <a:pt x="949285" y="525575"/>
                    <a:pt x="949285" y="515621"/>
                  </a:cubicBezTo>
                  <a:cubicBezTo>
                    <a:pt x="949285" y="505666"/>
                    <a:pt x="957355" y="497596"/>
                    <a:pt x="967309" y="497596"/>
                  </a:cubicBezTo>
                  <a:close/>
                  <a:moveTo>
                    <a:pt x="450609" y="497596"/>
                  </a:moveTo>
                  <a:cubicBezTo>
                    <a:pt x="460564" y="497596"/>
                    <a:pt x="468634" y="505666"/>
                    <a:pt x="468634" y="515621"/>
                  </a:cubicBezTo>
                  <a:cubicBezTo>
                    <a:pt x="468634" y="525575"/>
                    <a:pt x="460564" y="533645"/>
                    <a:pt x="450609" y="533645"/>
                  </a:cubicBezTo>
                  <a:cubicBezTo>
                    <a:pt x="440655" y="533645"/>
                    <a:pt x="432585" y="525575"/>
                    <a:pt x="432585" y="515621"/>
                  </a:cubicBezTo>
                  <a:cubicBezTo>
                    <a:pt x="432585" y="505666"/>
                    <a:pt x="440655" y="497596"/>
                    <a:pt x="450609" y="497596"/>
                  </a:cubicBezTo>
                  <a:close/>
                  <a:moveTo>
                    <a:pt x="4632272" y="485580"/>
                  </a:moveTo>
                  <a:cubicBezTo>
                    <a:pt x="4642227" y="485580"/>
                    <a:pt x="4650297" y="493650"/>
                    <a:pt x="4650297" y="503604"/>
                  </a:cubicBezTo>
                  <a:cubicBezTo>
                    <a:pt x="4650297" y="513559"/>
                    <a:pt x="4642227" y="521629"/>
                    <a:pt x="4632272" y="521629"/>
                  </a:cubicBezTo>
                  <a:cubicBezTo>
                    <a:pt x="4622317" y="521629"/>
                    <a:pt x="4614248" y="513559"/>
                    <a:pt x="4614248" y="503604"/>
                  </a:cubicBezTo>
                  <a:cubicBezTo>
                    <a:pt x="4614248" y="493650"/>
                    <a:pt x="4622317" y="485580"/>
                    <a:pt x="4632272" y="485580"/>
                  </a:cubicBezTo>
                  <a:close/>
                  <a:moveTo>
                    <a:pt x="4379930" y="485580"/>
                  </a:moveTo>
                  <a:cubicBezTo>
                    <a:pt x="4389885" y="485580"/>
                    <a:pt x="4397955" y="493650"/>
                    <a:pt x="4397955" y="503604"/>
                  </a:cubicBezTo>
                  <a:cubicBezTo>
                    <a:pt x="4397955" y="513559"/>
                    <a:pt x="4389885" y="521629"/>
                    <a:pt x="4379930" y="521629"/>
                  </a:cubicBezTo>
                  <a:cubicBezTo>
                    <a:pt x="4369976" y="521629"/>
                    <a:pt x="4361906" y="513559"/>
                    <a:pt x="4361906" y="503604"/>
                  </a:cubicBezTo>
                  <a:cubicBezTo>
                    <a:pt x="4361906" y="493650"/>
                    <a:pt x="4369976" y="485580"/>
                    <a:pt x="4379930" y="485580"/>
                  </a:cubicBezTo>
                  <a:close/>
                  <a:moveTo>
                    <a:pt x="5160987" y="479571"/>
                  </a:moveTo>
                  <a:cubicBezTo>
                    <a:pt x="5170942" y="479571"/>
                    <a:pt x="5179012" y="487641"/>
                    <a:pt x="5179012" y="497595"/>
                  </a:cubicBezTo>
                  <a:cubicBezTo>
                    <a:pt x="5179012" y="507550"/>
                    <a:pt x="5170942" y="515620"/>
                    <a:pt x="5160987" y="515620"/>
                  </a:cubicBezTo>
                  <a:cubicBezTo>
                    <a:pt x="5151033" y="515620"/>
                    <a:pt x="5142963" y="507550"/>
                    <a:pt x="5142963" y="497595"/>
                  </a:cubicBezTo>
                  <a:cubicBezTo>
                    <a:pt x="5142963" y="487641"/>
                    <a:pt x="5151033" y="479571"/>
                    <a:pt x="5160987" y="479571"/>
                  </a:cubicBezTo>
                  <a:close/>
                  <a:moveTo>
                    <a:pt x="4241743" y="479571"/>
                  </a:moveTo>
                  <a:cubicBezTo>
                    <a:pt x="4251698" y="479571"/>
                    <a:pt x="4259768" y="487641"/>
                    <a:pt x="4259768" y="497595"/>
                  </a:cubicBezTo>
                  <a:cubicBezTo>
                    <a:pt x="4259768" y="507550"/>
                    <a:pt x="4251698" y="515620"/>
                    <a:pt x="4241743" y="515620"/>
                  </a:cubicBezTo>
                  <a:cubicBezTo>
                    <a:pt x="4231788" y="515620"/>
                    <a:pt x="4223719" y="507550"/>
                    <a:pt x="4223719" y="497595"/>
                  </a:cubicBezTo>
                  <a:cubicBezTo>
                    <a:pt x="4223719" y="487641"/>
                    <a:pt x="4231788" y="479571"/>
                    <a:pt x="4241743" y="479571"/>
                  </a:cubicBezTo>
                  <a:close/>
                  <a:moveTo>
                    <a:pt x="3821173" y="479571"/>
                  </a:moveTo>
                  <a:cubicBezTo>
                    <a:pt x="3831128" y="479571"/>
                    <a:pt x="3839198" y="487641"/>
                    <a:pt x="3839198" y="497595"/>
                  </a:cubicBezTo>
                  <a:cubicBezTo>
                    <a:pt x="3839198" y="507550"/>
                    <a:pt x="3831128" y="515620"/>
                    <a:pt x="3821173" y="515620"/>
                  </a:cubicBezTo>
                  <a:cubicBezTo>
                    <a:pt x="3811218" y="515620"/>
                    <a:pt x="3803149" y="507550"/>
                    <a:pt x="3803149" y="497595"/>
                  </a:cubicBezTo>
                  <a:cubicBezTo>
                    <a:pt x="3803149" y="487641"/>
                    <a:pt x="3811218" y="479571"/>
                    <a:pt x="3821173" y="479571"/>
                  </a:cubicBezTo>
                  <a:close/>
                  <a:moveTo>
                    <a:pt x="3364555" y="479571"/>
                  </a:moveTo>
                  <a:cubicBezTo>
                    <a:pt x="3374510" y="479571"/>
                    <a:pt x="3382580" y="487641"/>
                    <a:pt x="3382580" y="497595"/>
                  </a:cubicBezTo>
                  <a:cubicBezTo>
                    <a:pt x="3382580" y="507550"/>
                    <a:pt x="3374510" y="515620"/>
                    <a:pt x="3364555" y="515620"/>
                  </a:cubicBezTo>
                  <a:cubicBezTo>
                    <a:pt x="3354600" y="515620"/>
                    <a:pt x="3346531" y="507550"/>
                    <a:pt x="3346531" y="497595"/>
                  </a:cubicBezTo>
                  <a:cubicBezTo>
                    <a:pt x="3346531" y="487641"/>
                    <a:pt x="3354600" y="479571"/>
                    <a:pt x="3364555" y="479571"/>
                  </a:cubicBezTo>
                  <a:close/>
                  <a:moveTo>
                    <a:pt x="1093480" y="479571"/>
                  </a:moveTo>
                  <a:cubicBezTo>
                    <a:pt x="1103435" y="479571"/>
                    <a:pt x="1111505" y="487641"/>
                    <a:pt x="1111505" y="497595"/>
                  </a:cubicBezTo>
                  <a:cubicBezTo>
                    <a:pt x="1111505" y="507550"/>
                    <a:pt x="1103435" y="515620"/>
                    <a:pt x="1093480" y="515620"/>
                  </a:cubicBezTo>
                  <a:cubicBezTo>
                    <a:pt x="1083526" y="515620"/>
                    <a:pt x="1075456" y="507550"/>
                    <a:pt x="1075456" y="497595"/>
                  </a:cubicBezTo>
                  <a:cubicBezTo>
                    <a:pt x="1075456" y="487641"/>
                    <a:pt x="1083526" y="479571"/>
                    <a:pt x="1093480" y="479571"/>
                  </a:cubicBezTo>
                  <a:close/>
                  <a:moveTo>
                    <a:pt x="5299175" y="473563"/>
                  </a:moveTo>
                  <a:cubicBezTo>
                    <a:pt x="5309130" y="473563"/>
                    <a:pt x="5317200" y="481633"/>
                    <a:pt x="5317200" y="491587"/>
                  </a:cubicBezTo>
                  <a:cubicBezTo>
                    <a:pt x="5317200" y="501542"/>
                    <a:pt x="5309130" y="509612"/>
                    <a:pt x="5299175" y="509612"/>
                  </a:cubicBezTo>
                  <a:cubicBezTo>
                    <a:pt x="5289220" y="509612"/>
                    <a:pt x="5281150" y="501542"/>
                    <a:pt x="5281150" y="491587"/>
                  </a:cubicBezTo>
                  <a:cubicBezTo>
                    <a:pt x="5281150" y="481633"/>
                    <a:pt x="5289220" y="473563"/>
                    <a:pt x="5299175" y="473563"/>
                  </a:cubicBezTo>
                  <a:close/>
                  <a:moveTo>
                    <a:pt x="4506101" y="473563"/>
                  </a:moveTo>
                  <a:cubicBezTo>
                    <a:pt x="4516056" y="473563"/>
                    <a:pt x="4524126" y="481633"/>
                    <a:pt x="4524126" y="491587"/>
                  </a:cubicBezTo>
                  <a:cubicBezTo>
                    <a:pt x="4524126" y="501542"/>
                    <a:pt x="4516056" y="509612"/>
                    <a:pt x="4506101" y="509612"/>
                  </a:cubicBezTo>
                  <a:cubicBezTo>
                    <a:pt x="4496146" y="509612"/>
                    <a:pt x="4488077" y="501542"/>
                    <a:pt x="4488077" y="491587"/>
                  </a:cubicBezTo>
                  <a:cubicBezTo>
                    <a:pt x="4488077" y="481633"/>
                    <a:pt x="4496146" y="473563"/>
                    <a:pt x="4506101" y="473563"/>
                  </a:cubicBezTo>
                  <a:close/>
                  <a:moveTo>
                    <a:pt x="4115572" y="473563"/>
                  </a:moveTo>
                  <a:cubicBezTo>
                    <a:pt x="4125527" y="473563"/>
                    <a:pt x="4133597" y="481633"/>
                    <a:pt x="4133597" y="491587"/>
                  </a:cubicBezTo>
                  <a:cubicBezTo>
                    <a:pt x="4133597" y="501542"/>
                    <a:pt x="4125527" y="509612"/>
                    <a:pt x="4115572" y="509612"/>
                  </a:cubicBezTo>
                  <a:cubicBezTo>
                    <a:pt x="4105617" y="509612"/>
                    <a:pt x="4097548" y="501542"/>
                    <a:pt x="4097548" y="491587"/>
                  </a:cubicBezTo>
                  <a:cubicBezTo>
                    <a:pt x="4097548" y="481633"/>
                    <a:pt x="4105617" y="473563"/>
                    <a:pt x="4115572" y="473563"/>
                  </a:cubicBezTo>
                  <a:close/>
                  <a:moveTo>
                    <a:pt x="2295107" y="473563"/>
                  </a:moveTo>
                  <a:cubicBezTo>
                    <a:pt x="2305062" y="473563"/>
                    <a:pt x="2313132" y="481633"/>
                    <a:pt x="2313132" y="491587"/>
                  </a:cubicBezTo>
                  <a:cubicBezTo>
                    <a:pt x="2313132" y="501542"/>
                    <a:pt x="2305062" y="509612"/>
                    <a:pt x="2295107" y="509612"/>
                  </a:cubicBezTo>
                  <a:cubicBezTo>
                    <a:pt x="2285153" y="509612"/>
                    <a:pt x="2277083" y="501542"/>
                    <a:pt x="2277083" y="491587"/>
                  </a:cubicBezTo>
                  <a:cubicBezTo>
                    <a:pt x="2277083" y="481633"/>
                    <a:pt x="2285153" y="473563"/>
                    <a:pt x="2295107" y="473563"/>
                  </a:cubicBezTo>
                  <a:close/>
                  <a:moveTo>
                    <a:pt x="1838489" y="473563"/>
                  </a:moveTo>
                  <a:cubicBezTo>
                    <a:pt x="1848444" y="473563"/>
                    <a:pt x="1856514" y="481633"/>
                    <a:pt x="1856514" y="491587"/>
                  </a:cubicBezTo>
                  <a:cubicBezTo>
                    <a:pt x="1856514" y="501542"/>
                    <a:pt x="1848444" y="509612"/>
                    <a:pt x="1838489" y="509612"/>
                  </a:cubicBezTo>
                  <a:cubicBezTo>
                    <a:pt x="1828535" y="509612"/>
                    <a:pt x="1820465" y="501542"/>
                    <a:pt x="1820465" y="491587"/>
                  </a:cubicBezTo>
                  <a:cubicBezTo>
                    <a:pt x="1820465" y="481633"/>
                    <a:pt x="1828535" y="473563"/>
                    <a:pt x="1838489" y="473563"/>
                  </a:cubicBezTo>
                  <a:close/>
                  <a:moveTo>
                    <a:pt x="2889912" y="467555"/>
                  </a:moveTo>
                  <a:cubicBezTo>
                    <a:pt x="2899867" y="467555"/>
                    <a:pt x="2907937" y="475625"/>
                    <a:pt x="2907937" y="485580"/>
                  </a:cubicBezTo>
                  <a:cubicBezTo>
                    <a:pt x="2907937" y="495534"/>
                    <a:pt x="2899867" y="503604"/>
                    <a:pt x="2889912" y="503604"/>
                  </a:cubicBezTo>
                  <a:cubicBezTo>
                    <a:pt x="2879957" y="503604"/>
                    <a:pt x="2871888" y="495534"/>
                    <a:pt x="2871888" y="485580"/>
                  </a:cubicBezTo>
                  <a:cubicBezTo>
                    <a:pt x="2871888" y="475625"/>
                    <a:pt x="2879957" y="467555"/>
                    <a:pt x="2889912" y="467555"/>
                  </a:cubicBezTo>
                  <a:close/>
                  <a:moveTo>
                    <a:pt x="2108855" y="467555"/>
                  </a:moveTo>
                  <a:cubicBezTo>
                    <a:pt x="2118810" y="467555"/>
                    <a:pt x="2126880" y="475625"/>
                    <a:pt x="2126880" y="485580"/>
                  </a:cubicBezTo>
                  <a:cubicBezTo>
                    <a:pt x="2126880" y="495534"/>
                    <a:pt x="2118810" y="503604"/>
                    <a:pt x="2108855" y="503604"/>
                  </a:cubicBezTo>
                  <a:cubicBezTo>
                    <a:pt x="2098901" y="503604"/>
                    <a:pt x="2090831" y="495534"/>
                    <a:pt x="2090831" y="485580"/>
                  </a:cubicBezTo>
                  <a:cubicBezTo>
                    <a:pt x="2090831" y="475625"/>
                    <a:pt x="2098901" y="467555"/>
                    <a:pt x="2108855" y="467555"/>
                  </a:cubicBezTo>
                  <a:close/>
                  <a:moveTo>
                    <a:pt x="1616189" y="467555"/>
                  </a:moveTo>
                  <a:cubicBezTo>
                    <a:pt x="1626143" y="467555"/>
                    <a:pt x="1634213" y="475625"/>
                    <a:pt x="1634213" y="485580"/>
                  </a:cubicBezTo>
                  <a:cubicBezTo>
                    <a:pt x="1634213" y="495534"/>
                    <a:pt x="1626143" y="503604"/>
                    <a:pt x="1616189" y="503604"/>
                  </a:cubicBezTo>
                  <a:cubicBezTo>
                    <a:pt x="1606234" y="503604"/>
                    <a:pt x="1598164" y="495534"/>
                    <a:pt x="1598164" y="485580"/>
                  </a:cubicBezTo>
                  <a:cubicBezTo>
                    <a:pt x="1598164" y="475625"/>
                    <a:pt x="1606234" y="467555"/>
                    <a:pt x="1616189" y="467555"/>
                  </a:cubicBezTo>
                  <a:close/>
                  <a:moveTo>
                    <a:pt x="330447" y="467555"/>
                  </a:moveTo>
                  <a:cubicBezTo>
                    <a:pt x="340402" y="467555"/>
                    <a:pt x="348472" y="475625"/>
                    <a:pt x="348472" y="485580"/>
                  </a:cubicBezTo>
                  <a:cubicBezTo>
                    <a:pt x="348472" y="495534"/>
                    <a:pt x="340402" y="503604"/>
                    <a:pt x="330447" y="503604"/>
                  </a:cubicBezTo>
                  <a:cubicBezTo>
                    <a:pt x="320493" y="503604"/>
                    <a:pt x="312423" y="495534"/>
                    <a:pt x="312423" y="485580"/>
                  </a:cubicBezTo>
                  <a:cubicBezTo>
                    <a:pt x="312423" y="475625"/>
                    <a:pt x="320493" y="467555"/>
                    <a:pt x="330447" y="467555"/>
                  </a:cubicBezTo>
                  <a:close/>
                  <a:moveTo>
                    <a:pt x="3935328" y="461547"/>
                  </a:moveTo>
                  <a:cubicBezTo>
                    <a:pt x="3945283" y="461547"/>
                    <a:pt x="3953353" y="469616"/>
                    <a:pt x="3953353" y="479571"/>
                  </a:cubicBezTo>
                  <a:cubicBezTo>
                    <a:pt x="3953353" y="489526"/>
                    <a:pt x="3945283" y="497596"/>
                    <a:pt x="3935328" y="497596"/>
                  </a:cubicBezTo>
                  <a:cubicBezTo>
                    <a:pt x="3925373" y="497596"/>
                    <a:pt x="3917304" y="489526"/>
                    <a:pt x="3917304" y="479571"/>
                  </a:cubicBezTo>
                  <a:cubicBezTo>
                    <a:pt x="3917304" y="469616"/>
                    <a:pt x="3925373" y="461547"/>
                    <a:pt x="3935328" y="461547"/>
                  </a:cubicBezTo>
                  <a:close/>
                  <a:moveTo>
                    <a:pt x="6224427" y="455539"/>
                  </a:moveTo>
                  <a:cubicBezTo>
                    <a:pt x="6234382" y="455539"/>
                    <a:pt x="6242452" y="463609"/>
                    <a:pt x="6242452" y="473563"/>
                  </a:cubicBezTo>
                  <a:cubicBezTo>
                    <a:pt x="6242452" y="483518"/>
                    <a:pt x="6234382" y="491588"/>
                    <a:pt x="6224427" y="491588"/>
                  </a:cubicBezTo>
                  <a:cubicBezTo>
                    <a:pt x="6214472" y="491588"/>
                    <a:pt x="6206403" y="483518"/>
                    <a:pt x="6206403" y="473563"/>
                  </a:cubicBezTo>
                  <a:cubicBezTo>
                    <a:pt x="6206403" y="463609"/>
                    <a:pt x="6214472" y="455539"/>
                    <a:pt x="6224427" y="455539"/>
                  </a:cubicBezTo>
                  <a:close/>
                  <a:moveTo>
                    <a:pt x="6110273" y="455539"/>
                  </a:moveTo>
                  <a:cubicBezTo>
                    <a:pt x="6120228" y="455539"/>
                    <a:pt x="6128298" y="463609"/>
                    <a:pt x="6128298" y="473563"/>
                  </a:cubicBezTo>
                  <a:cubicBezTo>
                    <a:pt x="6128298" y="483518"/>
                    <a:pt x="6120228" y="491588"/>
                    <a:pt x="6110273" y="491588"/>
                  </a:cubicBezTo>
                  <a:cubicBezTo>
                    <a:pt x="6100318" y="491588"/>
                    <a:pt x="6092248" y="483518"/>
                    <a:pt x="6092248" y="473563"/>
                  </a:cubicBezTo>
                  <a:cubicBezTo>
                    <a:pt x="6092248" y="463609"/>
                    <a:pt x="6100318" y="455539"/>
                    <a:pt x="6110273" y="455539"/>
                  </a:cubicBezTo>
                  <a:close/>
                  <a:moveTo>
                    <a:pt x="3496734" y="455539"/>
                  </a:moveTo>
                  <a:cubicBezTo>
                    <a:pt x="3506689" y="455539"/>
                    <a:pt x="3514759" y="463609"/>
                    <a:pt x="3514759" y="473563"/>
                  </a:cubicBezTo>
                  <a:cubicBezTo>
                    <a:pt x="3514759" y="483518"/>
                    <a:pt x="3506689" y="491588"/>
                    <a:pt x="3496734" y="491588"/>
                  </a:cubicBezTo>
                  <a:cubicBezTo>
                    <a:pt x="3486779" y="491588"/>
                    <a:pt x="3478709" y="483518"/>
                    <a:pt x="3478709" y="473563"/>
                  </a:cubicBezTo>
                  <a:cubicBezTo>
                    <a:pt x="3478709" y="463609"/>
                    <a:pt x="3486779" y="455539"/>
                    <a:pt x="3496734" y="455539"/>
                  </a:cubicBezTo>
                  <a:close/>
                  <a:moveTo>
                    <a:pt x="1333805" y="455539"/>
                  </a:moveTo>
                  <a:cubicBezTo>
                    <a:pt x="1343760" y="455539"/>
                    <a:pt x="1351830" y="463609"/>
                    <a:pt x="1351830" y="473563"/>
                  </a:cubicBezTo>
                  <a:cubicBezTo>
                    <a:pt x="1351830" y="483518"/>
                    <a:pt x="1343760" y="491588"/>
                    <a:pt x="1333805" y="491588"/>
                  </a:cubicBezTo>
                  <a:cubicBezTo>
                    <a:pt x="1323851" y="491588"/>
                    <a:pt x="1315781" y="483518"/>
                    <a:pt x="1315781" y="473563"/>
                  </a:cubicBezTo>
                  <a:cubicBezTo>
                    <a:pt x="1315781" y="463609"/>
                    <a:pt x="1323851" y="455539"/>
                    <a:pt x="1333805" y="455539"/>
                  </a:cubicBezTo>
                  <a:close/>
                  <a:moveTo>
                    <a:pt x="2727693" y="449531"/>
                  </a:moveTo>
                  <a:cubicBezTo>
                    <a:pt x="2737648" y="449531"/>
                    <a:pt x="2745718" y="457601"/>
                    <a:pt x="2745718" y="467555"/>
                  </a:cubicBezTo>
                  <a:cubicBezTo>
                    <a:pt x="2745718" y="477510"/>
                    <a:pt x="2737648" y="485580"/>
                    <a:pt x="2727693" y="485580"/>
                  </a:cubicBezTo>
                  <a:cubicBezTo>
                    <a:pt x="2717739" y="485580"/>
                    <a:pt x="2709669" y="477510"/>
                    <a:pt x="2709669" y="467555"/>
                  </a:cubicBezTo>
                  <a:cubicBezTo>
                    <a:pt x="2709669" y="457601"/>
                    <a:pt x="2717739" y="449531"/>
                    <a:pt x="2727693" y="449531"/>
                  </a:cubicBezTo>
                  <a:close/>
                  <a:moveTo>
                    <a:pt x="2607530" y="449531"/>
                  </a:moveTo>
                  <a:cubicBezTo>
                    <a:pt x="2617485" y="449531"/>
                    <a:pt x="2625555" y="457601"/>
                    <a:pt x="2625555" y="467555"/>
                  </a:cubicBezTo>
                  <a:cubicBezTo>
                    <a:pt x="2625555" y="477510"/>
                    <a:pt x="2617485" y="485580"/>
                    <a:pt x="2607530" y="485580"/>
                  </a:cubicBezTo>
                  <a:cubicBezTo>
                    <a:pt x="2597576" y="485580"/>
                    <a:pt x="2589506" y="477510"/>
                    <a:pt x="2589506" y="467555"/>
                  </a:cubicBezTo>
                  <a:cubicBezTo>
                    <a:pt x="2589506" y="457601"/>
                    <a:pt x="2597576" y="449531"/>
                    <a:pt x="2607530" y="449531"/>
                  </a:cubicBezTo>
                  <a:close/>
                  <a:moveTo>
                    <a:pt x="5797850" y="443523"/>
                  </a:moveTo>
                  <a:cubicBezTo>
                    <a:pt x="5807805" y="443523"/>
                    <a:pt x="5815875" y="451593"/>
                    <a:pt x="5815875" y="461547"/>
                  </a:cubicBezTo>
                  <a:cubicBezTo>
                    <a:pt x="5815875" y="471502"/>
                    <a:pt x="5807805" y="479572"/>
                    <a:pt x="5797850" y="479572"/>
                  </a:cubicBezTo>
                  <a:cubicBezTo>
                    <a:pt x="5787895" y="479572"/>
                    <a:pt x="5779826" y="471502"/>
                    <a:pt x="5779826" y="461547"/>
                  </a:cubicBezTo>
                  <a:cubicBezTo>
                    <a:pt x="5779826" y="451593"/>
                    <a:pt x="5787895" y="443523"/>
                    <a:pt x="5797850" y="443523"/>
                  </a:cubicBezTo>
                  <a:close/>
                  <a:moveTo>
                    <a:pt x="5653655" y="443523"/>
                  </a:moveTo>
                  <a:cubicBezTo>
                    <a:pt x="5663610" y="443523"/>
                    <a:pt x="5671680" y="451593"/>
                    <a:pt x="5671680" y="461547"/>
                  </a:cubicBezTo>
                  <a:cubicBezTo>
                    <a:pt x="5671680" y="471502"/>
                    <a:pt x="5663610" y="479572"/>
                    <a:pt x="5653655" y="479572"/>
                  </a:cubicBezTo>
                  <a:cubicBezTo>
                    <a:pt x="5643700" y="479572"/>
                    <a:pt x="5635631" y="471502"/>
                    <a:pt x="5635631" y="461547"/>
                  </a:cubicBezTo>
                  <a:cubicBezTo>
                    <a:pt x="5635631" y="451593"/>
                    <a:pt x="5643700" y="443523"/>
                    <a:pt x="5653655" y="443523"/>
                  </a:cubicBezTo>
                  <a:close/>
                  <a:moveTo>
                    <a:pt x="96129" y="437514"/>
                  </a:moveTo>
                  <a:cubicBezTo>
                    <a:pt x="106084" y="437514"/>
                    <a:pt x="114154" y="445584"/>
                    <a:pt x="114154" y="455539"/>
                  </a:cubicBezTo>
                  <a:cubicBezTo>
                    <a:pt x="114154" y="465493"/>
                    <a:pt x="106084" y="473563"/>
                    <a:pt x="96129" y="473563"/>
                  </a:cubicBezTo>
                  <a:cubicBezTo>
                    <a:pt x="86175" y="473563"/>
                    <a:pt x="78105" y="465493"/>
                    <a:pt x="78105" y="455539"/>
                  </a:cubicBezTo>
                  <a:cubicBezTo>
                    <a:pt x="78105" y="445584"/>
                    <a:pt x="86175" y="437514"/>
                    <a:pt x="96129" y="437514"/>
                  </a:cubicBezTo>
                  <a:close/>
                  <a:moveTo>
                    <a:pt x="3058140" y="431506"/>
                  </a:moveTo>
                  <a:cubicBezTo>
                    <a:pt x="3068095" y="431506"/>
                    <a:pt x="3076165" y="439575"/>
                    <a:pt x="3076165" y="449530"/>
                  </a:cubicBezTo>
                  <a:cubicBezTo>
                    <a:pt x="3076165" y="459485"/>
                    <a:pt x="3068095" y="467555"/>
                    <a:pt x="3058140" y="467555"/>
                  </a:cubicBezTo>
                  <a:cubicBezTo>
                    <a:pt x="3048186" y="467555"/>
                    <a:pt x="3040116" y="459485"/>
                    <a:pt x="3040116" y="449530"/>
                  </a:cubicBezTo>
                  <a:cubicBezTo>
                    <a:pt x="3040116" y="439575"/>
                    <a:pt x="3048186" y="431506"/>
                    <a:pt x="3058140" y="431506"/>
                  </a:cubicBezTo>
                  <a:close/>
                  <a:moveTo>
                    <a:pt x="2493375" y="431506"/>
                  </a:moveTo>
                  <a:cubicBezTo>
                    <a:pt x="2503330" y="431506"/>
                    <a:pt x="2511400" y="439575"/>
                    <a:pt x="2511400" y="449530"/>
                  </a:cubicBezTo>
                  <a:cubicBezTo>
                    <a:pt x="2511400" y="459485"/>
                    <a:pt x="2503330" y="467555"/>
                    <a:pt x="2493375" y="467555"/>
                  </a:cubicBezTo>
                  <a:cubicBezTo>
                    <a:pt x="2483420" y="467555"/>
                    <a:pt x="2475351" y="459485"/>
                    <a:pt x="2475351" y="449530"/>
                  </a:cubicBezTo>
                  <a:cubicBezTo>
                    <a:pt x="2475351" y="439575"/>
                    <a:pt x="2483420" y="431506"/>
                    <a:pt x="2493375" y="431506"/>
                  </a:cubicBezTo>
                  <a:close/>
                  <a:moveTo>
                    <a:pt x="216292" y="431506"/>
                  </a:moveTo>
                  <a:cubicBezTo>
                    <a:pt x="226247" y="431506"/>
                    <a:pt x="234317" y="439575"/>
                    <a:pt x="234317" y="449530"/>
                  </a:cubicBezTo>
                  <a:cubicBezTo>
                    <a:pt x="234317" y="459485"/>
                    <a:pt x="226247" y="467555"/>
                    <a:pt x="216292" y="467555"/>
                  </a:cubicBezTo>
                  <a:cubicBezTo>
                    <a:pt x="206338" y="467555"/>
                    <a:pt x="198268" y="459485"/>
                    <a:pt x="198268" y="449530"/>
                  </a:cubicBezTo>
                  <a:cubicBezTo>
                    <a:pt x="198268" y="439575"/>
                    <a:pt x="206338" y="431506"/>
                    <a:pt x="216292" y="431506"/>
                  </a:cubicBezTo>
                  <a:close/>
                  <a:moveTo>
                    <a:pt x="4758442" y="425498"/>
                  </a:moveTo>
                  <a:cubicBezTo>
                    <a:pt x="4768397" y="425498"/>
                    <a:pt x="4776467" y="433568"/>
                    <a:pt x="4776467" y="443522"/>
                  </a:cubicBezTo>
                  <a:cubicBezTo>
                    <a:pt x="4776467" y="453477"/>
                    <a:pt x="4768397" y="461547"/>
                    <a:pt x="4758442" y="461547"/>
                  </a:cubicBezTo>
                  <a:cubicBezTo>
                    <a:pt x="4748487" y="461547"/>
                    <a:pt x="4740417" y="453477"/>
                    <a:pt x="4740417" y="443522"/>
                  </a:cubicBezTo>
                  <a:cubicBezTo>
                    <a:pt x="4740417" y="433568"/>
                    <a:pt x="4748487" y="425498"/>
                    <a:pt x="4758442" y="425498"/>
                  </a:cubicBezTo>
                  <a:close/>
                  <a:moveTo>
                    <a:pt x="1453968" y="425498"/>
                  </a:moveTo>
                  <a:cubicBezTo>
                    <a:pt x="1463923" y="425498"/>
                    <a:pt x="1471993" y="433568"/>
                    <a:pt x="1471993" y="443522"/>
                  </a:cubicBezTo>
                  <a:cubicBezTo>
                    <a:pt x="1471993" y="453477"/>
                    <a:pt x="1463923" y="461547"/>
                    <a:pt x="1453968" y="461547"/>
                  </a:cubicBezTo>
                  <a:cubicBezTo>
                    <a:pt x="1444014" y="461547"/>
                    <a:pt x="1435944" y="453477"/>
                    <a:pt x="1435944" y="443522"/>
                  </a:cubicBezTo>
                  <a:cubicBezTo>
                    <a:pt x="1435944" y="433568"/>
                    <a:pt x="1444014" y="425498"/>
                    <a:pt x="1453968" y="425498"/>
                  </a:cubicBezTo>
                  <a:close/>
                  <a:moveTo>
                    <a:pt x="552748" y="425498"/>
                  </a:moveTo>
                  <a:cubicBezTo>
                    <a:pt x="562703" y="425498"/>
                    <a:pt x="570773" y="433568"/>
                    <a:pt x="570773" y="443522"/>
                  </a:cubicBezTo>
                  <a:cubicBezTo>
                    <a:pt x="570773" y="453477"/>
                    <a:pt x="562703" y="461547"/>
                    <a:pt x="552748" y="461547"/>
                  </a:cubicBezTo>
                  <a:cubicBezTo>
                    <a:pt x="542794" y="461547"/>
                    <a:pt x="534724" y="453477"/>
                    <a:pt x="534724" y="443522"/>
                  </a:cubicBezTo>
                  <a:cubicBezTo>
                    <a:pt x="534724" y="433568"/>
                    <a:pt x="542794" y="425498"/>
                    <a:pt x="552748" y="425498"/>
                  </a:cubicBezTo>
                  <a:close/>
                  <a:moveTo>
                    <a:pt x="1742358" y="419490"/>
                  </a:moveTo>
                  <a:cubicBezTo>
                    <a:pt x="1752313" y="419490"/>
                    <a:pt x="1760383" y="427560"/>
                    <a:pt x="1760383" y="437514"/>
                  </a:cubicBezTo>
                  <a:cubicBezTo>
                    <a:pt x="1760383" y="447469"/>
                    <a:pt x="1752313" y="455539"/>
                    <a:pt x="1742358" y="455539"/>
                  </a:cubicBezTo>
                  <a:cubicBezTo>
                    <a:pt x="1732404" y="455539"/>
                    <a:pt x="1724334" y="447469"/>
                    <a:pt x="1724334" y="437514"/>
                  </a:cubicBezTo>
                  <a:cubicBezTo>
                    <a:pt x="1724334" y="427560"/>
                    <a:pt x="1732404" y="419490"/>
                    <a:pt x="1742358" y="419490"/>
                  </a:cubicBezTo>
                  <a:close/>
                  <a:moveTo>
                    <a:pt x="1183602" y="413482"/>
                  </a:moveTo>
                  <a:cubicBezTo>
                    <a:pt x="1193557" y="413482"/>
                    <a:pt x="1201627" y="421552"/>
                    <a:pt x="1201627" y="431506"/>
                  </a:cubicBezTo>
                  <a:cubicBezTo>
                    <a:pt x="1201627" y="441461"/>
                    <a:pt x="1193557" y="449531"/>
                    <a:pt x="1183602" y="449531"/>
                  </a:cubicBezTo>
                  <a:cubicBezTo>
                    <a:pt x="1173648" y="449531"/>
                    <a:pt x="1165578" y="441461"/>
                    <a:pt x="1165578" y="431506"/>
                  </a:cubicBezTo>
                  <a:cubicBezTo>
                    <a:pt x="1165578" y="421552"/>
                    <a:pt x="1173648" y="413482"/>
                    <a:pt x="1183602" y="413482"/>
                  </a:cubicBezTo>
                  <a:close/>
                  <a:moveTo>
                    <a:pt x="895212" y="413482"/>
                  </a:moveTo>
                  <a:cubicBezTo>
                    <a:pt x="905166" y="413482"/>
                    <a:pt x="913236" y="421552"/>
                    <a:pt x="913236" y="431506"/>
                  </a:cubicBezTo>
                  <a:cubicBezTo>
                    <a:pt x="913236" y="441461"/>
                    <a:pt x="905166" y="449531"/>
                    <a:pt x="895212" y="449531"/>
                  </a:cubicBezTo>
                  <a:cubicBezTo>
                    <a:pt x="885257" y="449531"/>
                    <a:pt x="877187" y="441461"/>
                    <a:pt x="877187" y="431506"/>
                  </a:cubicBezTo>
                  <a:cubicBezTo>
                    <a:pt x="877187" y="421552"/>
                    <a:pt x="885257" y="413482"/>
                    <a:pt x="895212" y="413482"/>
                  </a:cubicBezTo>
                  <a:close/>
                  <a:moveTo>
                    <a:pt x="672910" y="413482"/>
                  </a:moveTo>
                  <a:cubicBezTo>
                    <a:pt x="682865" y="413482"/>
                    <a:pt x="690935" y="421552"/>
                    <a:pt x="690935" y="431506"/>
                  </a:cubicBezTo>
                  <a:cubicBezTo>
                    <a:pt x="690935" y="441461"/>
                    <a:pt x="682865" y="449531"/>
                    <a:pt x="672910" y="449531"/>
                  </a:cubicBezTo>
                  <a:cubicBezTo>
                    <a:pt x="662956" y="449531"/>
                    <a:pt x="654886" y="441461"/>
                    <a:pt x="654886" y="431506"/>
                  </a:cubicBezTo>
                  <a:cubicBezTo>
                    <a:pt x="654886" y="421552"/>
                    <a:pt x="662956" y="413482"/>
                    <a:pt x="672910" y="413482"/>
                  </a:cubicBezTo>
                  <a:close/>
                  <a:moveTo>
                    <a:pt x="3719035" y="407474"/>
                  </a:moveTo>
                  <a:cubicBezTo>
                    <a:pt x="3728990" y="407474"/>
                    <a:pt x="3737060" y="415544"/>
                    <a:pt x="3737060" y="425499"/>
                  </a:cubicBezTo>
                  <a:cubicBezTo>
                    <a:pt x="3737060" y="435453"/>
                    <a:pt x="3728990" y="443523"/>
                    <a:pt x="3719035" y="443523"/>
                  </a:cubicBezTo>
                  <a:cubicBezTo>
                    <a:pt x="3709081" y="443523"/>
                    <a:pt x="3701011" y="435453"/>
                    <a:pt x="3701011" y="425499"/>
                  </a:cubicBezTo>
                  <a:cubicBezTo>
                    <a:pt x="3701011" y="415544"/>
                    <a:pt x="3709081" y="407474"/>
                    <a:pt x="3719035" y="407474"/>
                  </a:cubicBezTo>
                  <a:close/>
                  <a:moveTo>
                    <a:pt x="6002126" y="401466"/>
                  </a:moveTo>
                  <a:cubicBezTo>
                    <a:pt x="6012081" y="401466"/>
                    <a:pt x="6020151" y="409535"/>
                    <a:pt x="6020151" y="419490"/>
                  </a:cubicBezTo>
                  <a:cubicBezTo>
                    <a:pt x="6020151" y="429445"/>
                    <a:pt x="6012081" y="437515"/>
                    <a:pt x="6002126" y="437515"/>
                  </a:cubicBezTo>
                  <a:cubicBezTo>
                    <a:pt x="5992172" y="437515"/>
                    <a:pt x="5984102" y="429445"/>
                    <a:pt x="5984102" y="419490"/>
                  </a:cubicBezTo>
                  <a:cubicBezTo>
                    <a:pt x="5984102" y="409535"/>
                    <a:pt x="5992172" y="401466"/>
                    <a:pt x="6002126" y="401466"/>
                  </a:cubicBezTo>
                  <a:close/>
                  <a:moveTo>
                    <a:pt x="1970668" y="401466"/>
                  </a:moveTo>
                  <a:cubicBezTo>
                    <a:pt x="1980623" y="401466"/>
                    <a:pt x="1988693" y="409535"/>
                    <a:pt x="1988693" y="419490"/>
                  </a:cubicBezTo>
                  <a:cubicBezTo>
                    <a:pt x="1988693" y="429445"/>
                    <a:pt x="1980623" y="437515"/>
                    <a:pt x="1970668" y="437515"/>
                  </a:cubicBezTo>
                  <a:cubicBezTo>
                    <a:pt x="1960714" y="437515"/>
                    <a:pt x="1952644" y="429445"/>
                    <a:pt x="1952644" y="419490"/>
                  </a:cubicBezTo>
                  <a:cubicBezTo>
                    <a:pt x="1952644" y="409535"/>
                    <a:pt x="1960714" y="401466"/>
                    <a:pt x="1970668" y="401466"/>
                  </a:cubicBezTo>
                  <a:close/>
                  <a:moveTo>
                    <a:pt x="5533492" y="395457"/>
                  </a:moveTo>
                  <a:cubicBezTo>
                    <a:pt x="5543447" y="395457"/>
                    <a:pt x="5551517" y="403527"/>
                    <a:pt x="5551517" y="413481"/>
                  </a:cubicBezTo>
                  <a:cubicBezTo>
                    <a:pt x="5551517" y="423436"/>
                    <a:pt x="5543447" y="431506"/>
                    <a:pt x="5533492" y="431506"/>
                  </a:cubicBezTo>
                  <a:cubicBezTo>
                    <a:pt x="5523537" y="431506"/>
                    <a:pt x="5515468" y="423436"/>
                    <a:pt x="5515468" y="413481"/>
                  </a:cubicBezTo>
                  <a:cubicBezTo>
                    <a:pt x="5515468" y="403527"/>
                    <a:pt x="5523537" y="395457"/>
                    <a:pt x="5533492" y="395457"/>
                  </a:cubicBezTo>
                  <a:close/>
                  <a:moveTo>
                    <a:pt x="3166287" y="395457"/>
                  </a:moveTo>
                  <a:cubicBezTo>
                    <a:pt x="3176242" y="395457"/>
                    <a:pt x="3184312" y="403527"/>
                    <a:pt x="3184312" y="413481"/>
                  </a:cubicBezTo>
                  <a:cubicBezTo>
                    <a:pt x="3184312" y="423436"/>
                    <a:pt x="3176242" y="431506"/>
                    <a:pt x="3166287" y="431506"/>
                  </a:cubicBezTo>
                  <a:cubicBezTo>
                    <a:pt x="3156332" y="431506"/>
                    <a:pt x="3148262" y="423436"/>
                    <a:pt x="3148262" y="413481"/>
                  </a:cubicBezTo>
                  <a:cubicBezTo>
                    <a:pt x="3148262" y="403527"/>
                    <a:pt x="3156332" y="395457"/>
                    <a:pt x="3166287" y="395457"/>
                  </a:cubicBezTo>
                  <a:close/>
                  <a:moveTo>
                    <a:pt x="2373213" y="395457"/>
                  </a:moveTo>
                  <a:cubicBezTo>
                    <a:pt x="2383168" y="395457"/>
                    <a:pt x="2391238" y="403527"/>
                    <a:pt x="2391238" y="413481"/>
                  </a:cubicBezTo>
                  <a:cubicBezTo>
                    <a:pt x="2391238" y="423436"/>
                    <a:pt x="2383168" y="431506"/>
                    <a:pt x="2373213" y="431506"/>
                  </a:cubicBezTo>
                  <a:cubicBezTo>
                    <a:pt x="2363259" y="431506"/>
                    <a:pt x="2355189" y="423436"/>
                    <a:pt x="2355189" y="413481"/>
                  </a:cubicBezTo>
                  <a:cubicBezTo>
                    <a:pt x="2355189" y="403527"/>
                    <a:pt x="2363259" y="395457"/>
                    <a:pt x="2373213" y="395457"/>
                  </a:cubicBezTo>
                  <a:close/>
                  <a:moveTo>
                    <a:pt x="787065" y="395457"/>
                  </a:moveTo>
                  <a:cubicBezTo>
                    <a:pt x="797020" y="395457"/>
                    <a:pt x="805090" y="403527"/>
                    <a:pt x="805090" y="413481"/>
                  </a:cubicBezTo>
                  <a:cubicBezTo>
                    <a:pt x="805090" y="423436"/>
                    <a:pt x="797020" y="431506"/>
                    <a:pt x="787065" y="431506"/>
                  </a:cubicBezTo>
                  <a:cubicBezTo>
                    <a:pt x="777111" y="431506"/>
                    <a:pt x="769041" y="423436"/>
                    <a:pt x="769041" y="413481"/>
                  </a:cubicBezTo>
                  <a:cubicBezTo>
                    <a:pt x="769041" y="403527"/>
                    <a:pt x="777111" y="395457"/>
                    <a:pt x="787065" y="395457"/>
                  </a:cubicBezTo>
                  <a:close/>
                  <a:moveTo>
                    <a:pt x="6344591" y="389449"/>
                  </a:moveTo>
                  <a:cubicBezTo>
                    <a:pt x="6354545" y="389449"/>
                    <a:pt x="6362615" y="397519"/>
                    <a:pt x="6362615" y="407473"/>
                  </a:cubicBezTo>
                  <a:cubicBezTo>
                    <a:pt x="6362615" y="417428"/>
                    <a:pt x="6354546" y="425498"/>
                    <a:pt x="6344591" y="425498"/>
                  </a:cubicBezTo>
                  <a:cubicBezTo>
                    <a:pt x="6334636" y="425498"/>
                    <a:pt x="6326566" y="417428"/>
                    <a:pt x="6326566" y="407473"/>
                  </a:cubicBezTo>
                  <a:cubicBezTo>
                    <a:pt x="6326566" y="397519"/>
                    <a:pt x="6334635" y="389449"/>
                    <a:pt x="6344591" y="389449"/>
                  </a:cubicBezTo>
                  <a:close/>
                  <a:moveTo>
                    <a:pt x="5407321" y="383441"/>
                  </a:moveTo>
                  <a:cubicBezTo>
                    <a:pt x="5417276" y="383441"/>
                    <a:pt x="5425346" y="391511"/>
                    <a:pt x="5425346" y="401465"/>
                  </a:cubicBezTo>
                  <a:cubicBezTo>
                    <a:pt x="5425346" y="411420"/>
                    <a:pt x="5417276" y="419490"/>
                    <a:pt x="5407321" y="419490"/>
                  </a:cubicBezTo>
                  <a:cubicBezTo>
                    <a:pt x="5397366" y="419490"/>
                    <a:pt x="5389297" y="411420"/>
                    <a:pt x="5389297" y="401465"/>
                  </a:cubicBezTo>
                  <a:cubicBezTo>
                    <a:pt x="5389297" y="391511"/>
                    <a:pt x="5397366" y="383441"/>
                    <a:pt x="5407321" y="383441"/>
                  </a:cubicBezTo>
                  <a:close/>
                  <a:moveTo>
                    <a:pt x="5233085" y="383441"/>
                  </a:moveTo>
                  <a:cubicBezTo>
                    <a:pt x="5243040" y="383441"/>
                    <a:pt x="5251110" y="391511"/>
                    <a:pt x="5251110" y="401465"/>
                  </a:cubicBezTo>
                  <a:cubicBezTo>
                    <a:pt x="5251110" y="411420"/>
                    <a:pt x="5243040" y="419490"/>
                    <a:pt x="5233085" y="419490"/>
                  </a:cubicBezTo>
                  <a:cubicBezTo>
                    <a:pt x="5223130" y="419490"/>
                    <a:pt x="5215061" y="411420"/>
                    <a:pt x="5215061" y="401465"/>
                  </a:cubicBezTo>
                  <a:cubicBezTo>
                    <a:pt x="5215061" y="391511"/>
                    <a:pt x="5223130" y="383441"/>
                    <a:pt x="5233085" y="383441"/>
                  </a:cubicBezTo>
                  <a:close/>
                  <a:moveTo>
                    <a:pt x="4956711" y="383441"/>
                  </a:moveTo>
                  <a:cubicBezTo>
                    <a:pt x="4966666" y="383441"/>
                    <a:pt x="4974736" y="391511"/>
                    <a:pt x="4974736" y="401465"/>
                  </a:cubicBezTo>
                  <a:cubicBezTo>
                    <a:pt x="4974736" y="411420"/>
                    <a:pt x="4966666" y="419490"/>
                    <a:pt x="4956711" y="419490"/>
                  </a:cubicBezTo>
                  <a:cubicBezTo>
                    <a:pt x="4946756" y="419490"/>
                    <a:pt x="4938687" y="411420"/>
                    <a:pt x="4938687" y="401465"/>
                  </a:cubicBezTo>
                  <a:cubicBezTo>
                    <a:pt x="4938687" y="391511"/>
                    <a:pt x="4946756" y="383441"/>
                    <a:pt x="4956711" y="383441"/>
                  </a:cubicBezTo>
                  <a:close/>
                  <a:moveTo>
                    <a:pt x="3604880" y="377433"/>
                  </a:moveTo>
                  <a:cubicBezTo>
                    <a:pt x="3614835" y="377433"/>
                    <a:pt x="3622905" y="385503"/>
                    <a:pt x="3622905" y="395458"/>
                  </a:cubicBezTo>
                  <a:cubicBezTo>
                    <a:pt x="3622905" y="405412"/>
                    <a:pt x="3614835" y="413482"/>
                    <a:pt x="3604880" y="413482"/>
                  </a:cubicBezTo>
                  <a:cubicBezTo>
                    <a:pt x="3594925" y="413482"/>
                    <a:pt x="3586856" y="405412"/>
                    <a:pt x="3586856" y="395458"/>
                  </a:cubicBezTo>
                  <a:cubicBezTo>
                    <a:pt x="3586856" y="385503"/>
                    <a:pt x="3594925" y="377433"/>
                    <a:pt x="3604880" y="377433"/>
                  </a:cubicBezTo>
                  <a:close/>
                  <a:moveTo>
                    <a:pt x="5082882" y="371425"/>
                  </a:moveTo>
                  <a:cubicBezTo>
                    <a:pt x="5092837" y="371425"/>
                    <a:pt x="5100907" y="379494"/>
                    <a:pt x="5100907" y="389449"/>
                  </a:cubicBezTo>
                  <a:cubicBezTo>
                    <a:pt x="5100907" y="399404"/>
                    <a:pt x="5092837" y="407474"/>
                    <a:pt x="5082882" y="407474"/>
                  </a:cubicBezTo>
                  <a:cubicBezTo>
                    <a:pt x="5072927" y="407474"/>
                    <a:pt x="5064858" y="399404"/>
                    <a:pt x="5064858" y="389449"/>
                  </a:cubicBezTo>
                  <a:cubicBezTo>
                    <a:pt x="5064858" y="379494"/>
                    <a:pt x="5072927" y="371425"/>
                    <a:pt x="5082882" y="371425"/>
                  </a:cubicBezTo>
                  <a:close/>
                  <a:moveTo>
                    <a:pt x="4638280" y="371425"/>
                  </a:moveTo>
                  <a:cubicBezTo>
                    <a:pt x="4648235" y="371425"/>
                    <a:pt x="4656305" y="379494"/>
                    <a:pt x="4656305" y="389449"/>
                  </a:cubicBezTo>
                  <a:cubicBezTo>
                    <a:pt x="4656305" y="399404"/>
                    <a:pt x="4648235" y="407474"/>
                    <a:pt x="4638280" y="407474"/>
                  </a:cubicBezTo>
                  <a:cubicBezTo>
                    <a:pt x="4628325" y="407474"/>
                    <a:pt x="4620255" y="399404"/>
                    <a:pt x="4620255" y="389449"/>
                  </a:cubicBezTo>
                  <a:cubicBezTo>
                    <a:pt x="4620255" y="379494"/>
                    <a:pt x="4628325" y="371425"/>
                    <a:pt x="4638280" y="371425"/>
                  </a:cubicBezTo>
                  <a:close/>
                  <a:moveTo>
                    <a:pt x="4289808" y="371425"/>
                  </a:moveTo>
                  <a:cubicBezTo>
                    <a:pt x="4299763" y="371425"/>
                    <a:pt x="4307833" y="379494"/>
                    <a:pt x="4307833" y="389449"/>
                  </a:cubicBezTo>
                  <a:cubicBezTo>
                    <a:pt x="4307833" y="399404"/>
                    <a:pt x="4299763" y="407474"/>
                    <a:pt x="4289808" y="407474"/>
                  </a:cubicBezTo>
                  <a:cubicBezTo>
                    <a:pt x="4279854" y="407474"/>
                    <a:pt x="4271784" y="399404"/>
                    <a:pt x="4271784" y="389449"/>
                  </a:cubicBezTo>
                  <a:cubicBezTo>
                    <a:pt x="4271784" y="379494"/>
                    <a:pt x="4279854" y="371425"/>
                    <a:pt x="4289808" y="371425"/>
                  </a:cubicBezTo>
                  <a:close/>
                  <a:moveTo>
                    <a:pt x="3412620" y="371425"/>
                  </a:moveTo>
                  <a:cubicBezTo>
                    <a:pt x="3422575" y="371425"/>
                    <a:pt x="3430645" y="379494"/>
                    <a:pt x="3430645" y="389449"/>
                  </a:cubicBezTo>
                  <a:cubicBezTo>
                    <a:pt x="3430645" y="399404"/>
                    <a:pt x="3422575" y="407474"/>
                    <a:pt x="3412620" y="407474"/>
                  </a:cubicBezTo>
                  <a:cubicBezTo>
                    <a:pt x="3402666" y="407474"/>
                    <a:pt x="3394596" y="399404"/>
                    <a:pt x="3394596" y="389449"/>
                  </a:cubicBezTo>
                  <a:cubicBezTo>
                    <a:pt x="3394596" y="379494"/>
                    <a:pt x="3402666" y="371425"/>
                    <a:pt x="3412620" y="371425"/>
                  </a:cubicBezTo>
                  <a:close/>
                  <a:moveTo>
                    <a:pt x="3286449" y="371425"/>
                  </a:moveTo>
                  <a:cubicBezTo>
                    <a:pt x="3296404" y="371425"/>
                    <a:pt x="3304474" y="379494"/>
                    <a:pt x="3304474" y="389449"/>
                  </a:cubicBezTo>
                  <a:cubicBezTo>
                    <a:pt x="3304474" y="399404"/>
                    <a:pt x="3296404" y="407474"/>
                    <a:pt x="3286449" y="407474"/>
                  </a:cubicBezTo>
                  <a:cubicBezTo>
                    <a:pt x="3276494" y="407474"/>
                    <a:pt x="3268424" y="399404"/>
                    <a:pt x="3268424" y="389449"/>
                  </a:cubicBezTo>
                  <a:cubicBezTo>
                    <a:pt x="3268424" y="379494"/>
                    <a:pt x="3276494" y="371425"/>
                    <a:pt x="3286449" y="371425"/>
                  </a:cubicBezTo>
                  <a:close/>
                  <a:moveTo>
                    <a:pt x="2204985" y="371425"/>
                  </a:moveTo>
                  <a:cubicBezTo>
                    <a:pt x="2214940" y="371425"/>
                    <a:pt x="2223010" y="379494"/>
                    <a:pt x="2223010" y="389449"/>
                  </a:cubicBezTo>
                  <a:cubicBezTo>
                    <a:pt x="2223010" y="399404"/>
                    <a:pt x="2214940" y="407474"/>
                    <a:pt x="2204985" y="407474"/>
                  </a:cubicBezTo>
                  <a:cubicBezTo>
                    <a:pt x="2195031" y="407474"/>
                    <a:pt x="2186961" y="399404"/>
                    <a:pt x="2186961" y="389449"/>
                  </a:cubicBezTo>
                  <a:cubicBezTo>
                    <a:pt x="2186961" y="379494"/>
                    <a:pt x="2195031" y="371425"/>
                    <a:pt x="2204985" y="371425"/>
                  </a:cubicBezTo>
                  <a:close/>
                  <a:moveTo>
                    <a:pt x="1033398" y="371425"/>
                  </a:moveTo>
                  <a:cubicBezTo>
                    <a:pt x="1043353" y="371425"/>
                    <a:pt x="1051423" y="379494"/>
                    <a:pt x="1051423" y="389449"/>
                  </a:cubicBezTo>
                  <a:cubicBezTo>
                    <a:pt x="1051423" y="399404"/>
                    <a:pt x="1043353" y="407474"/>
                    <a:pt x="1033398" y="407474"/>
                  </a:cubicBezTo>
                  <a:cubicBezTo>
                    <a:pt x="1023444" y="407474"/>
                    <a:pt x="1015374" y="399404"/>
                    <a:pt x="1015374" y="389449"/>
                  </a:cubicBezTo>
                  <a:cubicBezTo>
                    <a:pt x="1015374" y="379494"/>
                    <a:pt x="1023444" y="371425"/>
                    <a:pt x="1033398" y="371425"/>
                  </a:cubicBezTo>
                  <a:close/>
                  <a:moveTo>
                    <a:pt x="432585" y="371425"/>
                  </a:moveTo>
                  <a:cubicBezTo>
                    <a:pt x="442540" y="371425"/>
                    <a:pt x="450610" y="379494"/>
                    <a:pt x="450610" y="389449"/>
                  </a:cubicBezTo>
                  <a:cubicBezTo>
                    <a:pt x="450610" y="399404"/>
                    <a:pt x="442540" y="407474"/>
                    <a:pt x="432585" y="407474"/>
                  </a:cubicBezTo>
                  <a:cubicBezTo>
                    <a:pt x="422631" y="407474"/>
                    <a:pt x="414561" y="399404"/>
                    <a:pt x="414561" y="389449"/>
                  </a:cubicBezTo>
                  <a:cubicBezTo>
                    <a:pt x="414561" y="379494"/>
                    <a:pt x="422631" y="371425"/>
                    <a:pt x="432585" y="371425"/>
                  </a:cubicBezTo>
                  <a:close/>
                  <a:moveTo>
                    <a:pt x="4037466" y="365417"/>
                  </a:moveTo>
                  <a:cubicBezTo>
                    <a:pt x="4047421" y="365417"/>
                    <a:pt x="4055491" y="373487"/>
                    <a:pt x="4055491" y="383441"/>
                  </a:cubicBezTo>
                  <a:cubicBezTo>
                    <a:pt x="4055491" y="393396"/>
                    <a:pt x="4047421" y="401466"/>
                    <a:pt x="4037466" y="401466"/>
                  </a:cubicBezTo>
                  <a:cubicBezTo>
                    <a:pt x="4027511" y="401466"/>
                    <a:pt x="4019441" y="393396"/>
                    <a:pt x="4019441" y="383441"/>
                  </a:cubicBezTo>
                  <a:cubicBezTo>
                    <a:pt x="4019441" y="373487"/>
                    <a:pt x="4027511" y="365417"/>
                    <a:pt x="4037466" y="365417"/>
                  </a:cubicBezTo>
                  <a:close/>
                  <a:moveTo>
                    <a:pt x="2943986" y="365417"/>
                  </a:moveTo>
                  <a:cubicBezTo>
                    <a:pt x="2953941" y="365417"/>
                    <a:pt x="2962011" y="373487"/>
                    <a:pt x="2962011" y="383441"/>
                  </a:cubicBezTo>
                  <a:cubicBezTo>
                    <a:pt x="2962011" y="393396"/>
                    <a:pt x="2953941" y="401466"/>
                    <a:pt x="2943986" y="401466"/>
                  </a:cubicBezTo>
                  <a:cubicBezTo>
                    <a:pt x="2934031" y="401466"/>
                    <a:pt x="2925962" y="393396"/>
                    <a:pt x="2925962" y="383441"/>
                  </a:cubicBezTo>
                  <a:cubicBezTo>
                    <a:pt x="2925962" y="373487"/>
                    <a:pt x="2934031" y="365417"/>
                    <a:pt x="2943986" y="365417"/>
                  </a:cubicBezTo>
                  <a:close/>
                  <a:moveTo>
                    <a:pt x="2811807" y="365417"/>
                  </a:moveTo>
                  <a:cubicBezTo>
                    <a:pt x="2821762" y="365417"/>
                    <a:pt x="2829832" y="373487"/>
                    <a:pt x="2829832" y="383441"/>
                  </a:cubicBezTo>
                  <a:cubicBezTo>
                    <a:pt x="2829832" y="393396"/>
                    <a:pt x="2821762" y="401466"/>
                    <a:pt x="2811807" y="401466"/>
                  </a:cubicBezTo>
                  <a:cubicBezTo>
                    <a:pt x="2801853" y="401466"/>
                    <a:pt x="2793783" y="393396"/>
                    <a:pt x="2793783" y="383441"/>
                  </a:cubicBezTo>
                  <a:cubicBezTo>
                    <a:pt x="2793783" y="373487"/>
                    <a:pt x="2801853" y="365417"/>
                    <a:pt x="2811807" y="365417"/>
                  </a:cubicBezTo>
                  <a:close/>
                  <a:moveTo>
                    <a:pt x="5899988" y="353401"/>
                  </a:moveTo>
                  <a:cubicBezTo>
                    <a:pt x="5909943" y="353401"/>
                    <a:pt x="5918013" y="361471"/>
                    <a:pt x="5918013" y="371425"/>
                  </a:cubicBezTo>
                  <a:cubicBezTo>
                    <a:pt x="5918013" y="381380"/>
                    <a:pt x="5909943" y="389450"/>
                    <a:pt x="5899988" y="389450"/>
                  </a:cubicBezTo>
                  <a:cubicBezTo>
                    <a:pt x="5890033" y="389450"/>
                    <a:pt x="5881963" y="381380"/>
                    <a:pt x="5881963" y="371425"/>
                  </a:cubicBezTo>
                  <a:cubicBezTo>
                    <a:pt x="5881963" y="361471"/>
                    <a:pt x="5890033" y="353401"/>
                    <a:pt x="5899988" y="353401"/>
                  </a:cubicBezTo>
                  <a:close/>
                  <a:moveTo>
                    <a:pt x="4842556" y="353401"/>
                  </a:moveTo>
                  <a:cubicBezTo>
                    <a:pt x="4852511" y="353401"/>
                    <a:pt x="4860581" y="361471"/>
                    <a:pt x="4860581" y="371425"/>
                  </a:cubicBezTo>
                  <a:cubicBezTo>
                    <a:pt x="4860581" y="381380"/>
                    <a:pt x="4852511" y="389450"/>
                    <a:pt x="4842556" y="389450"/>
                  </a:cubicBezTo>
                  <a:cubicBezTo>
                    <a:pt x="4832601" y="389450"/>
                    <a:pt x="4824532" y="381380"/>
                    <a:pt x="4824532" y="371425"/>
                  </a:cubicBezTo>
                  <a:cubicBezTo>
                    <a:pt x="4824532" y="361471"/>
                    <a:pt x="4832601" y="353401"/>
                    <a:pt x="4842556" y="353401"/>
                  </a:cubicBezTo>
                  <a:close/>
                  <a:moveTo>
                    <a:pt x="4518117" y="353401"/>
                  </a:moveTo>
                  <a:cubicBezTo>
                    <a:pt x="4528072" y="353401"/>
                    <a:pt x="4536142" y="361471"/>
                    <a:pt x="4536142" y="371425"/>
                  </a:cubicBezTo>
                  <a:cubicBezTo>
                    <a:pt x="4536142" y="381380"/>
                    <a:pt x="4528072" y="389450"/>
                    <a:pt x="4518117" y="389450"/>
                  </a:cubicBezTo>
                  <a:cubicBezTo>
                    <a:pt x="4508162" y="389450"/>
                    <a:pt x="4500092" y="381380"/>
                    <a:pt x="4500092" y="371425"/>
                  </a:cubicBezTo>
                  <a:cubicBezTo>
                    <a:pt x="4500092" y="361471"/>
                    <a:pt x="4508162" y="353401"/>
                    <a:pt x="4518117" y="353401"/>
                  </a:cubicBezTo>
                  <a:close/>
                  <a:moveTo>
                    <a:pt x="4403962" y="353401"/>
                  </a:moveTo>
                  <a:cubicBezTo>
                    <a:pt x="4413917" y="353401"/>
                    <a:pt x="4421987" y="361471"/>
                    <a:pt x="4421987" y="371425"/>
                  </a:cubicBezTo>
                  <a:cubicBezTo>
                    <a:pt x="4421987" y="381380"/>
                    <a:pt x="4413917" y="389450"/>
                    <a:pt x="4403962" y="389450"/>
                  </a:cubicBezTo>
                  <a:cubicBezTo>
                    <a:pt x="4394008" y="389450"/>
                    <a:pt x="4385938" y="381380"/>
                    <a:pt x="4385938" y="371425"/>
                  </a:cubicBezTo>
                  <a:cubicBezTo>
                    <a:pt x="4385938" y="361471"/>
                    <a:pt x="4394008" y="353401"/>
                    <a:pt x="4403962" y="353401"/>
                  </a:cubicBezTo>
                  <a:close/>
                  <a:moveTo>
                    <a:pt x="4151621" y="353401"/>
                  </a:moveTo>
                  <a:cubicBezTo>
                    <a:pt x="4161576" y="353401"/>
                    <a:pt x="4169646" y="361471"/>
                    <a:pt x="4169646" y="371425"/>
                  </a:cubicBezTo>
                  <a:cubicBezTo>
                    <a:pt x="4169646" y="381380"/>
                    <a:pt x="4161576" y="389450"/>
                    <a:pt x="4151621" y="389450"/>
                  </a:cubicBezTo>
                  <a:cubicBezTo>
                    <a:pt x="4141666" y="389450"/>
                    <a:pt x="4133597" y="381380"/>
                    <a:pt x="4133597" y="371425"/>
                  </a:cubicBezTo>
                  <a:cubicBezTo>
                    <a:pt x="4133597" y="361471"/>
                    <a:pt x="4141666" y="353401"/>
                    <a:pt x="4151621" y="353401"/>
                  </a:cubicBezTo>
                  <a:close/>
                  <a:moveTo>
                    <a:pt x="3911295" y="347392"/>
                  </a:moveTo>
                  <a:cubicBezTo>
                    <a:pt x="3921250" y="347392"/>
                    <a:pt x="3929320" y="355462"/>
                    <a:pt x="3929320" y="365417"/>
                  </a:cubicBezTo>
                  <a:cubicBezTo>
                    <a:pt x="3929320" y="375371"/>
                    <a:pt x="3921250" y="383441"/>
                    <a:pt x="3911295" y="383441"/>
                  </a:cubicBezTo>
                  <a:cubicBezTo>
                    <a:pt x="3901340" y="383441"/>
                    <a:pt x="3893271" y="375371"/>
                    <a:pt x="3893271" y="365417"/>
                  </a:cubicBezTo>
                  <a:cubicBezTo>
                    <a:pt x="3893271" y="355462"/>
                    <a:pt x="3901340" y="347392"/>
                    <a:pt x="3911295" y="347392"/>
                  </a:cubicBezTo>
                  <a:close/>
                  <a:moveTo>
                    <a:pt x="2078814" y="347392"/>
                  </a:moveTo>
                  <a:cubicBezTo>
                    <a:pt x="2088769" y="347392"/>
                    <a:pt x="2096839" y="355462"/>
                    <a:pt x="2096839" y="365417"/>
                  </a:cubicBezTo>
                  <a:cubicBezTo>
                    <a:pt x="2096839" y="375371"/>
                    <a:pt x="2088769" y="383441"/>
                    <a:pt x="2078814" y="383441"/>
                  </a:cubicBezTo>
                  <a:cubicBezTo>
                    <a:pt x="2068860" y="383441"/>
                    <a:pt x="2060790" y="375371"/>
                    <a:pt x="2060790" y="365417"/>
                  </a:cubicBezTo>
                  <a:cubicBezTo>
                    <a:pt x="2060790" y="355462"/>
                    <a:pt x="2068860" y="347392"/>
                    <a:pt x="2078814" y="347392"/>
                  </a:cubicBezTo>
                  <a:close/>
                  <a:moveTo>
                    <a:pt x="1345823" y="347392"/>
                  </a:moveTo>
                  <a:cubicBezTo>
                    <a:pt x="1355777" y="347392"/>
                    <a:pt x="1363847" y="355462"/>
                    <a:pt x="1363847" y="365417"/>
                  </a:cubicBezTo>
                  <a:cubicBezTo>
                    <a:pt x="1363847" y="375371"/>
                    <a:pt x="1355777" y="383441"/>
                    <a:pt x="1345823" y="383441"/>
                  </a:cubicBezTo>
                  <a:cubicBezTo>
                    <a:pt x="1335868" y="383441"/>
                    <a:pt x="1327798" y="375371"/>
                    <a:pt x="1327798" y="365417"/>
                  </a:cubicBezTo>
                  <a:cubicBezTo>
                    <a:pt x="1327798" y="355462"/>
                    <a:pt x="1335868" y="347392"/>
                    <a:pt x="1345823" y="347392"/>
                  </a:cubicBezTo>
                  <a:close/>
                  <a:moveTo>
                    <a:pt x="1556107" y="341384"/>
                  </a:moveTo>
                  <a:cubicBezTo>
                    <a:pt x="1566061" y="341384"/>
                    <a:pt x="1574131" y="349453"/>
                    <a:pt x="1574131" y="359408"/>
                  </a:cubicBezTo>
                  <a:cubicBezTo>
                    <a:pt x="1574131" y="369363"/>
                    <a:pt x="1566061" y="377433"/>
                    <a:pt x="1556107" y="377433"/>
                  </a:cubicBezTo>
                  <a:cubicBezTo>
                    <a:pt x="1546152" y="377433"/>
                    <a:pt x="1538082" y="369363"/>
                    <a:pt x="1538082" y="359408"/>
                  </a:cubicBezTo>
                  <a:cubicBezTo>
                    <a:pt x="1538082" y="349453"/>
                    <a:pt x="1546152" y="341384"/>
                    <a:pt x="1556107" y="341384"/>
                  </a:cubicBezTo>
                  <a:close/>
                  <a:moveTo>
                    <a:pt x="306414" y="341384"/>
                  </a:moveTo>
                  <a:cubicBezTo>
                    <a:pt x="316369" y="341384"/>
                    <a:pt x="324439" y="349453"/>
                    <a:pt x="324439" y="359408"/>
                  </a:cubicBezTo>
                  <a:cubicBezTo>
                    <a:pt x="324439" y="369363"/>
                    <a:pt x="316369" y="377433"/>
                    <a:pt x="306414" y="377433"/>
                  </a:cubicBezTo>
                  <a:cubicBezTo>
                    <a:pt x="296460" y="377433"/>
                    <a:pt x="288390" y="369363"/>
                    <a:pt x="288390" y="359408"/>
                  </a:cubicBezTo>
                  <a:cubicBezTo>
                    <a:pt x="288390" y="349453"/>
                    <a:pt x="296460" y="341384"/>
                    <a:pt x="306414" y="341384"/>
                  </a:cubicBezTo>
                  <a:close/>
                  <a:moveTo>
                    <a:pt x="6206403" y="335376"/>
                  </a:moveTo>
                  <a:cubicBezTo>
                    <a:pt x="6216358" y="335376"/>
                    <a:pt x="6224428" y="343446"/>
                    <a:pt x="6224428" y="353400"/>
                  </a:cubicBezTo>
                  <a:cubicBezTo>
                    <a:pt x="6224428" y="363355"/>
                    <a:pt x="6216358" y="371425"/>
                    <a:pt x="6206403" y="371425"/>
                  </a:cubicBezTo>
                  <a:cubicBezTo>
                    <a:pt x="6196449" y="371425"/>
                    <a:pt x="6188379" y="363355"/>
                    <a:pt x="6188379" y="353400"/>
                  </a:cubicBezTo>
                  <a:cubicBezTo>
                    <a:pt x="6188379" y="343446"/>
                    <a:pt x="6196449" y="335376"/>
                    <a:pt x="6206403" y="335376"/>
                  </a:cubicBezTo>
                  <a:close/>
                  <a:moveTo>
                    <a:pt x="1670261" y="335376"/>
                  </a:moveTo>
                  <a:cubicBezTo>
                    <a:pt x="1680216" y="335376"/>
                    <a:pt x="1688286" y="343446"/>
                    <a:pt x="1688286" y="353400"/>
                  </a:cubicBezTo>
                  <a:cubicBezTo>
                    <a:pt x="1688286" y="363355"/>
                    <a:pt x="1680216" y="371425"/>
                    <a:pt x="1670261" y="371425"/>
                  </a:cubicBezTo>
                  <a:cubicBezTo>
                    <a:pt x="1660307" y="371425"/>
                    <a:pt x="1652237" y="363355"/>
                    <a:pt x="1652237" y="353400"/>
                  </a:cubicBezTo>
                  <a:cubicBezTo>
                    <a:pt x="1652237" y="343446"/>
                    <a:pt x="1660307" y="335376"/>
                    <a:pt x="1670261" y="335376"/>
                  </a:cubicBezTo>
                  <a:close/>
                  <a:moveTo>
                    <a:pt x="5767809" y="329368"/>
                  </a:moveTo>
                  <a:cubicBezTo>
                    <a:pt x="5777764" y="329368"/>
                    <a:pt x="5785834" y="337438"/>
                    <a:pt x="5785834" y="347392"/>
                  </a:cubicBezTo>
                  <a:cubicBezTo>
                    <a:pt x="5785834" y="357347"/>
                    <a:pt x="5777764" y="365417"/>
                    <a:pt x="5767809" y="365417"/>
                  </a:cubicBezTo>
                  <a:cubicBezTo>
                    <a:pt x="5757854" y="365417"/>
                    <a:pt x="5749785" y="357347"/>
                    <a:pt x="5749785" y="347392"/>
                  </a:cubicBezTo>
                  <a:cubicBezTo>
                    <a:pt x="5749785" y="337438"/>
                    <a:pt x="5757854" y="329368"/>
                    <a:pt x="5767809" y="329368"/>
                  </a:cubicBezTo>
                  <a:close/>
                  <a:moveTo>
                    <a:pt x="3797141" y="329368"/>
                  </a:moveTo>
                  <a:cubicBezTo>
                    <a:pt x="3807096" y="329368"/>
                    <a:pt x="3815166" y="337438"/>
                    <a:pt x="3815166" y="347392"/>
                  </a:cubicBezTo>
                  <a:cubicBezTo>
                    <a:pt x="3815166" y="357347"/>
                    <a:pt x="3807096" y="365417"/>
                    <a:pt x="3797141" y="365417"/>
                  </a:cubicBezTo>
                  <a:cubicBezTo>
                    <a:pt x="3787186" y="365417"/>
                    <a:pt x="3779116" y="357347"/>
                    <a:pt x="3779116" y="347392"/>
                  </a:cubicBezTo>
                  <a:cubicBezTo>
                    <a:pt x="3779116" y="337438"/>
                    <a:pt x="3787186" y="329368"/>
                    <a:pt x="3797141" y="329368"/>
                  </a:cubicBezTo>
                  <a:close/>
                  <a:moveTo>
                    <a:pt x="2673619" y="329368"/>
                  </a:moveTo>
                  <a:cubicBezTo>
                    <a:pt x="2683574" y="329368"/>
                    <a:pt x="2691644" y="337438"/>
                    <a:pt x="2691644" y="347392"/>
                  </a:cubicBezTo>
                  <a:cubicBezTo>
                    <a:pt x="2691644" y="357347"/>
                    <a:pt x="2683574" y="365417"/>
                    <a:pt x="2673619" y="365417"/>
                  </a:cubicBezTo>
                  <a:cubicBezTo>
                    <a:pt x="2663664" y="365417"/>
                    <a:pt x="2655595" y="357347"/>
                    <a:pt x="2655595" y="347392"/>
                  </a:cubicBezTo>
                  <a:cubicBezTo>
                    <a:pt x="2655595" y="337438"/>
                    <a:pt x="2663664" y="329368"/>
                    <a:pt x="2673619" y="329368"/>
                  </a:cubicBezTo>
                  <a:close/>
                  <a:moveTo>
                    <a:pt x="1898570" y="329368"/>
                  </a:moveTo>
                  <a:cubicBezTo>
                    <a:pt x="1908525" y="329368"/>
                    <a:pt x="1916595" y="337438"/>
                    <a:pt x="1916595" y="347392"/>
                  </a:cubicBezTo>
                  <a:cubicBezTo>
                    <a:pt x="1916595" y="357347"/>
                    <a:pt x="1908525" y="365417"/>
                    <a:pt x="1898570" y="365417"/>
                  </a:cubicBezTo>
                  <a:cubicBezTo>
                    <a:pt x="1888616" y="365417"/>
                    <a:pt x="1880546" y="357347"/>
                    <a:pt x="1880546" y="347392"/>
                  </a:cubicBezTo>
                  <a:cubicBezTo>
                    <a:pt x="1880546" y="337438"/>
                    <a:pt x="1888616" y="329368"/>
                    <a:pt x="1898570" y="329368"/>
                  </a:cubicBezTo>
                  <a:close/>
                  <a:moveTo>
                    <a:pt x="66089" y="323360"/>
                  </a:moveTo>
                  <a:cubicBezTo>
                    <a:pt x="76044" y="323360"/>
                    <a:pt x="84114" y="331430"/>
                    <a:pt x="84114" y="341384"/>
                  </a:cubicBezTo>
                  <a:cubicBezTo>
                    <a:pt x="84114" y="351339"/>
                    <a:pt x="76044" y="359409"/>
                    <a:pt x="66089" y="359409"/>
                  </a:cubicBezTo>
                  <a:cubicBezTo>
                    <a:pt x="56135" y="359409"/>
                    <a:pt x="48065" y="351339"/>
                    <a:pt x="48065" y="341384"/>
                  </a:cubicBezTo>
                  <a:cubicBezTo>
                    <a:pt x="48065" y="331430"/>
                    <a:pt x="56135" y="323360"/>
                    <a:pt x="66089" y="323360"/>
                  </a:cubicBezTo>
                  <a:close/>
                  <a:moveTo>
                    <a:pt x="5647646" y="317352"/>
                  </a:moveTo>
                  <a:cubicBezTo>
                    <a:pt x="5657601" y="317352"/>
                    <a:pt x="5665671" y="325422"/>
                    <a:pt x="5665671" y="335377"/>
                  </a:cubicBezTo>
                  <a:cubicBezTo>
                    <a:pt x="5665671" y="345331"/>
                    <a:pt x="5657601" y="353401"/>
                    <a:pt x="5647646" y="353401"/>
                  </a:cubicBezTo>
                  <a:cubicBezTo>
                    <a:pt x="5637691" y="353401"/>
                    <a:pt x="5629622" y="345331"/>
                    <a:pt x="5629622" y="335377"/>
                  </a:cubicBezTo>
                  <a:cubicBezTo>
                    <a:pt x="5629622" y="325422"/>
                    <a:pt x="5637691" y="317352"/>
                    <a:pt x="5647646" y="317352"/>
                  </a:cubicBezTo>
                  <a:close/>
                  <a:moveTo>
                    <a:pt x="3064148" y="311344"/>
                  </a:moveTo>
                  <a:cubicBezTo>
                    <a:pt x="3074103" y="311344"/>
                    <a:pt x="3082173" y="319413"/>
                    <a:pt x="3082173" y="329368"/>
                  </a:cubicBezTo>
                  <a:cubicBezTo>
                    <a:pt x="3082173" y="339323"/>
                    <a:pt x="3074103" y="347393"/>
                    <a:pt x="3064148" y="347393"/>
                  </a:cubicBezTo>
                  <a:cubicBezTo>
                    <a:pt x="3054193" y="347393"/>
                    <a:pt x="3046124" y="339323"/>
                    <a:pt x="3046124" y="329368"/>
                  </a:cubicBezTo>
                  <a:cubicBezTo>
                    <a:pt x="3046124" y="319413"/>
                    <a:pt x="3054193" y="311344"/>
                    <a:pt x="3064148" y="311344"/>
                  </a:cubicBezTo>
                  <a:close/>
                  <a:moveTo>
                    <a:pt x="2553457" y="311344"/>
                  </a:moveTo>
                  <a:cubicBezTo>
                    <a:pt x="2563412" y="311344"/>
                    <a:pt x="2571482" y="319413"/>
                    <a:pt x="2571482" y="329368"/>
                  </a:cubicBezTo>
                  <a:cubicBezTo>
                    <a:pt x="2571482" y="339323"/>
                    <a:pt x="2563412" y="347393"/>
                    <a:pt x="2553457" y="347393"/>
                  </a:cubicBezTo>
                  <a:cubicBezTo>
                    <a:pt x="2543502" y="347393"/>
                    <a:pt x="2535433" y="339323"/>
                    <a:pt x="2535433" y="329368"/>
                  </a:cubicBezTo>
                  <a:cubicBezTo>
                    <a:pt x="2535433" y="319413"/>
                    <a:pt x="2543502" y="311344"/>
                    <a:pt x="2553457" y="311344"/>
                  </a:cubicBezTo>
                  <a:close/>
                  <a:moveTo>
                    <a:pt x="6098257" y="305335"/>
                  </a:moveTo>
                  <a:cubicBezTo>
                    <a:pt x="6108212" y="305335"/>
                    <a:pt x="6116282" y="313405"/>
                    <a:pt x="6116282" y="323359"/>
                  </a:cubicBezTo>
                  <a:cubicBezTo>
                    <a:pt x="6116282" y="333314"/>
                    <a:pt x="6108212" y="341384"/>
                    <a:pt x="6098257" y="341384"/>
                  </a:cubicBezTo>
                  <a:cubicBezTo>
                    <a:pt x="6088302" y="341384"/>
                    <a:pt x="6080233" y="333314"/>
                    <a:pt x="6080233" y="323359"/>
                  </a:cubicBezTo>
                  <a:cubicBezTo>
                    <a:pt x="6080233" y="313405"/>
                    <a:pt x="6088302" y="305335"/>
                    <a:pt x="6098257" y="305335"/>
                  </a:cubicBezTo>
                  <a:close/>
                  <a:moveTo>
                    <a:pt x="1231667" y="305335"/>
                  </a:moveTo>
                  <a:cubicBezTo>
                    <a:pt x="1241622" y="305335"/>
                    <a:pt x="1249692" y="313405"/>
                    <a:pt x="1249692" y="323359"/>
                  </a:cubicBezTo>
                  <a:cubicBezTo>
                    <a:pt x="1249692" y="333314"/>
                    <a:pt x="1241622" y="341384"/>
                    <a:pt x="1231667" y="341384"/>
                  </a:cubicBezTo>
                  <a:cubicBezTo>
                    <a:pt x="1221713" y="341384"/>
                    <a:pt x="1213643" y="333314"/>
                    <a:pt x="1213643" y="323359"/>
                  </a:cubicBezTo>
                  <a:cubicBezTo>
                    <a:pt x="1213643" y="313405"/>
                    <a:pt x="1221713" y="305335"/>
                    <a:pt x="1231667" y="305335"/>
                  </a:cubicBezTo>
                  <a:close/>
                  <a:moveTo>
                    <a:pt x="174235" y="305335"/>
                  </a:moveTo>
                  <a:cubicBezTo>
                    <a:pt x="184190" y="305335"/>
                    <a:pt x="192260" y="313405"/>
                    <a:pt x="192260" y="323359"/>
                  </a:cubicBezTo>
                  <a:cubicBezTo>
                    <a:pt x="192260" y="333314"/>
                    <a:pt x="184190" y="341384"/>
                    <a:pt x="174235" y="341384"/>
                  </a:cubicBezTo>
                  <a:cubicBezTo>
                    <a:pt x="164281" y="341384"/>
                    <a:pt x="156211" y="333314"/>
                    <a:pt x="156211" y="323359"/>
                  </a:cubicBezTo>
                  <a:cubicBezTo>
                    <a:pt x="156211" y="313405"/>
                    <a:pt x="164281" y="305335"/>
                    <a:pt x="174235" y="305335"/>
                  </a:cubicBezTo>
                  <a:close/>
                  <a:moveTo>
                    <a:pt x="3520767" y="299327"/>
                  </a:moveTo>
                  <a:cubicBezTo>
                    <a:pt x="3530722" y="299327"/>
                    <a:pt x="3538792" y="307397"/>
                    <a:pt x="3538792" y="317351"/>
                  </a:cubicBezTo>
                  <a:cubicBezTo>
                    <a:pt x="3538792" y="327306"/>
                    <a:pt x="3530722" y="335376"/>
                    <a:pt x="3520767" y="335376"/>
                  </a:cubicBezTo>
                  <a:cubicBezTo>
                    <a:pt x="3510812" y="335376"/>
                    <a:pt x="3502743" y="327306"/>
                    <a:pt x="3502743" y="317351"/>
                  </a:cubicBezTo>
                  <a:cubicBezTo>
                    <a:pt x="3502743" y="307397"/>
                    <a:pt x="3510812" y="299327"/>
                    <a:pt x="3520767" y="299327"/>
                  </a:cubicBezTo>
                  <a:close/>
                  <a:moveTo>
                    <a:pt x="5347240" y="293319"/>
                  </a:moveTo>
                  <a:cubicBezTo>
                    <a:pt x="5357195" y="293319"/>
                    <a:pt x="5365265" y="301389"/>
                    <a:pt x="5365265" y="311343"/>
                  </a:cubicBezTo>
                  <a:cubicBezTo>
                    <a:pt x="5365265" y="321298"/>
                    <a:pt x="5357195" y="329368"/>
                    <a:pt x="5347240" y="329368"/>
                  </a:cubicBezTo>
                  <a:cubicBezTo>
                    <a:pt x="5337285" y="329368"/>
                    <a:pt x="5329216" y="321298"/>
                    <a:pt x="5329216" y="311343"/>
                  </a:cubicBezTo>
                  <a:cubicBezTo>
                    <a:pt x="5329216" y="301389"/>
                    <a:pt x="5337285" y="293319"/>
                    <a:pt x="5347240" y="293319"/>
                  </a:cubicBezTo>
                  <a:close/>
                  <a:moveTo>
                    <a:pt x="2439302" y="293319"/>
                  </a:moveTo>
                  <a:cubicBezTo>
                    <a:pt x="2449257" y="293319"/>
                    <a:pt x="2457327" y="301389"/>
                    <a:pt x="2457327" y="311343"/>
                  </a:cubicBezTo>
                  <a:cubicBezTo>
                    <a:pt x="2457327" y="321298"/>
                    <a:pt x="2449257" y="329368"/>
                    <a:pt x="2439302" y="329368"/>
                  </a:cubicBezTo>
                  <a:cubicBezTo>
                    <a:pt x="2429347" y="329368"/>
                    <a:pt x="2421278" y="321298"/>
                    <a:pt x="2421278" y="311343"/>
                  </a:cubicBezTo>
                  <a:cubicBezTo>
                    <a:pt x="2421278" y="301389"/>
                    <a:pt x="2429347" y="293319"/>
                    <a:pt x="2439302" y="293319"/>
                  </a:cubicBezTo>
                  <a:close/>
                  <a:moveTo>
                    <a:pt x="2301115" y="293319"/>
                  </a:moveTo>
                  <a:cubicBezTo>
                    <a:pt x="2311070" y="293319"/>
                    <a:pt x="2319140" y="301389"/>
                    <a:pt x="2319140" y="311343"/>
                  </a:cubicBezTo>
                  <a:cubicBezTo>
                    <a:pt x="2319140" y="321298"/>
                    <a:pt x="2311070" y="329368"/>
                    <a:pt x="2301115" y="329368"/>
                  </a:cubicBezTo>
                  <a:cubicBezTo>
                    <a:pt x="2291161" y="329368"/>
                    <a:pt x="2283091" y="321298"/>
                    <a:pt x="2283091" y="311343"/>
                  </a:cubicBezTo>
                  <a:cubicBezTo>
                    <a:pt x="2283091" y="301389"/>
                    <a:pt x="2291161" y="293319"/>
                    <a:pt x="2301115" y="293319"/>
                  </a:cubicBezTo>
                  <a:close/>
                  <a:moveTo>
                    <a:pt x="1447960" y="293319"/>
                  </a:moveTo>
                  <a:cubicBezTo>
                    <a:pt x="1457915" y="293319"/>
                    <a:pt x="1465985" y="301389"/>
                    <a:pt x="1465985" y="311343"/>
                  </a:cubicBezTo>
                  <a:cubicBezTo>
                    <a:pt x="1465985" y="321298"/>
                    <a:pt x="1457915" y="329368"/>
                    <a:pt x="1447960" y="329368"/>
                  </a:cubicBezTo>
                  <a:cubicBezTo>
                    <a:pt x="1438006" y="329368"/>
                    <a:pt x="1429936" y="321298"/>
                    <a:pt x="1429936" y="311343"/>
                  </a:cubicBezTo>
                  <a:cubicBezTo>
                    <a:pt x="1429936" y="301389"/>
                    <a:pt x="1438006" y="293319"/>
                    <a:pt x="1447960" y="293319"/>
                  </a:cubicBezTo>
                  <a:close/>
                  <a:moveTo>
                    <a:pt x="901219" y="293319"/>
                  </a:moveTo>
                  <a:cubicBezTo>
                    <a:pt x="911174" y="293319"/>
                    <a:pt x="919244" y="301389"/>
                    <a:pt x="919244" y="311343"/>
                  </a:cubicBezTo>
                  <a:cubicBezTo>
                    <a:pt x="919244" y="321298"/>
                    <a:pt x="911174" y="329368"/>
                    <a:pt x="901219" y="329368"/>
                  </a:cubicBezTo>
                  <a:cubicBezTo>
                    <a:pt x="891265" y="329368"/>
                    <a:pt x="883195" y="321298"/>
                    <a:pt x="883195" y="311343"/>
                  </a:cubicBezTo>
                  <a:cubicBezTo>
                    <a:pt x="883195" y="301389"/>
                    <a:pt x="891265" y="293319"/>
                    <a:pt x="901219" y="293319"/>
                  </a:cubicBezTo>
                  <a:close/>
                  <a:moveTo>
                    <a:pt x="552748" y="293319"/>
                  </a:moveTo>
                  <a:cubicBezTo>
                    <a:pt x="562703" y="293319"/>
                    <a:pt x="570773" y="301389"/>
                    <a:pt x="570773" y="311343"/>
                  </a:cubicBezTo>
                  <a:cubicBezTo>
                    <a:pt x="570773" y="321298"/>
                    <a:pt x="562703" y="329368"/>
                    <a:pt x="552748" y="329368"/>
                  </a:cubicBezTo>
                  <a:cubicBezTo>
                    <a:pt x="542794" y="329368"/>
                    <a:pt x="534724" y="321298"/>
                    <a:pt x="534724" y="311343"/>
                  </a:cubicBezTo>
                  <a:cubicBezTo>
                    <a:pt x="534724" y="301389"/>
                    <a:pt x="542794" y="293319"/>
                    <a:pt x="552748" y="293319"/>
                  </a:cubicBezTo>
                  <a:close/>
                  <a:moveTo>
                    <a:pt x="6326566" y="287311"/>
                  </a:moveTo>
                  <a:cubicBezTo>
                    <a:pt x="6336521" y="287311"/>
                    <a:pt x="6344591" y="295381"/>
                    <a:pt x="6344591" y="305336"/>
                  </a:cubicBezTo>
                  <a:cubicBezTo>
                    <a:pt x="6344591" y="315290"/>
                    <a:pt x="6336522" y="323360"/>
                    <a:pt x="6326566" y="323360"/>
                  </a:cubicBezTo>
                  <a:cubicBezTo>
                    <a:pt x="6316612" y="323360"/>
                    <a:pt x="6308542" y="315290"/>
                    <a:pt x="6308542" y="305336"/>
                  </a:cubicBezTo>
                  <a:cubicBezTo>
                    <a:pt x="6308542" y="295381"/>
                    <a:pt x="6316611" y="287311"/>
                    <a:pt x="6326566" y="287311"/>
                  </a:cubicBezTo>
                  <a:close/>
                  <a:moveTo>
                    <a:pt x="5503451" y="287311"/>
                  </a:moveTo>
                  <a:cubicBezTo>
                    <a:pt x="5513406" y="287311"/>
                    <a:pt x="5521476" y="295381"/>
                    <a:pt x="5521476" y="305336"/>
                  </a:cubicBezTo>
                  <a:cubicBezTo>
                    <a:pt x="5521476" y="315290"/>
                    <a:pt x="5513406" y="323360"/>
                    <a:pt x="5503451" y="323360"/>
                  </a:cubicBezTo>
                  <a:cubicBezTo>
                    <a:pt x="5493496" y="323360"/>
                    <a:pt x="5485427" y="315290"/>
                    <a:pt x="5485427" y="305336"/>
                  </a:cubicBezTo>
                  <a:cubicBezTo>
                    <a:pt x="5485427" y="295381"/>
                    <a:pt x="5493496" y="287311"/>
                    <a:pt x="5503451" y="287311"/>
                  </a:cubicBezTo>
                  <a:close/>
                  <a:moveTo>
                    <a:pt x="1808448" y="287311"/>
                  </a:moveTo>
                  <a:cubicBezTo>
                    <a:pt x="1818403" y="287311"/>
                    <a:pt x="1826473" y="295381"/>
                    <a:pt x="1826473" y="305336"/>
                  </a:cubicBezTo>
                  <a:cubicBezTo>
                    <a:pt x="1826473" y="315290"/>
                    <a:pt x="1818403" y="323360"/>
                    <a:pt x="1808448" y="323360"/>
                  </a:cubicBezTo>
                  <a:cubicBezTo>
                    <a:pt x="1798494" y="323360"/>
                    <a:pt x="1790424" y="315290"/>
                    <a:pt x="1790424" y="305336"/>
                  </a:cubicBezTo>
                  <a:cubicBezTo>
                    <a:pt x="1790424" y="295381"/>
                    <a:pt x="1798494" y="287311"/>
                    <a:pt x="1808448" y="287311"/>
                  </a:cubicBezTo>
                  <a:close/>
                  <a:moveTo>
                    <a:pt x="672910" y="287311"/>
                  </a:moveTo>
                  <a:cubicBezTo>
                    <a:pt x="682865" y="287311"/>
                    <a:pt x="690935" y="295381"/>
                    <a:pt x="690935" y="305336"/>
                  </a:cubicBezTo>
                  <a:cubicBezTo>
                    <a:pt x="690935" y="315290"/>
                    <a:pt x="682865" y="323360"/>
                    <a:pt x="672910" y="323360"/>
                  </a:cubicBezTo>
                  <a:cubicBezTo>
                    <a:pt x="662956" y="323360"/>
                    <a:pt x="654886" y="315290"/>
                    <a:pt x="654886" y="305336"/>
                  </a:cubicBezTo>
                  <a:cubicBezTo>
                    <a:pt x="654886" y="295381"/>
                    <a:pt x="662956" y="287311"/>
                    <a:pt x="672910" y="287311"/>
                  </a:cubicBezTo>
                  <a:close/>
                  <a:moveTo>
                    <a:pt x="4710377" y="275295"/>
                  </a:moveTo>
                  <a:cubicBezTo>
                    <a:pt x="4720332" y="275295"/>
                    <a:pt x="4728402" y="283365"/>
                    <a:pt x="4728402" y="293319"/>
                  </a:cubicBezTo>
                  <a:cubicBezTo>
                    <a:pt x="4728402" y="303274"/>
                    <a:pt x="4720332" y="311344"/>
                    <a:pt x="4710377" y="311344"/>
                  </a:cubicBezTo>
                  <a:cubicBezTo>
                    <a:pt x="4700423" y="311344"/>
                    <a:pt x="4692353" y="303274"/>
                    <a:pt x="4692353" y="293319"/>
                  </a:cubicBezTo>
                  <a:cubicBezTo>
                    <a:pt x="4692353" y="283365"/>
                    <a:pt x="4700423" y="275295"/>
                    <a:pt x="4710377" y="275295"/>
                  </a:cubicBezTo>
                  <a:close/>
                  <a:moveTo>
                    <a:pt x="4962719" y="269287"/>
                  </a:moveTo>
                  <a:cubicBezTo>
                    <a:pt x="4972674" y="269287"/>
                    <a:pt x="4980744" y="277357"/>
                    <a:pt x="4980744" y="287311"/>
                  </a:cubicBezTo>
                  <a:cubicBezTo>
                    <a:pt x="4980744" y="297266"/>
                    <a:pt x="4972674" y="305336"/>
                    <a:pt x="4962719" y="305336"/>
                  </a:cubicBezTo>
                  <a:cubicBezTo>
                    <a:pt x="4952764" y="305336"/>
                    <a:pt x="4944695" y="297266"/>
                    <a:pt x="4944695" y="287311"/>
                  </a:cubicBezTo>
                  <a:cubicBezTo>
                    <a:pt x="4944695" y="277357"/>
                    <a:pt x="4952764" y="269287"/>
                    <a:pt x="4962719" y="269287"/>
                  </a:cubicBezTo>
                  <a:close/>
                  <a:moveTo>
                    <a:pt x="3652945" y="269287"/>
                  </a:moveTo>
                  <a:cubicBezTo>
                    <a:pt x="3662900" y="269287"/>
                    <a:pt x="3670970" y="277357"/>
                    <a:pt x="3670970" y="287311"/>
                  </a:cubicBezTo>
                  <a:cubicBezTo>
                    <a:pt x="3670970" y="297266"/>
                    <a:pt x="3662900" y="305336"/>
                    <a:pt x="3652945" y="305336"/>
                  </a:cubicBezTo>
                  <a:cubicBezTo>
                    <a:pt x="3642991" y="305336"/>
                    <a:pt x="3634921" y="297266"/>
                    <a:pt x="3634921" y="287311"/>
                  </a:cubicBezTo>
                  <a:cubicBezTo>
                    <a:pt x="3634921" y="277357"/>
                    <a:pt x="3642991" y="269287"/>
                    <a:pt x="3652945" y="269287"/>
                  </a:cubicBezTo>
                  <a:close/>
                  <a:moveTo>
                    <a:pt x="1123520" y="269287"/>
                  </a:moveTo>
                  <a:cubicBezTo>
                    <a:pt x="1133475" y="269287"/>
                    <a:pt x="1141545" y="277357"/>
                    <a:pt x="1141545" y="287311"/>
                  </a:cubicBezTo>
                  <a:cubicBezTo>
                    <a:pt x="1141545" y="297266"/>
                    <a:pt x="1133475" y="305336"/>
                    <a:pt x="1123520" y="305336"/>
                  </a:cubicBezTo>
                  <a:cubicBezTo>
                    <a:pt x="1113566" y="305336"/>
                    <a:pt x="1105496" y="297266"/>
                    <a:pt x="1105496" y="287311"/>
                  </a:cubicBezTo>
                  <a:cubicBezTo>
                    <a:pt x="1105496" y="277357"/>
                    <a:pt x="1113566" y="269287"/>
                    <a:pt x="1123520" y="269287"/>
                  </a:cubicBezTo>
                  <a:close/>
                  <a:moveTo>
                    <a:pt x="5112922" y="263279"/>
                  </a:moveTo>
                  <a:cubicBezTo>
                    <a:pt x="5122877" y="263279"/>
                    <a:pt x="5130947" y="271349"/>
                    <a:pt x="5130947" y="281303"/>
                  </a:cubicBezTo>
                  <a:cubicBezTo>
                    <a:pt x="5130947" y="291258"/>
                    <a:pt x="5122877" y="299328"/>
                    <a:pt x="5112922" y="299328"/>
                  </a:cubicBezTo>
                  <a:cubicBezTo>
                    <a:pt x="5102967" y="299328"/>
                    <a:pt x="5094898" y="291258"/>
                    <a:pt x="5094898" y="281303"/>
                  </a:cubicBezTo>
                  <a:cubicBezTo>
                    <a:pt x="5094898" y="271349"/>
                    <a:pt x="5102967" y="263279"/>
                    <a:pt x="5112922" y="263279"/>
                  </a:cubicBezTo>
                  <a:close/>
                  <a:moveTo>
                    <a:pt x="4217710" y="263279"/>
                  </a:moveTo>
                  <a:cubicBezTo>
                    <a:pt x="4227665" y="263279"/>
                    <a:pt x="4235735" y="271349"/>
                    <a:pt x="4235735" y="281303"/>
                  </a:cubicBezTo>
                  <a:cubicBezTo>
                    <a:pt x="4235735" y="291258"/>
                    <a:pt x="4227665" y="299328"/>
                    <a:pt x="4217710" y="299328"/>
                  </a:cubicBezTo>
                  <a:cubicBezTo>
                    <a:pt x="4207755" y="299328"/>
                    <a:pt x="4199685" y="291258"/>
                    <a:pt x="4199685" y="281303"/>
                  </a:cubicBezTo>
                  <a:cubicBezTo>
                    <a:pt x="4199685" y="271349"/>
                    <a:pt x="4207755" y="263279"/>
                    <a:pt x="4217710" y="263279"/>
                  </a:cubicBezTo>
                  <a:close/>
                  <a:moveTo>
                    <a:pt x="3190319" y="263279"/>
                  </a:moveTo>
                  <a:cubicBezTo>
                    <a:pt x="3200274" y="263279"/>
                    <a:pt x="3208344" y="271349"/>
                    <a:pt x="3208344" y="281303"/>
                  </a:cubicBezTo>
                  <a:cubicBezTo>
                    <a:pt x="3208344" y="291258"/>
                    <a:pt x="3200274" y="299328"/>
                    <a:pt x="3190319" y="299328"/>
                  </a:cubicBezTo>
                  <a:cubicBezTo>
                    <a:pt x="3180364" y="299328"/>
                    <a:pt x="3172295" y="291258"/>
                    <a:pt x="3172295" y="281303"/>
                  </a:cubicBezTo>
                  <a:cubicBezTo>
                    <a:pt x="3172295" y="271349"/>
                    <a:pt x="3180364" y="263279"/>
                    <a:pt x="3190319" y="263279"/>
                  </a:cubicBezTo>
                  <a:close/>
                  <a:moveTo>
                    <a:pt x="5996118" y="257270"/>
                  </a:moveTo>
                  <a:cubicBezTo>
                    <a:pt x="6006073" y="257270"/>
                    <a:pt x="6014143" y="265340"/>
                    <a:pt x="6014143" y="275295"/>
                  </a:cubicBezTo>
                  <a:cubicBezTo>
                    <a:pt x="6014143" y="285249"/>
                    <a:pt x="6006073" y="293319"/>
                    <a:pt x="5996118" y="293319"/>
                  </a:cubicBezTo>
                  <a:cubicBezTo>
                    <a:pt x="5986164" y="293319"/>
                    <a:pt x="5978094" y="285249"/>
                    <a:pt x="5978094" y="275295"/>
                  </a:cubicBezTo>
                  <a:cubicBezTo>
                    <a:pt x="5978094" y="265340"/>
                    <a:pt x="5986164" y="257270"/>
                    <a:pt x="5996118" y="257270"/>
                  </a:cubicBezTo>
                  <a:close/>
                  <a:moveTo>
                    <a:pt x="5233085" y="257270"/>
                  </a:moveTo>
                  <a:cubicBezTo>
                    <a:pt x="5243040" y="257270"/>
                    <a:pt x="5251110" y="265340"/>
                    <a:pt x="5251110" y="275295"/>
                  </a:cubicBezTo>
                  <a:cubicBezTo>
                    <a:pt x="5251110" y="285249"/>
                    <a:pt x="5243040" y="293319"/>
                    <a:pt x="5233085" y="293319"/>
                  </a:cubicBezTo>
                  <a:cubicBezTo>
                    <a:pt x="5223130" y="293319"/>
                    <a:pt x="5215061" y="285249"/>
                    <a:pt x="5215061" y="275295"/>
                  </a:cubicBezTo>
                  <a:cubicBezTo>
                    <a:pt x="5215061" y="265340"/>
                    <a:pt x="5223130" y="257270"/>
                    <a:pt x="5233085" y="257270"/>
                  </a:cubicBezTo>
                  <a:close/>
                  <a:moveTo>
                    <a:pt x="4584206" y="257270"/>
                  </a:moveTo>
                  <a:cubicBezTo>
                    <a:pt x="4594161" y="257270"/>
                    <a:pt x="4602231" y="265340"/>
                    <a:pt x="4602231" y="275295"/>
                  </a:cubicBezTo>
                  <a:cubicBezTo>
                    <a:pt x="4602231" y="285249"/>
                    <a:pt x="4594161" y="293319"/>
                    <a:pt x="4584206" y="293319"/>
                  </a:cubicBezTo>
                  <a:cubicBezTo>
                    <a:pt x="4574252" y="293319"/>
                    <a:pt x="4566182" y="285249"/>
                    <a:pt x="4566182" y="275295"/>
                  </a:cubicBezTo>
                  <a:cubicBezTo>
                    <a:pt x="4566182" y="265340"/>
                    <a:pt x="4574252" y="257270"/>
                    <a:pt x="4584206" y="257270"/>
                  </a:cubicBezTo>
                  <a:close/>
                  <a:moveTo>
                    <a:pt x="2156921" y="257270"/>
                  </a:moveTo>
                  <a:cubicBezTo>
                    <a:pt x="2166875" y="257270"/>
                    <a:pt x="2174945" y="265340"/>
                    <a:pt x="2174945" y="275295"/>
                  </a:cubicBezTo>
                  <a:cubicBezTo>
                    <a:pt x="2174945" y="285249"/>
                    <a:pt x="2166875" y="293319"/>
                    <a:pt x="2156921" y="293319"/>
                  </a:cubicBezTo>
                  <a:cubicBezTo>
                    <a:pt x="2146966" y="293319"/>
                    <a:pt x="2138896" y="285249"/>
                    <a:pt x="2138896" y="275295"/>
                  </a:cubicBezTo>
                  <a:cubicBezTo>
                    <a:pt x="2138896" y="265340"/>
                    <a:pt x="2146966" y="257270"/>
                    <a:pt x="2156921" y="257270"/>
                  </a:cubicBezTo>
                  <a:close/>
                  <a:moveTo>
                    <a:pt x="781057" y="257270"/>
                  </a:moveTo>
                  <a:cubicBezTo>
                    <a:pt x="791012" y="257270"/>
                    <a:pt x="799082" y="265340"/>
                    <a:pt x="799082" y="275295"/>
                  </a:cubicBezTo>
                  <a:cubicBezTo>
                    <a:pt x="799082" y="285249"/>
                    <a:pt x="791012" y="293319"/>
                    <a:pt x="781057" y="293319"/>
                  </a:cubicBezTo>
                  <a:cubicBezTo>
                    <a:pt x="771103" y="293319"/>
                    <a:pt x="763033" y="285249"/>
                    <a:pt x="763033" y="275295"/>
                  </a:cubicBezTo>
                  <a:cubicBezTo>
                    <a:pt x="763033" y="265340"/>
                    <a:pt x="771103" y="257270"/>
                    <a:pt x="781057" y="257270"/>
                  </a:cubicBezTo>
                  <a:close/>
                  <a:moveTo>
                    <a:pt x="420569" y="257270"/>
                  </a:moveTo>
                  <a:cubicBezTo>
                    <a:pt x="430524" y="257270"/>
                    <a:pt x="438594" y="265340"/>
                    <a:pt x="438594" y="275295"/>
                  </a:cubicBezTo>
                  <a:cubicBezTo>
                    <a:pt x="438594" y="285249"/>
                    <a:pt x="430524" y="293319"/>
                    <a:pt x="420569" y="293319"/>
                  </a:cubicBezTo>
                  <a:cubicBezTo>
                    <a:pt x="410615" y="293319"/>
                    <a:pt x="402545" y="285249"/>
                    <a:pt x="402545" y="275295"/>
                  </a:cubicBezTo>
                  <a:cubicBezTo>
                    <a:pt x="402545" y="265340"/>
                    <a:pt x="410615" y="257270"/>
                    <a:pt x="420569" y="257270"/>
                  </a:cubicBezTo>
                  <a:close/>
                  <a:moveTo>
                    <a:pt x="5845915" y="245254"/>
                  </a:moveTo>
                  <a:cubicBezTo>
                    <a:pt x="5855870" y="245254"/>
                    <a:pt x="5863940" y="253324"/>
                    <a:pt x="5863940" y="263278"/>
                  </a:cubicBezTo>
                  <a:cubicBezTo>
                    <a:pt x="5863940" y="273233"/>
                    <a:pt x="5855870" y="281303"/>
                    <a:pt x="5845915" y="281303"/>
                  </a:cubicBezTo>
                  <a:cubicBezTo>
                    <a:pt x="5835961" y="281303"/>
                    <a:pt x="5827891" y="273233"/>
                    <a:pt x="5827891" y="263278"/>
                  </a:cubicBezTo>
                  <a:cubicBezTo>
                    <a:pt x="5827891" y="253324"/>
                    <a:pt x="5835961" y="245254"/>
                    <a:pt x="5845915" y="245254"/>
                  </a:cubicBezTo>
                  <a:close/>
                  <a:moveTo>
                    <a:pt x="4013434" y="245254"/>
                  </a:moveTo>
                  <a:cubicBezTo>
                    <a:pt x="4023389" y="245254"/>
                    <a:pt x="4031459" y="253324"/>
                    <a:pt x="4031459" y="263278"/>
                  </a:cubicBezTo>
                  <a:cubicBezTo>
                    <a:pt x="4031459" y="273233"/>
                    <a:pt x="4023389" y="281303"/>
                    <a:pt x="4013434" y="281303"/>
                  </a:cubicBezTo>
                  <a:cubicBezTo>
                    <a:pt x="4003480" y="281303"/>
                    <a:pt x="3995410" y="273233"/>
                    <a:pt x="3995410" y="263278"/>
                  </a:cubicBezTo>
                  <a:cubicBezTo>
                    <a:pt x="3995410" y="253324"/>
                    <a:pt x="4003480" y="245254"/>
                    <a:pt x="4013434" y="245254"/>
                  </a:cubicBezTo>
                  <a:close/>
                  <a:moveTo>
                    <a:pt x="2841847" y="245254"/>
                  </a:moveTo>
                  <a:cubicBezTo>
                    <a:pt x="2851802" y="245254"/>
                    <a:pt x="2859872" y="253324"/>
                    <a:pt x="2859872" y="263278"/>
                  </a:cubicBezTo>
                  <a:cubicBezTo>
                    <a:pt x="2859872" y="273233"/>
                    <a:pt x="2851802" y="281303"/>
                    <a:pt x="2841847" y="281303"/>
                  </a:cubicBezTo>
                  <a:cubicBezTo>
                    <a:pt x="2831893" y="281303"/>
                    <a:pt x="2823823" y="273233"/>
                    <a:pt x="2823823" y="263278"/>
                  </a:cubicBezTo>
                  <a:cubicBezTo>
                    <a:pt x="2823823" y="253324"/>
                    <a:pt x="2831893" y="245254"/>
                    <a:pt x="2841847" y="245254"/>
                  </a:cubicBezTo>
                  <a:close/>
                  <a:moveTo>
                    <a:pt x="2006717" y="245254"/>
                  </a:moveTo>
                  <a:cubicBezTo>
                    <a:pt x="2016671" y="245254"/>
                    <a:pt x="2024741" y="253324"/>
                    <a:pt x="2024741" y="263278"/>
                  </a:cubicBezTo>
                  <a:cubicBezTo>
                    <a:pt x="2024741" y="273233"/>
                    <a:pt x="2016671" y="281303"/>
                    <a:pt x="2006717" y="281303"/>
                  </a:cubicBezTo>
                  <a:cubicBezTo>
                    <a:pt x="1996762" y="281303"/>
                    <a:pt x="1988692" y="273233"/>
                    <a:pt x="1988692" y="263278"/>
                  </a:cubicBezTo>
                  <a:cubicBezTo>
                    <a:pt x="1988692" y="253324"/>
                    <a:pt x="1996762" y="245254"/>
                    <a:pt x="2006717" y="245254"/>
                  </a:cubicBezTo>
                  <a:close/>
                  <a:moveTo>
                    <a:pt x="1009366" y="245254"/>
                  </a:moveTo>
                  <a:cubicBezTo>
                    <a:pt x="1019321" y="245254"/>
                    <a:pt x="1027391" y="253324"/>
                    <a:pt x="1027391" y="263278"/>
                  </a:cubicBezTo>
                  <a:cubicBezTo>
                    <a:pt x="1027391" y="273233"/>
                    <a:pt x="1019321" y="281303"/>
                    <a:pt x="1009366" y="281303"/>
                  </a:cubicBezTo>
                  <a:cubicBezTo>
                    <a:pt x="999412" y="281303"/>
                    <a:pt x="991342" y="273233"/>
                    <a:pt x="991342" y="263278"/>
                  </a:cubicBezTo>
                  <a:cubicBezTo>
                    <a:pt x="991342" y="253324"/>
                    <a:pt x="999412" y="245254"/>
                    <a:pt x="1009366" y="245254"/>
                  </a:cubicBezTo>
                  <a:close/>
                  <a:moveTo>
                    <a:pt x="4337873" y="239246"/>
                  </a:moveTo>
                  <a:cubicBezTo>
                    <a:pt x="4347828" y="239246"/>
                    <a:pt x="4355898" y="247316"/>
                    <a:pt x="4355898" y="257270"/>
                  </a:cubicBezTo>
                  <a:cubicBezTo>
                    <a:pt x="4355898" y="267225"/>
                    <a:pt x="4347828" y="275295"/>
                    <a:pt x="4337873" y="275295"/>
                  </a:cubicBezTo>
                  <a:cubicBezTo>
                    <a:pt x="4327918" y="275295"/>
                    <a:pt x="4319848" y="267225"/>
                    <a:pt x="4319848" y="257270"/>
                  </a:cubicBezTo>
                  <a:cubicBezTo>
                    <a:pt x="4319848" y="247316"/>
                    <a:pt x="4327918" y="239246"/>
                    <a:pt x="4337873" y="239246"/>
                  </a:cubicBezTo>
                  <a:close/>
                  <a:moveTo>
                    <a:pt x="3310482" y="239246"/>
                  </a:moveTo>
                  <a:cubicBezTo>
                    <a:pt x="3320437" y="239246"/>
                    <a:pt x="3328507" y="247316"/>
                    <a:pt x="3328507" y="257270"/>
                  </a:cubicBezTo>
                  <a:cubicBezTo>
                    <a:pt x="3328507" y="267225"/>
                    <a:pt x="3320437" y="275295"/>
                    <a:pt x="3310482" y="275295"/>
                  </a:cubicBezTo>
                  <a:cubicBezTo>
                    <a:pt x="3300527" y="275295"/>
                    <a:pt x="3292458" y="267225"/>
                    <a:pt x="3292458" y="257270"/>
                  </a:cubicBezTo>
                  <a:cubicBezTo>
                    <a:pt x="3292458" y="247316"/>
                    <a:pt x="3300527" y="239246"/>
                    <a:pt x="3310482" y="239246"/>
                  </a:cubicBezTo>
                  <a:close/>
                  <a:moveTo>
                    <a:pt x="3418628" y="233238"/>
                  </a:moveTo>
                  <a:cubicBezTo>
                    <a:pt x="3428583" y="233238"/>
                    <a:pt x="3436653" y="241308"/>
                    <a:pt x="3436653" y="251262"/>
                  </a:cubicBezTo>
                  <a:cubicBezTo>
                    <a:pt x="3436653" y="261217"/>
                    <a:pt x="3428583" y="269287"/>
                    <a:pt x="3418628" y="269287"/>
                  </a:cubicBezTo>
                  <a:cubicBezTo>
                    <a:pt x="3408674" y="269287"/>
                    <a:pt x="3400604" y="261217"/>
                    <a:pt x="3400604" y="251262"/>
                  </a:cubicBezTo>
                  <a:cubicBezTo>
                    <a:pt x="3400604" y="241308"/>
                    <a:pt x="3408674" y="233238"/>
                    <a:pt x="3418628" y="233238"/>
                  </a:cubicBezTo>
                  <a:close/>
                  <a:moveTo>
                    <a:pt x="4836548" y="227230"/>
                  </a:moveTo>
                  <a:cubicBezTo>
                    <a:pt x="4846503" y="227230"/>
                    <a:pt x="4854573" y="235300"/>
                    <a:pt x="4854573" y="245255"/>
                  </a:cubicBezTo>
                  <a:cubicBezTo>
                    <a:pt x="4854573" y="255209"/>
                    <a:pt x="4846503" y="263279"/>
                    <a:pt x="4836548" y="263279"/>
                  </a:cubicBezTo>
                  <a:cubicBezTo>
                    <a:pt x="4826593" y="263279"/>
                    <a:pt x="4818524" y="255209"/>
                    <a:pt x="4818524" y="245255"/>
                  </a:cubicBezTo>
                  <a:cubicBezTo>
                    <a:pt x="4818524" y="235300"/>
                    <a:pt x="4826593" y="227230"/>
                    <a:pt x="4836548" y="227230"/>
                  </a:cubicBezTo>
                  <a:close/>
                  <a:moveTo>
                    <a:pt x="2949994" y="227230"/>
                  </a:moveTo>
                  <a:cubicBezTo>
                    <a:pt x="2959949" y="227230"/>
                    <a:pt x="2968019" y="235300"/>
                    <a:pt x="2968019" y="245255"/>
                  </a:cubicBezTo>
                  <a:cubicBezTo>
                    <a:pt x="2968019" y="255209"/>
                    <a:pt x="2959949" y="263279"/>
                    <a:pt x="2949994" y="263279"/>
                  </a:cubicBezTo>
                  <a:cubicBezTo>
                    <a:pt x="2940039" y="263279"/>
                    <a:pt x="2931970" y="255209"/>
                    <a:pt x="2931970" y="245255"/>
                  </a:cubicBezTo>
                  <a:cubicBezTo>
                    <a:pt x="2931970" y="235300"/>
                    <a:pt x="2940039" y="227230"/>
                    <a:pt x="2949994" y="227230"/>
                  </a:cubicBezTo>
                  <a:close/>
                  <a:moveTo>
                    <a:pt x="2727693" y="227230"/>
                  </a:moveTo>
                  <a:cubicBezTo>
                    <a:pt x="2737648" y="227230"/>
                    <a:pt x="2745718" y="235300"/>
                    <a:pt x="2745718" y="245255"/>
                  </a:cubicBezTo>
                  <a:cubicBezTo>
                    <a:pt x="2745718" y="255209"/>
                    <a:pt x="2737648" y="263279"/>
                    <a:pt x="2727693" y="263279"/>
                  </a:cubicBezTo>
                  <a:cubicBezTo>
                    <a:pt x="2717739" y="263279"/>
                    <a:pt x="2709669" y="255209"/>
                    <a:pt x="2709669" y="245255"/>
                  </a:cubicBezTo>
                  <a:cubicBezTo>
                    <a:pt x="2709669" y="235300"/>
                    <a:pt x="2717739" y="227230"/>
                    <a:pt x="2727693" y="227230"/>
                  </a:cubicBezTo>
                  <a:close/>
                  <a:moveTo>
                    <a:pt x="270365" y="227230"/>
                  </a:moveTo>
                  <a:cubicBezTo>
                    <a:pt x="280320" y="227230"/>
                    <a:pt x="288390" y="235300"/>
                    <a:pt x="288390" y="245255"/>
                  </a:cubicBezTo>
                  <a:cubicBezTo>
                    <a:pt x="288390" y="255209"/>
                    <a:pt x="280320" y="263279"/>
                    <a:pt x="270365" y="263279"/>
                  </a:cubicBezTo>
                  <a:cubicBezTo>
                    <a:pt x="260411" y="263279"/>
                    <a:pt x="252341" y="255209"/>
                    <a:pt x="252341" y="245255"/>
                  </a:cubicBezTo>
                  <a:cubicBezTo>
                    <a:pt x="252341" y="235300"/>
                    <a:pt x="260411" y="227230"/>
                    <a:pt x="270365" y="227230"/>
                  </a:cubicBezTo>
                  <a:close/>
                  <a:moveTo>
                    <a:pt x="3893271" y="221222"/>
                  </a:moveTo>
                  <a:cubicBezTo>
                    <a:pt x="3903226" y="221222"/>
                    <a:pt x="3911296" y="229291"/>
                    <a:pt x="3911296" y="239246"/>
                  </a:cubicBezTo>
                  <a:cubicBezTo>
                    <a:pt x="3911296" y="249201"/>
                    <a:pt x="3903226" y="257271"/>
                    <a:pt x="3893271" y="257271"/>
                  </a:cubicBezTo>
                  <a:cubicBezTo>
                    <a:pt x="3883317" y="257271"/>
                    <a:pt x="3875247" y="249201"/>
                    <a:pt x="3875247" y="239246"/>
                  </a:cubicBezTo>
                  <a:cubicBezTo>
                    <a:pt x="3875247" y="229291"/>
                    <a:pt x="3883317" y="221222"/>
                    <a:pt x="3893271" y="221222"/>
                  </a:cubicBezTo>
                  <a:close/>
                  <a:moveTo>
                    <a:pt x="1682277" y="221222"/>
                  </a:moveTo>
                  <a:cubicBezTo>
                    <a:pt x="1692232" y="221222"/>
                    <a:pt x="1700302" y="229291"/>
                    <a:pt x="1700302" y="239246"/>
                  </a:cubicBezTo>
                  <a:cubicBezTo>
                    <a:pt x="1700302" y="249201"/>
                    <a:pt x="1692232" y="257271"/>
                    <a:pt x="1682277" y="257271"/>
                  </a:cubicBezTo>
                  <a:cubicBezTo>
                    <a:pt x="1672323" y="257271"/>
                    <a:pt x="1664253" y="249201"/>
                    <a:pt x="1664253" y="239246"/>
                  </a:cubicBezTo>
                  <a:cubicBezTo>
                    <a:pt x="1664253" y="229291"/>
                    <a:pt x="1672323" y="221222"/>
                    <a:pt x="1682277" y="221222"/>
                  </a:cubicBezTo>
                  <a:close/>
                  <a:moveTo>
                    <a:pt x="4458036" y="215213"/>
                  </a:moveTo>
                  <a:cubicBezTo>
                    <a:pt x="4467991" y="215213"/>
                    <a:pt x="4476061" y="223283"/>
                    <a:pt x="4476061" y="233237"/>
                  </a:cubicBezTo>
                  <a:cubicBezTo>
                    <a:pt x="4476061" y="243192"/>
                    <a:pt x="4467991" y="251262"/>
                    <a:pt x="4458036" y="251262"/>
                  </a:cubicBezTo>
                  <a:cubicBezTo>
                    <a:pt x="4448081" y="251262"/>
                    <a:pt x="4440011" y="243192"/>
                    <a:pt x="4440011" y="233237"/>
                  </a:cubicBezTo>
                  <a:cubicBezTo>
                    <a:pt x="4440011" y="223283"/>
                    <a:pt x="4448081" y="215213"/>
                    <a:pt x="4458036" y="215213"/>
                  </a:cubicBezTo>
                  <a:close/>
                  <a:moveTo>
                    <a:pt x="3767100" y="215213"/>
                  </a:moveTo>
                  <a:cubicBezTo>
                    <a:pt x="3777055" y="215213"/>
                    <a:pt x="3785125" y="223283"/>
                    <a:pt x="3785125" y="233237"/>
                  </a:cubicBezTo>
                  <a:cubicBezTo>
                    <a:pt x="3785125" y="243192"/>
                    <a:pt x="3777055" y="251262"/>
                    <a:pt x="3767100" y="251262"/>
                  </a:cubicBezTo>
                  <a:cubicBezTo>
                    <a:pt x="3757145" y="251262"/>
                    <a:pt x="3749075" y="243192"/>
                    <a:pt x="3749075" y="233237"/>
                  </a:cubicBezTo>
                  <a:cubicBezTo>
                    <a:pt x="3749075" y="223283"/>
                    <a:pt x="3757145" y="215213"/>
                    <a:pt x="3767100" y="215213"/>
                  </a:cubicBezTo>
                  <a:close/>
                  <a:moveTo>
                    <a:pt x="6224427" y="209205"/>
                  </a:moveTo>
                  <a:cubicBezTo>
                    <a:pt x="6234382" y="209205"/>
                    <a:pt x="6242452" y="217275"/>
                    <a:pt x="6242452" y="227229"/>
                  </a:cubicBezTo>
                  <a:cubicBezTo>
                    <a:pt x="6242452" y="237184"/>
                    <a:pt x="6234382" y="245254"/>
                    <a:pt x="6224427" y="245254"/>
                  </a:cubicBezTo>
                  <a:cubicBezTo>
                    <a:pt x="6214472" y="245254"/>
                    <a:pt x="6206403" y="237184"/>
                    <a:pt x="6206403" y="227229"/>
                  </a:cubicBezTo>
                  <a:cubicBezTo>
                    <a:pt x="6206403" y="217275"/>
                    <a:pt x="6214472" y="209205"/>
                    <a:pt x="6224427" y="209205"/>
                  </a:cubicBezTo>
                  <a:close/>
                  <a:moveTo>
                    <a:pt x="1315782" y="209205"/>
                  </a:moveTo>
                  <a:cubicBezTo>
                    <a:pt x="1325736" y="209205"/>
                    <a:pt x="1333806" y="217275"/>
                    <a:pt x="1333806" y="227229"/>
                  </a:cubicBezTo>
                  <a:cubicBezTo>
                    <a:pt x="1333806" y="237184"/>
                    <a:pt x="1325736" y="245254"/>
                    <a:pt x="1315782" y="245254"/>
                  </a:cubicBezTo>
                  <a:cubicBezTo>
                    <a:pt x="1305827" y="245254"/>
                    <a:pt x="1297757" y="237184"/>
                    <a:pt x="1297757" y="227229"/>
                  </a:cubicBezTo>
                  <a:cubicBezTo>
                    <a:pt x="1297757" y="217275"/>
                    <a:pt x="1305827" y="209205"/>
                    <a:pt x="1315782" y="209205"/>
                  </a:cubicBezTo>
                  <a:close/>
                  <a:moveTo>
                    <a:pt x="5713736" y="203197"/>
                  </a:moveTo>
                  <a:cubicBezTo>
                    <a:pt x="5723691" y="203197"/>
                    <a:pt x="5731761" y="211267"/>
                    <a:pt x="5731761" y="221221"/>
                  </a:cubicBezTo>
                  <a:cubicBezTo>
                    <a:pt x="5731761" y="231176"/>
                    <a:pt x="5723691" y="239246"/>
                    <a:pt x="5713736" y="239246"/>
                  </a:cubicBezTo>
                  <a:cubicBezTo>
                    <a:pt x="5703781" y="239246"/>
                    <a:pt x="5695712" y="231176"/>
                    <a:pt x="5695712" y="221221"/>
                  </a:cubicBezTo>
                  <a:cubicBezTo>
                    <a:pt x="5695712" y="211267"/>
                    <a:pt x="5703781" y="203197"/>
                    <a:pt x="5713736" y="203197"/>
                  </a:cubicBezTo>
                  <a:close/>
                  <a:moveTo>
                    <a:pt x="1550098" y="203197"/>
                  </a:moveTo>
                  <a:cubicBezTo>
                    <a:pt x="1560053" y="203197"/>
                    <a:pt x="1568123" y="211267"/>
                    <a:pt x="1568123" y="221221"/>
                  </a:cubicBezTo>
                  <a:cubicBezTo>
                    <a:pt x="1568123" y="231176"/>
                    <a:pt x="1560053" y="239246"/>
                    <a:pt x="1550098" y="239246"/>
                  </a:cubicBezTo>
                  <a:cubicBezTo>
                    <a:pt x="1540144" y="239246"/>
                    <a:pt x="1532074" y="231176"/>
                    <a:pt x="1532074" y="221221"/>
                  </a:cubicBezTo>
                  <a:cubicBezTo>
                    <a:pt x="1532074" y="211267"/>
                    <a:pt x="1540144" y="203197"/>
                    <a:pt x="1550098" y="203197"/>
                  </a:cubicBezTo>
                  <a:close/>
                  <a:moveTo>
                    <a:pt x="5587565" y="197189"/>
                  </a:moveTo>
                  <a:cubicBezTo>
                    <a:pt x="5597520" y="197189"/>
                    <a:pt x="5605590" y="205259"/>
                    <a:pt x="5605590" y="215214"/>
                  </a:cubicBezTo>
                  <a:cubicBezTo>
                    <a:pt x="5605590" y="225168"/>
                    <a:pt x="5597520" y="233238"/>
                    <a:pt x="5587565" y="233238"/>
                  </a:cubicBezTo>
                  <a:cubicBezTo>
                    <a:pt x="5577610" y="233238"/>
                    <a:pt x="5569541" y="225168"/>
                    <a:pt x="5569541" y="215214"/>
                  </a:cubicBezTo>
                  <a:cubicBezTo>
                    <a:pt x="5569541" y="205259"/>
                    <a:pt x="5577610" y="197189"/>
                    <a:pt x="5587565" y="197189"/>
                  </a:cubicBezTo>
                  <a:close/>
                  <a:moveTo>
                    <a:pt x="4121580" y="197189"/>
                  </a:moveTo>
                  <a:cubicBezTo>
                    <a:pt x="4131535" y="197189"/>
                    <a:pt x="4139605" y="205259"/>
                    <a:pt x="4139605" y="215214"/>
                  </a:cubicBezTo>
                  <a:cubicBezTo>
                    <a:pt x="4139605" y="225168"/>
                    <a:pt x="4131535" y="233238"/>
                    <a:pt x="4121580" y="233238"/>
                  </a:cubicBezTo>
                  <a:cubicBezTo>
                    <a:pt x="4111625" y="233238"/>
                    <a:pt x="4103556" y="225168"/>
                    <a:pt x="4103556" y="215214"/>
                  </a:cubicBezTo>
                  <a:cubicBezTo>
                    <a:pt x="4103556" y="205259"/>
                    <a:pt x="4111625" y="197189"/>
                    <a:pt x="4121580" y="197189"/>
                  </a:cubicBezTo>
                  <a:close/>
                  <a:moveTo>
                    <a:pt x="3076164" y="197189"/>
                  </a:moveTo>
                  <a:cubicBezTo>
                    <a:pt x="3086119" y="197189"/>
                    <a:pt x="3094189" y="205259"/>
                    <a:pt x="3094189" y="215214"/>
                  </a:cubicBezTo>
                  <a:cubicBezTo>
                    <a:pt x="3094189" y="225168"/>
                    <a:pt x="3086119" y="233238"/>
                    <a:pt x="3076164" y="233238"/>
                  </a:cubicBezTo>
                  <a:cubicBezTo>
                    <a:pt x="3066209" y="233238"/>
                    <a:pt x="3058139" y="225168"/>
                    <a:pt x="3058139" y="215214"/>
                  </a:cubicBezTo>
                  <a:cubicBezTo>
                    <a:pt x="3058139" y="205259"/>
                    <a:pt x="3066209" y="197189"/>
                    <a:pt x="3076164" y="197189"/>
                  </a:cubicBezTo>
                  <a:close/>
                  <a:moveTo>
                    <a:pt x="5449378" y="191181"/>
                  </a:moveTo>
                  <a:cubicBezTo>
                    <a:pt x="5459333" y="191181"/>
                    <a:pt x="5467403" y="199250"/>
                    <a:pt x="5467403" y="209205"/>
                  </a:cubicBezTo>
                  <a:cubicBezTo>
                    <a:pt x="5467403" y="219160"/>
                    <a:pt x="5459333" y="227230"/>
                    <a:pt x="5449378" y="227230"/>
                  </a:cubicBezTo>
                  <a:cubicBezTo>
                    <a:pt x="5439423" y="227230"/>
                    <a:pt x="5431353" y="219160"/>
                    <a:pt x="5431353" y="209205"/>
                  </a:cubicBezTo>
                  <a:cubicBezTo>
                    <a:pt x="5431353" y="199250"/>
                    <a:pt x="5439423" y="191181"/>
                    <a:pt x="5449378" y="191181"/>
                  </a:cubicBezTo>
                  <a:close/>
                  <a:moveTo>
                    <a:pt x="2607530" y="191181"/>
                  </a:moveTo>
                  <a:cubicBezTo>
                    <a:pt x="2617485" y="191181"/>
                    <a:pt x="2625555" y="199250"/>
                    <a:pt x="2625555" y="209205"/>
                  </a:cubicBezTo>
                  <a:cubicBezTo>
                    <a:pt x="2625555" y="219160"/>
                    <a:pt x="2617485" y="227230"/>
                    <a:pt x="2607530" y="227230"/>
                  </a:cubicBezTo>
                  <a:cubicBezTo>
                    <a:pt x="2597576" y="227230"/>
                    <a:pt x="2589506" y="219160"/>
                    <a:pt x="2589506" y="209205"/>
                  </a:cubicBezTo>
                  <a:cubicBezTo>
                    <a:pt x="2589506" y="199250"/>
                    <a:pt x="2597576" y="191181"/>
                    <a:pt x="2607530" y="191181"/>
                  </a:cubicBezTo>
                  <a:close/>
                  <a:moveTo>
                    <a:pt x="30040" y="191181"/>
                  </a:moveTo>
                  <a:cubicBezTo>
                    <a:pt x="39995" y="191181"/>
                    <a:pt x="48065" y="199250"/>
                    <a:pt x="48065" y="209205"/>
                  </a:cubicBezTo>
                  <a:cubicBezTo>
                    <a:pt x="48065" y="219160"/>
                    <a:pt x="39995" y="227230"/>
                    <a:pt x="30040" y="227230"/>
                  </a:cubicBezTo>
                  <a:cubicBezTo>
                    <a:pt x="20086" y="227230"/>
                    <a:pt x="12016" y="219160"/>
                    <a:pt x="12016" y="209205"/>
                  </a:cubicBezTo>
                  <a:cubicBezTo>
                    <a:pt x="12016" y="199250"/>
                    <a:pt x="20086" y="191181"/>
                    <a:pt x="30040" y="191181"/>
                  </a:cubicBezTo>
                  <a:close/>
                  <a:moveTo>
                    <a:pt x="6368623" y="185173"/>
                  </a:moveTo>
                  <a:cubicBezTo>
                    <a:pt x="6378577" y="185173"/>
                    <a:pt x="6386648" y="193243"/>
                    <a:pt x="6386648" y="203197"/>
                  </a:cubicBezTo>
                  <a:cubicBezTo>
                    <a:pt x="6386648" y="213152"/>
                    <a:pt x="6378578" y="221222"/>
                    <a:pt x="6368623" y="221222"/>
                  </a:cubicBezTo>
                  <a:cubicBezTo>
                    <a:pt x="6358669" y="221222"/>
                    <a:pt x="6350599" y="213152"/>
                    <a:pt x="6350599" y="203197"/>
                  </a:cubicBezTo>
                  <a:cubicBezTo>
                    <a:pt x="6350599" y="193243"/>
                    <a:pt x="6358668" y="185173"/>
                    <a:pt x="6368623" y="185173"/>
                  </a:cubicBezTo>
                  <a:close/>
                  <a:moveTo>
                    <a:pt x="2379221" y="179165"/>
                  </a:moveTo>
                  <a:cubicBezTo>
                    <a:pt x="2389176" y="179165"/>
                    <a:pt x="2397246" y="187235"/>
                    <a:pt x="2397246" y="197189"/>
                  </a:cubicBezTo>
                  <a:cubicBezTo>
                    <a:pt x="2397246" y="207144"/>
                    <a:pt x="2389176" y="215214"/>
                    <a:pt x="2379221" y="215214"/>
                  </a:cubicBezTo>
                  <a:cubicBezTo>
                    <a:pt x="2369267" y="215214"/>
                    <a:pt x="2361197" y="207144"/>
                    <a:pt x="2361197" y="197189"/>
                  </a:cubicBezTo>
                  <a:cubicBezTo>
                    <a:pt x="2361197" y="187235"/>
                    <a:pt x="2369267" y="179165"/>
                    <a:pt x="2379221" y="179165"/>
                  </a:cubicBezTo>
                  <a:close/>
                  <a:moveTo>
                    <a:pt x="2253050" y="179165"/>
                  </a:moveTo>
                  <a:cubicBezTo>
                    <a:pt x="2263005" y="179165"/>
                    <a:pt x="2271075" y="187235"/>
                    <a:pt x="2271075" y="197189"/>
                  </a:cubicBezTo>
                  <a:cubicBezTo>
                    <a:pt x="2271075" y="207144"/>
                    <a:pt x="2263005" y="215214"/>
                    <a:pt x="2253050" y="215214"/>
                  </a:cubicBezTo>
                  <a:cubicBezTo>
                    <a:pt x="2243096" y="215214"/>
                    <a:pt x="2235026" y="207144"/>
                    <a:pt x="2235026" y="197189"/>
                  </a:cubicBezTo>
                  <a:cubicBezTo>
                    <a:pt x="2235026" y="187235"/>
                    <a:pt x="2243096" y="179165"/>
                    <a:pt x="2253050" y="179165"/>
                  </a:cubicBezTo>
                  <a:close/>
                  <a:moveTo>
                    <a:pt x="624846" y="179165"/>
                  </a:moveTo>
                  <a:cubicBezTo>
                    <a:pt x="634800" y="179165"/>
                    <a:pt x="642870" y="187235"/>
                    <a:pt x="642870" y="197189"/>
                  </a:cubicBezTo>
                  <a:cubicBezTo>
                    <a:pt x="642870" y="207144"/>
                    <a:pt x="634800" y="215214"/>
                    <a:pt x="624846" y="215214"/>
                  </a:cubicBezTo>
                  <a:cubicBezTo>
                    <a:pt x="614891" y="215214"/>
                    <a:pt x="606821" y="207144"/>
                    <a:pt x="606821" y="197189"/>
                  </a:cubicBezTo>
                  <a:cubicBezTo>
                    <a:pt x="606821" y="187235"/>
                    <a:pt x="614891" y="179165"/>
                    <a:pt x="624846" y="179165"/>
                  </a:cubicBezTo>
                  <a:close/>
                  <a:moveTo>
                    <a:pt x="6116281" y="167148"/>
                  </a:moveTo>
                  <a:cubicBezTo>
                    <a:pt x="6126236" y="167148"/>
                    <a:pt x="6134306" y="175218"/>
                    <a:pt x="6134306" y="185173"/>
                  </a:cubicBezTo>
                  <a:cubicBezTo>
                    <a:pt x="6134306" y="195127"/>
                    <a:pt x="6126236" y="203197"/>
                    <a:pt x="6116281" y="203197"/>
                  </a:cubicBezTo>
                  <a:cubicBezTo>
                    <a:pt x="6106327" y="203197"/>
                    <a:pt x="6098257" y="195127"/>
                    <a:pt x="6098257" y="185173"/>
                  </a:cubicBezTo>
                  <a:cubicBezTo>
                    <a:pt x="6098257" y="175218"/>
                    <a:pt x="6106327" y="167148"/>
                    <a:pt x="6116281" y="167148"/>
                  </a:cubicBezTo>
                  <a:close/>
                  <a:moveTo>
                    <a:pt x="5311191" y="167148"/>
                  </a:moveTo>
                  <a:cubicBezTo>
                    <a:pt x="5321146" y="167148"/>
                    <a:pt x="5329216" y="175218"/>
                    <a:pt x="5329216" y="185173"/>
                  </a:cubicBezTo>
                  <a:cubicBezTo>
                    <a:pt x="5329216" y="195127"/>
                    <a:pt x="5321146" y="203197"/>
                    <a:pt x="5311191" y="203197"/>
                  </a:cubicBezTo>
                  <a:cubicBezTo>
                    <a:pt x="5301237" y="203197"/>
                    <a:pt x="5293167" y="195127"/>
                    <a:pt x="5293167" y="185173"/>
                  </a:cubicBezTo>
                  <a:cubicBezTo>
                    <a:pt x="5293167" y="175218"/>
                    <a:pt x="5301237" y="167148"/>
                    <a:pt x="5311191" y="167148"/>
                  </a:cubicBezTo>
                  <a:close/>
                  <a:moveTo>
                    <a:pt x="3508750" y="167148"/>
                  </a:moveTo>
                  <a:cubicBezTo>
                    <a:pt x="3518705" y="167148"/>
                    <a:pt x="3526775" y="175218"/>
                    <a:pt x="3526775" y="185173"/>
                  </a:cubicBezTo>
                  <a:cubicBezTo>
                    <a:pt x="3526775" y="195127"/>
                    <a:pt x="3518705" y="203197"/>
                    <a:pt x="3508750" y="203197"/>
                  </a:cubicBezTo>
                  <a:cubicBezTo>
                    <a:pt x="3498796" y="203197"/>
                    <a:pt x="3490726" y="195127"/>
                    <a:pt x="3490726" y="185173"/>
                  </a:cubicBezTo>
                  <a:cubicBezTo>
                    <a:pt x="3490726" y="175218"/>
                    <a:pt x="3498796" y="167148"/>
                    <a:pt x="3508750" y="167148"/>
                  </a:cubicBezTo>
                  <a:close/>
                  <a:moveTo>
                    <a:pt x="1820464" y="167148"/>
                  </a:moveTo>
                  <a:cubicBezTo>
                    <a:pt x="1830419" y="167148"/>
                    <a:pt x="1838489" y="175218"/>
                    <a:pt x="1838489" y="185173"/>
                  </a:cubicBezTo>
                  <a:cubicBezTo>
                    <a:pt x="1838489" y="195127"/>
                    <a:pt x="1830419" y="203197"/>
                    <a:pt x="1820464" y="203197"/>
                  </a:cubicBezTo>
                  <a:cubicBezTo>
                    <a:pt x="1810510" y="203197"/>
                    <a:pt x="1802440" y="195127"/>
                    <a:pt x="1802440" y="185173"/>
                  </a:cubicBezTo>
                  <a:cubicBezTo>
                    <a:pt x="1802440" y="175218"/>
                    <a:pt x="1810510" y="167148"/>
                    <a:pt x="1820464" y="167148"/>
                  </a:cubicBezTo>
                  <a:close/>
                  <a:moveTo>
                    <a:pt x="1423927" y="167148"/>
                  </a:moveTo>
                  <a:cubicBezTo>
                    <a:pt x="1433882" y="167148"/>
                    <a:pt x="1441952" y="175218"/>
                    <a:pt x="1441952" y="185173"/>
                  </a:cubicBezTo>
                  <a:cubicBezTo>
                    <a:pt x="1441952" y="195127"/>
                    <a:pt x="1433882" y="203197"/>
                    <a:pt x="1423927" y="203197"/>
                  </a:cubicBezTo>
                  <a:cubicBezTo>
                    <a:pt x="1413973" y="203197"/>
                    <a:pt x="1405903" y="195127"/>
                    <a:pt x="1405903" y="185173"/>
                  </a:cubicBezTo>
                  <a:cubicBezTo>
                    <a:pt x="1405903" y="175218"/>
                    <a:pt x="1413973" y="167148"/>
                    <a:pt x="1423927" y="167148"/>
                  </a:cubicBezTo>
                  <a:close/>
                  <a:moveTo>
                    <a:pt x="5100906" y="161140"/>
                  </a:moveTo>
                  <a:cubicBezTo>
                    <a:pt x="5110861" y="161140"/>
                    <a:pt x="5118931" y="169209"/>
                    <a:pt x="5118931" y="179164"/>
                  </a:cubicBezTo>
                  <a:cubicBezTo>
                    <a:pt x="5118931" y="189119"/>
                    <a:pt x="5110861" y="197189"/>
                    <a:pt x="5100906" y="197189"/>
                  </a:cubicBezTo>
                  <a:cubicBezTo>
                    <a:pt x="5090952" y="197189"/>
                    <a:pt x="5082882" y="189119"/>
                    <a:pt x="5082882" y="179164"/>
                  </a:cubicBezTo>
                  <a:cubicBezTo>
                    <a:pt x="5082882" y="169209"/>
                    <a:pt x="5090952" y="161140"/>
                    <a:pt x="5100906" y="161140"/>
                  </a:cubicBezTo>
                  <a:close/>
                  <a:moveTo>
                    <a:pt x="1189610" y="161140"/>
                  </a:moveTo>
                  <a:cubicBezTo>
                    <a:pt x="1199565" y="161140"/>
                    <a:pt x="1207635" y="169209"/>
                    <a:pt x="1207635" y="179164"/>
                  </a:cubicBezTo>
                  <a:cubicBezTo>
                    <a:pt x="1207635" y="189119"/>
                    <a:pt x="1199565" y="197189"/>
                    <a:pt x="1189610" y="197189"/>
                  </a:cubicBezTo>
                  <a:cubicBezTo>
                    <a:pt x="1179656" y="197189"/>
                    <a:pt x="1171586" y="189119"/>
                    <a:pt x="1171586" y="179164"/>
                  </a:cubicBezTo>
                  <a:cubicBezTo>
                    <a:pt x="1171586" y="169209"/>
                    <a:pt x="1179656" y="161140"/>
                    <a:pt x="1189610" y="161140"/>
                  </a:cubicBezTo>
                  <a:close/>
                  <a:moveTo>
                    <a:pt x="492666" y="161140"/>
                  </a:moveTo>
                  <a:cubicBezTo>
                    <a:pt x="502621" y="161140"/>
                    <a:pt x="510691" y="169209"/>
                    <a:pt x="510691" y="179164"/>
                  </a:cubicBezTo>
                  <a:cubicBezTo>
                    <a:pt x="510691" y="189119"/>
                    <a:pt x="502621" y="197189"/>
                    <a:pt x="492666" y="197189"/>
                  </a:cubicBezTo>
                  <a:cubicBezTo>
                    <a:pt x="482712" y="197189"/>
                    <a:pt x="474642" y="189119"/>
                    <a:pt x="474642" y="179164"/>
                  </a:cubicBezTo>
                  <a:cubicBezTo>
                    <a:pt x="474642" y="169209"/>
                    <a:pt x="482712" y="161140"/>
                    <a:pt x="492666" y="161140"/>
                  </a:cubicBezTo>
                  <a:close/>
                  <a:moveTo>
                    <a:pt x="132178" y="161140"/>
                  </a:moveTo>
                  <a:cubicBezTo>
                    <a:pt x="142133" y="161140"/>
                    <a:pt x="150203" y="169209"/>
                    <a:pt x="150203" y="179164"/>
                  </a:cubicBezTo>
                  <a:cubicBezTo>
                    <a:pt x="150203" y="189119"/>
                    <a:pt x="142133" y="197189"/>
                    <a:pt x="132178" y="197189"/>
                  </a:cubicBezTo>
                  <a:cubicBezTo>
                    <a:pt x="122224" y="197189"/>
                    <a:pt x="114154" y="189119"/>
                    <a:pt x="114154" y="179164"/>
                  </a:cubicBezTo>
                  <a:cubicBezTo>
                    <a:pt x="114154" y="169209"/>
                    <a:pt x="122224" y="161140"/>
                    <a:pt x="132178" y="161140"/>
                  </a:cubicBezTo>
                  <a:close/>
                  <a:moveTo>
                    <a:pt x="4968727" y="155132"/>
                  </a:moveTo>
                  <a:cubicBezTo>
                    <a:pt x="4978682" y="155132"/>
                    <a:pt x="4986752" y="163202"/>
                    <a:pt x="4986752" y="173156"/>
                  </a:cubicBezTo>
                  <a:cubicBezTo>
                    <a:pt x="4986752" y="183111"/>
                    <a:pt x="4978682" y="191181"/>
                    <a:pt x="4968727" y="191181"/>
                  </a:cubicBezTo>
                  <a:cubicBezTo>
                    <a:pt x="4958772" y="191181"/>
                    <a:pt x="4950702" y="183111"/>
                    <a:pt x="4950702" y="173156"/>
                  </a:cubicBezTo>
                  <a:cubicBezTo>
                    <a:pt x="4950702" y="163202"/>
                    <a:pt x="4958772" y="155132"/>
                    <a:pt x="4968727" y="155132"/>
                  </a:cubicBezTo>
                  <a:close/>
                  <a:moveTo>
                    <a:pt x="3634921" y="155132"/>
                  </a:moveTo>
                  <a:cubicBezTo>
                    <a:pt x="3644876" y="155132"/>
                    <a:pt x="3652946" y="163202"/>
                    <a:pt x="3652946" y="173156"/>
                  </a:cubicBezTo>
                  <a:cubicBezTo>
                    <a:pt x="3652946" y="183111"/>
                    <a:pt x="3644876" y="191181"/>
                    <a:pt x="3634921" y="191181"/>
                  </a:cubicBezTo>
                  <a:cubicBezTo>
                    <a:pt x="3624966" y="191181"/>
                    <a:pt x="3616897" y="183111"/>
                    <a:pt x="3616897" y="173156"/>
                  </a:cubicBezTo>
                  <a:cubicBezTo>
                    <a:pt x="3616897" y="163202"/>
                    <a:pt x="3624966" y="155132"/>
                    <a:pt x="3634921" y="155132"/>
                  </a:cubicBezTo>
                  <a:close/>
                  <a:moveTo>
                    <a:pt x="2493375" y="155132"/>
                  </a:moveTo>
                  <a:cubicBezTo>
                    <a:pt x="2503330" y="155132"/>
                    <a:pt x="2511400" y="163202"/>
                    <a:pt x="2511400" y="173156"/>
                  </a:cubicBezTo>
                  <a:cubicBezTo>
                    <a:pt x="2511400" y="183111"/>
                    <a:pt x="2503330" y="191181"/>
                    <a:pt x="2493375" y="191181"/>
                  </a:cubicBezTo>
                  <a:cubicBezTo>
                    <a:pt x="2483420" y="191181"/>
                    <a:pt x="2475351" y="183111"/>
                    <a:pt x="2475351" y="173156"/>
                  </a:cubicBezTo>
                  <a:cubicBezTo>
                    <a:pt x="2475351" y="163202"/>
                    <a:pt x="2483420" y="155132"/>
                    <a:pt x="2493375" y="155132"/>
                  </a:cubicBezTo>
                  <a:close/>
                  <a:moveTo>
                    <a:pt x="1922603" y="155132"/>
                  </a:moveTo>
                  <a:cubicBezTo>
                    <a:pt x="1932558" y="155132"/>
                    <a:pt x="1940628" y="163202"/>
                    <a:pt x="1940628" y="173156"/>
                  </a:cubicBezTo>
                  <a:cubicBezTo>
                    <a:pt x="1940628" y="183111"/>
                    <a:pt x="1932558" y="191181"/>
                    <a:pt x="1922603" y="191181"/>
                  </a:cubicBezTo>
                  <a:cubicBezTo>
                    <a:pt x="1912649" y="191181"/>
                    <a:pt x="1904579" y="183111"/>
                    <a:pt x="1904579" y="173156"/>
                  </a:cubicBezTo>
                  <a:cubicBezTo>
                    <a:pt x="1904579" y="163202"/>
                    <a:pt x="1912649" y="155132"/>
                    <a:pt x="1922603" y="155132"/>
                  </a:cubicBezTo>
                  <a:close/>
                  <a:moveTo>
                    <a:pt x="919244" y="155132"/>
                  </a:moveTo>
                  <a:cubicBezTo>
                    <a:pt x="929199" y="155132"/>
                    <a:pt x="937269" y="163202"/>
                    <a:pt x="937269" y="173156"/>
                  </a:cubicBezTo>
                  <a:cubicBezTo>
                    <a:pt x="937269" y="183111"/>
                    <a:pt x="929199" y="191181"/>
                    <a:pt x="919244" y="191181"/>
                  </a:cubicBezTo>
                  <a:cubicBezTo>
                    <a:pt x="909290" y="191181"/>
                    <a:pt x="901220" y="183111"/>
                    <a:pt x="901220" y="173156"/>
                  </a:cubicBezTo>
                  <a:cubicBezTo>
                    <a:pt x="901220" y="163202"/>
                    <a:pt x="909290" y="155132"/>
                    <a:pt x="919244" y="155132"/>
                  </a:cubicBezTo>
                  <a:close/>
                  <a:moveTo>
                    <a:pt x="5905996" y="149124"/>
                  </a:moveTo>
                  <a:cubicBezTo>
                    <a:pt x="5915951" y="149124"/>
                    <a:pt x="5924021" y="157194"/>
                    <a:pt x="5924021" y="167148"/>
                  </a:cubicBezTo>
                  <a:cubicBezTo>
                    <a:pt x="5924021" y="177103"/>
                    <a:pt x="5915951" y="185173"/>
                    <a:pt x="5905996" y="185173"/>
                  </a:cubicBezTo>
                  <a:cubicBezTo>
                    <a:pt x="5896042" y="185173"/>
                    <a:pt x="5887972" y="177103"/>
                    <a:pt x="5887972" y="167148"/>
                  </a:cubicBezTo>
                  <a:cubicBezTo>
                    <a:pt x="5887972" y="157194"/>
                    <a:pt x="5896042" y="149124"/>
                    <a:pt x="5905996" y="149124"/>
                  </a:cubicBezTo>
                  <a:close/>
                  <a:moveTo>
                    <a:pt x="4644288" y="149124"/>
                  </a:moveTo>
                  <a:cubicBezTo>
                    <a:pt x="4654243" y="149124"/>
                    <a:pt x="4662313" y="157194"/>
                    <a:pt x="4662313" y="167148"/>
                  </a:cubicBezTo>
                  <a:cubicBezTo>
                    <a:pt x="4662313" y="177103"/>
                    <a:pt x="4654243" y="185173"/>
                    <a:pt x="4644288" y="185173"/>
                  </a:cubicBezTo>
                  <a:cubicBezTo>
                    <a:pt x="4634334" y="185173"/>
                    <a:pt x="4626264" y="177103"/>
                    <a:pt x="4626264" y="167148"/>
                  </a:cubicBezTo>
                  <a:cubicBezTo>
                    <a:pt x="4626264" y="157194"/>
                    <a:pt x="4634334" y="149124"/>
                    <a:pt x="4644288" y="149124"/>
                  </a:cubicBezTo>
                  <a:close/>
                  <a:moveTo>
                    <a:pt x="2126880" y="149124"/>
                  </a:moveTo>
                  <a:cubicBezTo>
                    <a:pt x="2136834" y="149124"/>
                    <a:pt x="2144904" y="157194"/>
                    <a:pt x="2144904" y="167148"/>
                  </a:cubicBezTo>
                  <a:cubicBezTo>
                    <a:pt x="2144904" y="177103"/>
                    <a:pt x="2136834" y="185173"/>
                    <a:pt x="2126880" y="185173"/>
                  </a:cubicBezTo>
                  <a:cubicBezTo>
                    <a:pt x="2116925" y="185173"/>
                    <a:pt x="2108855" y="177103"/>
                    <a:pt x="2108855" y="167148"/>
                  </a:cubicBezTo>
                  <a:cubicBezTo>
                    <a:pt x="2108855" y="157194"/>
                    <a:pt x="2116925" y="149124"/>
                    <a:pt x="2126880" y="149124"/>
                  </a:cubicBezTo>
                  <a:close/>
                  <a:moveTo>
                    <a:pt x="799081" y="149124"/>
                  </a:moveTo>
                  <a:cubicBezTo>
                    <a:pt x="809036" y="149124"/>
                    <a:pt x="817106" y="157194"/>
                    <a:pt x="817106" y="167148"/>
                  </a:cubicBezTo>
                  <a:cubicBezTo>
                    <a:pt x="817106" y="177103"/>
                    <a:pt x="809036" y="185173"/>
                    <a:pt x="799081" y="185173"/>
                  </a:cubicBezTo>
                  <a:cubicBezTo>
                    <a:pt x="789127" y="185173"/>
                    <a:pt x="781057" y="177103"/>
                    <a:pt x="781057" y="167148"/>
                  </a:cubicBezTo>
                  <a:cubicBezTo>
                    <a:pt x="781057" y="157194"/>
                    <a:pt x="789127" y="149124"/>
                    <a:pt x="799081" y="149124"/>
                  </a:cubicBezTo>
                  <a:close/>
                  <a:moveTo>
                    <a:pt x="366495" y="149124"/>
                  </a:moveTo>
                  <a:cubicBezTo>
                    <a:pt x="376450" y="149124"/>
                    <a:pt x="384520" y="157194"/>
                    <a:pt x="384520" y="167148"/>
                  </a:cubicBezTo>
                  <a:cubicBezTo>
                    <a:pt x="384520" y="177103"/>
                    <a:pt x="376450" y="185173"/>
                    <a:pt x="366495" y="185173"/>
                  </a:cubicBezTo>
                  <a:cubicBezTo>
                    <a:pt x="356541" y="185173"/>
                    <a:pt x="348471" y="177103"/>
                    <a:pt x="348471" y="167148"/>
                  </a:cubicBezTo>
                  <a:cubicBezTo>
                    <a:pt x="348471" y="157194"/>
                    <a:pt x="356541" y="149124"/>
                    <a:pt x="366495" y="149124"/>
                  </a:cubicBezTo>
                  <a:close/>
                  <a:moveTo>
                    <a:pt x="4758442" y="143116"/>
                  </a:moveTo>
                  <a:cubicBezTo>
                    <a:pt x="4768397" y="143116"/>
                    <a:pt x="4776467" y="151186"/>
                    <a:pt x="4776467" y="161140"/>
                  </a:cubicBezTo>
                  <a:cubicBezTo>
                    <a:pt x="4776467" y="171095"/>
                    <a:pt x="4768397" y="179165"/>
                    <a:pt x="4758442" y="179165"/>
                  </a:cubicBezTo>
                  <a:cubicBezTo>
                    <a:pt x="4748487" y="179165"/>
                    <a:pt x="4740417" y="171095"/>
                    <a:pt x="4740417" y="161140"/>
                  </a:cubicBezTo>
                  <a:cubicBezTo>
                    <a:pt x="4740417" y="151186"/>
                    <a:pt x="4748487" y="143116"/>
                    <a:pt x="4758442" y="143116"/>
                  </a:cubicBezTo>
                  <a:close/>
                  <a:moveTo>
                    <a:pt x="3226368" y="143116"/>
                  </a:moveTo>
                  <a:cubicBezTo>
                    <a:pt x="3236323" y="143116"/>
                    <a:pt x="3244393" y="151186"/>
                    <a:pt x="3244393" y="161140"/>
                  </a:cubicBezTo>
                  <a:cubicBezTo>
                    <a:pt x="3244393" y="171095"/>
                    <a:pt x="3236323" y="179165"/>
                    <a:pt x="3226368" y="179165"/>
                  </a:cubicBezTo>
                  <a:cubicBezTo>
                    <a:pt x="3216413" y="179165"/>
                    <a:pt x="3208343" y="171095"/>
                    <a:pt x="3208343" y="161140"/>
                  </a:cubicBezTo>
                  <a:cubicBezTo>
                    <a:pt x="3208343" y="151186"/>
                    <a:pt x="3216413" y="143116"/>
                    <a:pt x="3226368" y="143116"/>
                  </a:cubicBezTo>
                  <a:close/>
                  <a:moveTo>
                    <a:pt x="4235735" y="131100"/>
                  </a:moveTo>
                  <a:cubicBezTo>
                    <a:pt x="4245690" y="131100"/>
                    <a:pt x="4253760" y="139169"/>
                    <a:pt x="4253760" y="149124"/>
                  </a:cubicBezTo>
                  <a:cubicBezTo>
                    <a:pt x="4253760" y="159079"/>
                    <a:pt x="4245690" y="167149"/>
                    <a:pt x="4235735" y="167149"/>
                  </a:cubicBezTo>
                  <a:cubicBezTo>
                    <a:pt x="4225780" y="167149"/>
                    <a:pt x="4217711" y="159079"/>
                    <a:pt x="4217711" y="149124"/>
                  </a:cubicBezTo>
                  <a:cubicBezTo>
                    <a:pt x="4217711" y="139169"/>
                    <a:pt x="4225780" y="131100"/>
                    <a:pt x="4235735" y="131100"/>
                  </a:cubicBezTo>
                  <a:close/>
                  <a:moveTo>
                    <a:pt x="1057431" y="131100"/>
                  </a:moveTo>
                  <a:cubicBezTo>
                    <a:pt x="1067386" y="131100"/>
                    <a:pt x="1075456" y="139169"/>
                    <a:pt x="1075456" y="149124"/>
                  </a:cubicBezTo>
                  <a:cubicBezTo>
                    <a:pt x="1075456" y="159079"/>
                    <a:pt x="1067386" y="167149"/>
                    <a:pt x="1057431" y="167149"/>
                  </a:cubicBezTo>
                  <a:cubicBezTo>
                    <a:pt x="1047477" y="167149"/>
                    <a:pt x="1039407" y="159079"/>
                    <a:pt x="1039407" y="149124"/>
                  </a:cubicBezTo>
                  <a:cubicBezTo>
                    <a:pt x="1039407" y="139169"/>
                    <a:pt x="1047477" y="131100"/>
                    <a:pt x="1057431" y="131100"/>
                  </a:cubicBezTo>
                  <a:close/>
                  <a:moveTo>
                    <a:pt x="4536141" y="119083"/>
                  </a:moveTo>
                  <a:cubicBezTo>
                    <a:pt x="4546096" y="119083"/>
                    <a:pt x="4554166" y="127153"/>
                    <a:pt x="4554166" y="137107"/>
                  </a:cubicBezTo>
                  <a:cubicBezTo>
                    <a:pt x="4554166" y="147062"/>
                    <a:pt x="4546096" y="155132"/>
                    <a:pt x="4536141" y="155132"/>
                  </a:cubicBezTo>
                  <a:cubicBezTo>
                    <a:pt x="4526186" y="155132"/>
                    <a:pt x="4518117" y="147062"/>
                    <a:pt x="4518117" y="137107"/>
                  </a:cubicBezTo>
                  <a:cubicBezTo>
                    <a:pt x="4518117" y="127153"/>
                    <a:pt x="4526186" y="119083"/>
                    <a:pt x="4536141" y="119083"/>
                  </a:cubicBezTo>
                  <a:close/>
                  <a:moveTo>
                    <a:pt x="4361905" y="119083"/>
                  </a:moveTo>
                  <a:cubicBezTo>
                    <a:pt x="4371860" y="119083"/>
                    <a:pt x="4379930" y="127153"/>
                    <a:pt x="4379930" y="137107"/>
                  </a:cubicBezTo>
                  <a:cubicBezTo>
                    <a:pt x="4379930" y="147062"/>
                    <a:pt x="4371860" y="155132"/>
                    <a:pt x="4361905" y="155132"/>
                  </a:cubicBezTo>
                  <a:cubicBezTo>
                    <a:pt x="4351950" y="155132"/>
                    <a:pt x="4343881" y="147062"/>
                    <a:pt x="4343881" y="137107"/>
                  </a:cubicBezTo>
                  <a:cubicBezTo>
                    <a:pt x="4343881" y="127153"/>
                    <a:pt x="4351950" y="119083"/>
                    <a:pt x="4361905" y="119083"/>
                  </a:cubicBezTo>
                  <a:close/>
                  <a:moveTo>
                    <a:pt x="6020151" y="113075"/>
                  </a:moveTo>
                  <a:cubicBezTo>
                    <a:pt x="6030106" y="113075"/>
                    <a:pt x="6038176" y="121145"/>
                    <a:pt x="6038176" y="131099"/>
                  </a:cubicBezTo>
                  <a:cubicBezTo>
                    <a:pt x="6038176" y="141054"/>
                    <a:pt x="6030106" y="149124"/>
                    <a:pt x="6020151" y="149124"/>
                  </a:cubicBezTo>
                  <a:cubicBezTo>
                    <a:pt x="6010196" y="149124"/>
                    <a:pt x="6002126" y="141054"/>
                    <a:pt x="6002126" y="131099"/>
                  </a:cubicBezTo>
                  <a:cubicBezTo>
                    <a:pt x="6002126" y="121145"/>
                    <a:pt x="6010196" y="113075"/>
                    <a:pt x="6020151" y="113075"/>
                  </a:cubicBezTo>
                  <a:close/>
                  <a:moveTo>
                    <a:pt x="5209053" y="113075"/>
                  </a:moveTo>
                  <a:cubicBezTo>
                    <a:pt x="5219008" y="113075"/>
                    <a:pt x="5227078" y="121145"/>
                    <a:pt x="5227078" y="131099"/>
                  </a:cubicBezTo>
                  <a:cubicBezTo>
                    <a:pt x="5227078" y="141054"/>
                    <a:pt x="5219008" y="149124"/>
                    <a:pt x="5209053" y="149124"/>
                  </a:cubicBezTo>
                  <a:cubicBezTo>
                    <a:pt x="5199098" y="149124"/>
                    <a:pt x="5191028" y="141054"/>
                    <a:pt x="5191028" y="131099"/>
                  </a:cubicBezTo>
                  <a:cubicBezTo>
                    <a:pt x="5191028" y="121145"/>
                    <a:pt x="5199098" y="113075"/>
                    <a:pt x="5209053" y="113075"/>
                  </a:cubicBezTo>
                  <a:close/>
                  <a:moveTo>
                    <a:pt x="2865880" y="113075"/>
                  </a:moveTo>
                  <a:cubicBezTo>
                    <a:pt x="2875835" y="113075"/>
                    <a:pt x="2883905" y="121145"/>
                    <a:pt x="2883905" y="131099"/>
                  </a:cubicBezTo>
                  <a:cubicBezTo>
                    <a:pt x="2883905" y="141054"/>
                    <a:pt x="2875835" y="149124"/>
                    <a:pt x="2865880" y="149124"/>
                  </a:cubicBezTo>
                  <a:cubicBezTo>
                    <a:pt x="2855925" y="149124"/>
                    <a:pt x="2847855" y="141054"/>
                    <a:pt x="2847855" y="131099"/>
                  </a:cubicBezTo>
                  <a:cubicBezTo>
                    <a:pt x="2847855" y="121145"/>
                    <a:pt x="2855925" y="113075"/>
                    <a:pt x="2865880" y="113075"/>
                  </a:cubicBezTo>
                  <a:close/>
                  <a:moveTo>
                    <a:pt x="2751725" y="113075"/>
                  </a:moveTo>
                  <a:cubicBezTo>
                    <a:pt x="2761680" y="113075"/>
                    <a:pt x="2769750" y="121145"/>
                    <a:pt x="2769750" y="131099"/>
                  </a:cubicBezTo>
                  <a:cubicBezTo>
                    <a:pt x="2769750" y="141054"/>
                    <a:pt x="2761680" y="149124"/>
                    <a:pt x="2751725" y="149124"/>
                  </a:cubicBezTo>
                  <a:cubicBezTo>
                    <a:pt x="2741771" y="149124"/>
                    <a:pt x="2733701" y="141054"/>
                    <a:pt x="2733701" y="131099"/>
                  </a:cubicBezTo>
                  <a:cubicBezTo>
                    <a:pt x="2733701" y="121145"/>
                    <a:pt x="2741771" y="113075"/>
                    <a:pt x="2751725" y="113075"/>
                  </a:cubicBezTo>
                  <a:close/>
                  <a:moveTo>
                    <a:pt x="5797850" y="107067"/>
                  </a:moveTo>
                  <a:cubicBezTo>
                    <a:pt x="5807805" y="107067"/>
                    <a:pt x="5815875" y="115137"/>
                    <a:pt x="5815875" y="125092"/>
                  </a:cubicBezTo>
                  <a:cubicBezTo>
                    <a:pt x="5815875" y="135046"/>
                    <a:pt x="5807805" y="143116"/>
                    <a:pt x="5797850" y="143116"/>
                  </a:cubicBezTo>
                  <a:cubicBezTo>
                    <a:pt x="5787895" y="143116"/>
                    <a:pt x="5779826" y="135046"/>
                    <a:pt x="5779826" y="125092"/>
                  </a:cubicBezTo>
                  <a:cubicBezTo>
                    <a:pt x="5779826" y="115137"/>
                    <a:pt x="5787895" y="107067"/>
                    <a:pt x="5797850" y="107067"/>
                  </a:cubicBezTo>
                  <a:close/>
                  <a:moveTo>
                    <a:pt x="4055491" y="107067"/>
                  </a:moveTo>
                  <a:cubicBezTo>
                    <a:pt x="4065446" y="107067"/>
                    <a:pt x="4073516" y="115137"/>
                    <a:pt x="4073516" y="125092"/>
                  </a:cubicBezTo>
                  <a:cubicBezTo>
                    <a:pt x="4073516" y="135046"/>
                    <a:pt x="4065446" y="143116"/>
                    <a:pt x="4055491" y="143116"/>
                  </a:cubicBezTo>
                  <a:cubicBezTo>
                    <a:pt x="4045536" y="143116"/>
                    <a:pt x="4037467" y="135046"/>
                    <a:pt x="4037467" y="125092"/>
                  </a:cubicBezTo>
                  <a:cubicBezTo>
                    <a:pt x="4037467" y="115137"/>
                    <a:pt x="4045536" y="107067"/>
                    <a:pt x="4055491" y="107067"/>
                  </a:cubicBezTo>
                  <a:close/>
                  <a:moveTo>
                    <a:pt x="3917303" y="107067"/>
                  </a:moveTo>
                  <a:cubicBezTo>
                    <a:pt x="3927258" y="107067"/>
                    <a:pt x="3935328" y="115137"/>
                    <a:pt x="3935328" y="125092"/>
                  </a:cubicBezTo>
                  <a:cubicBezTo>
                    <a:pt x="3935328" y="135046"/>
                    <a:pt x="3927258" y="143116"/>
                    <a:pt x="3917303" y="143116"/>
                  </a:cubicBezTo>
                  <a:cubicBezTo>
                    <a:pt x="3907348" y="143116"/>
                    <a:pt x="3899278" y="135046"/>
                    <a:pt x="3899278" y="125092"/>
                  </a:cubicBezTo>
                  <a:cubicBezTo>
                    <a:pt x="3899278" y="115137"/>
                    <a:pt x="3907348" y="107067"/>
                    <a:pt x="3917303" y="107067"/>
                  </a:cubicBezTo>
                  <a:close/>
                  <a:moveTo>
                    <a:pt x="3346531" y="107067"/>
                  </a:moveTo>
                  <a:cubicBezTo>
                    <a:pt x="3356486" y="107067"/>
                    <a:pt x="3364556" y="115137"/>
                    <a:pt x="3364556" y="125092"/>
                  </a:cubicBezTo>
                  <a:cubicBezTo>
                    <a:pt x="3364556" y="135046"/>
                    <a:pt x="3356486" y="143116"/>
                    <a:pt x="3346531" y="143116"/>
                  </a:cubicBezTo>
                  <a:cubicBezTo>
                    <a:pt x="3336576" y="143116"/>
                    <a:pt x="3328506" y="135046"/>
                    <a:pt x="3328506" y="125092"/>
                  </a:cubicBezTo>
                  <a:cubicBezTo>
                    <a:pt x="3328506" y="115137"/>
                    <a:pt x="3336576" y="107067"/>
                    <a:pt x="3346531" y="107067"/>
                  </a:cubicBezTo>
                  <a:close/>
                  <a:moveTo>
                    <a:pt x="2024741" y="107067"/>
                  </a:moveTo>
                  <a:cubicBezTo>
                    <a:pt x="2034696" y="107067"/>
                    <a:pt x="2042766" y="115137"/>
                    <a:pt x="2042766" y="125092"/>
                  </a:cubicBezTo>
                  <a:cubicBezTo>
                    <a:pt x="2042766" y="135046"/>
                    <a:pt x="2034696" y="143116"/>
                    <a:pt x="2024741" y="143116"/>
                  </a:cubicBezTo>
                  <a:cubicBezTo>
                    <a:pt x="2014787" y="143116"/>
                    <a:pt x="2006717" y="135046"/>
                    <a:pt x="2006717" y="125092"/>
                  </a:cubicBezTo>
                  <a:cubicBezTo>
                    <a:pt x="2006717" y="115137"/>
                    <a:pt x="2014787" y="107067"/>
                    <a:pt x="2024741" y="107067"/>
                  </a:cubicBezTo>
                  <a:close/>
                  <a:moveTo>
                    <a:pt x="240325" y="107067"/>
                  </a:moveTo>
                  <a:cubicBezTo>
                    <a:pt x="250280" y="107067"/>
                    <a:pt x="258350" y="115137"/>
                    <a:pt x="258350" y="125092"/>
                  </a:cubicBezTo>
                  <a:cubicBezTo>
                    <a:pt x="258350" y="135046"/>
                    <a:pt x="250280" y="143116"/>
                    <a:pt x="240325" y="143116"/>
                  </a:cubicBezTo>
                  <a:cubicBezTo>
                    <a:pt x="230371" y="143116"/>
                    <a:pt x="222301" y="135046"/>
                    <a:pt x="222301" y="125092"/>
                  </a:cubicBezTo>
                  <a:cubicBezTo>
                    <a:pt x="222301" y="115137"/>
                    <a:pt x="230371" y="107067"/>
                    <a:pt x="240325" y="107067"/>
                  </a:cubicBezTo>
                  <a:close/>
                  <a:moveTo>
                    <a:pt x="3761092" y="101059"/>
                  </a:moveTo>
                  <a:cubicBezTo>
                    <a:pt x="3771047" y="101059"/>
                    <a:pt x="3779117" y="109128"/>
                    <a:pt x="3779117" y="119083"/>
                  </a:cubicBezTo>
                  <a:cubicBezTo>
                    <a:pt x="3779117" y="129038"/>
                    <a:pt x="3771047" y="137108"/>
                    <a:pt x="3761092" y="137108"/>
                  </a:cubicBezTo>
                  <a:cubicBezTo>
                    <a:pt x="3751137" y="137108"/>
                    <a:pt x="3743068" y="129038"/>
                    <a:pt x="3743068" y="119083"/>
                  </a:cubicBezTo>
                  <a:cubicBezTo>
                    <a:pt x="3743068" y="109128"/>
                    <a:pt x="3751137" y="101059"/>
                    <a:pt x="3761092" y="101059"/>
                  </a:cubicBezTo>
                  <a:close/>
                  <a:moveTo>
                    <a:pt x="1706311" y="101059"/>
                  </a:moveTo>
                  <a:cubicBezTo>
                    <a:pt x="1716265" y="101059"/>
                    <a:pt x="1724335" y="109128"/>
                    <a:pt x="1724335" y="119083"/>
                  </a:cubicBezTo>
                  <a:cubicBezTo>
                    <a:pt x="1724335" y="129038"/>
                    <a:pt x="1716265" y="137108"/>
                    <a:pt x="1706311" y="137108"/>
                  </a:cubicBezTo>
                  <a:cubicBezTo>
                    <a:pt x="1696356" y="137108"/>
                    <a:pt x="1688286" y="129038"/>
                    <a:pt x="1688286" y="119083"/>
                  </a:cubicBezTo>
                  <a:cubicBezTo>
                    <a:pt x="1688286" y="109128"/>
                    <a:pt x="1696356" y="101059"/>
                    <a:pt x="1706311" y="101059"/>
                  </a:cubicBezTo>
                  <a:close/>
                  <a:moveTo>
                    <a:pt x="1574131" y="101059"/>
                  </a:moveTo>
                  <a:cubicBezTo>
                    <a:pt x="1584086" y="101059"/>
                    <a:pt x="1592156" y="109128"/>
                    <a:pt x="1592156" y="119083"/>
                  </a:cubicBezTo>
                  <a:cubicBezTo>
                    <a:pt x="1592156" y="129038"/>
                    <a:pt x="1584086" y="137108"/>
                    <a:pt x="1574131" y="137108"/>
                  </a:cubicBezTo>
                  <a:cubicBezTo>
                    <a:pt x="1564177" y="137108"/>
                    <a:pt x="1556107" y="129038"/>
                    <a:pt x="1556107" y="119083"/>
                  </a:cubicBezTo>
                  <a:cubicBezTo>
                    <a:pt x="1556107" y="109128"/>
                    <a:pt x="1564177" y="101059"/>
                    <a:pt x="1574131" y="101059"/>
                  </a:cubicBezTo>
                  <a:close/>
                  <a:moveTo>
                    <a:pt x="5611598" y="89043"/>
                  </a:moveTo>
                  <a:cubicBezTo>
                    <a:pt x="5621553" y="89043"/>
                    <a:pt x="5629623" y="97113"/>
                    <a:pt x="5629623" y="107067"/>
                  </a:cubicBezTo>
                  <a:cubicBezTo>
                    <a:pt x="5629623" y="117022"/>
                    <a:pt x="5621553" y="125092"/>
                    <a:pt x="5611598" y="125092"/>
                  </a:cubicBezTo>
                  <a:cubicBezTo>
                    <a:pt x="5601644" y="125092"/>
                    <a:pt x="5593574" y="117022"/>
                    <a:pt x="5593574" y="107067"/>
                  </a:cubicBezTo>
                  <a:cubicBezTo>
                    <a:pt x="5593574" y="97113"/>
                    <a:pt x="5601644" y="89043"/>
                    <a:pt x="5611598" y="89043"/>
                  </a:cubicBezTo>
                  <a:close/>
                  <a:moveTo>
                    <a:pt x="5419337" y="89043"/>
                  </a:moveTo>
                  <a:cubicBezTo>
                    <a:pt x="5429292" y="89043"/>
                    <a:pt x="5437362" y="97113"/>
                    <a:pt x="5437362" y="107067"/>
                  </a:cubicBezTo>
                  <a:cubicBezTo>
                    <a:pt x="5437362" y="117022"/>
                    <a:pt x="5429292" y="125092"/>
                    <a:pt x="5419337" y="125092"/>
                  </a:cubicBezTo>
                  <a:cubicBezTo>
                    <a:pt x="5409382" y="125092"/>
                    <a:pt x="5401312" y="117022"/>
                    <a:pt x="5401312" y="107067"/>
                  </a:cubicBezTo>
                  <a:cubicBezTo>
                    <a:pt x="5401312" y="97113"/>
                    <a:pt x="5409382" y="89043"/>
                    <a:pt x="5419337" y="89043"/>
                  </a:cubicBezTo>
                  <a:close/>
                  <a:moveTo>
                    <a:pt x="2992051" y="89043"/>
                  </a:moveTo>
                  <a:cubicBezTo>
                    <a:pt x="3002006" y="89043"/>
                    <a:pt x="3010076" y="97113"/>
                    <a:pt x="3010076" y="107067"/>
                  </a:cubicBezTo>
                  <a:cubicBezTo>
                    <a:pt x="3010076" y="117022"/>
                    <a:pt x="3002006" y="125092"/>
                    <a:pt x="2992051" y="125092"/>
                  </a:cubicBezTo>
                  <a:cubicBezTo>
                    <a:pt x="2982097" y="125092"/>
                    <a:pt x="2974027" y="117022"/>
                    <a:pt x="2974027" y="107067"/>
                  </a:cubicBezTo>
                  <a:cubicBezTo>
                    <a:pt x="2974027" y="97113"/>
                    <a:pt x="2982097" y="89043"/>
                    <a:pt x="2992051" y="89043"/>
                  </a:cubicBezTo>
                  <a:close/>
                  <a:moveTo>
                    <a:pt x="6368623" y="83034"/>
                  </a:moveTo>
                  <a:cubicBezTo>
                    <a:pt x="6378577" y="83034"/>
                    <a:pt x="6386648" y="91104"/>
                    <a:pt x="6386648" y="101058"/>
                  </a:cubicBezTo>
                  <a:cubicBezTo>
                    <a:pt x="6386648" y="111013"/>
                    <a:pt x="6378578" y="119083"/>
                    <a:pt x="6368623" y="119083"/>
                  </a:cubicBezTo>
                  <a:cubicBezTo>
                    <a:pt x="6358669" y="119083"/>
                    <a:pt x="6350599" y="111013"/>
                    <a:pt x="6350599" y="101058"/>
                  </a:cubicBezTo>
                  <a:cubicBezTo>
                    <a:pt x="6350599" y="91104"/>
                    <a:pt x="6358668" y="83034"/>
                    <a:pt x="6368623" y="83034"/>
                  </a:cubicBezTo>
                  <a:close/>
                  <a:moveTo>
                    <a:pt x="6242452" y="83034"/>
                  </a:moveTo>
                  <a:cubicBezTo>
                    <a:pt x="6252407" y="83034"/>
                    <a:pt x="6260477" y="91104"/>
                    <a:pt x="6260477" y="101058"/>
                  </a:cubicBezTo>
                  <a:cubicBezTo>
                    <a:pt x="6260477" y="111013"/>
                    <a:pt x="6252407" y="119083"/>
                    <a:pt x="6242452" y="119083"/>
                  </a:cubicBezTo>
                  <a:cubicBezTo>
                    <a:pt x="6232498" y="119083"/>
                    <a:pt x="6224428" y="111013"/>
                    <a:pt x="6224428" y="101058"/>
                  </a:cubicBezTo>
                  <a:cubicBezTo>
                    <a:pt x="6224428" y="91104"/>
                    <a:pt x="6232498" y="83034"/>
                    <a:pt x="6242452" y="83034"/>
                  </a:cubicBezTo>
                  <a:close/>
                  <a:moveTo>
                    <a:pt x="4884613" y="83034"/>
                  </a:moveTo>
                  <a:cubicBezTo>
                    <a:pt x="4894568" y="83034"/>
                    <a:pt x="4902638" y="91104"/>
                    <a:pt x="4902638" y="101058"/>
                  </a:cubicBezTo>
                  <a:cubicBezTo>
                    <a:pt x="4902638" y="111013"/>
                    <a:pt x="4894568" y="119083"/>
                    <a:pt x="4884613" y="119083"/>
                  </a:cubicBezTo>
                  <a:cubicBezTo>
                    <a:pt x="4874659" y="119083"/>
                    <a:pt x="4866589" y="111013"/>
                    <a:pt x="4866589" y="101058"/>
                  </a:cubicBezTo>
                  <a:cubicBezTo>
                    <a:pt x="4866589" y="91104"/>
                    <a:pt x="4874659" y="83034"/>
                    <a:pt x="4884613" y="83034"/>
                  </a:cubicBezTo>
                  <a:close/>
                  <a:moveTo>
                    <a:pt x="3118221" y="83034"/>
                  </a:moveTo>
                  <a:cubicBezTo>
                    <a:pt x="3128176" y="83034"/>
                    <a:pt x="3136246" y="91104"/>
                    <a:pt x="3136246" y="101058"/>
                  </a:cubicBezTo>
                  <a:cubicBezTo>
                    <a:pt x="3136246" y="111013"/>
                    <a:pt x="3128176" y="119083"/>
                    <a:pt x="3118221" y="119083"/>
                  </a:cubicBezTo>
                  <a:cubicBezTo>
                    <a:pt x="3108267" y="119083"/>
                    <a:pt x="3100197" y="111013"/>
                    <a:pt x="3100197" y="101058"/>
                  </a:cubicBezTo>
                  <a:cubicBezTo>
                    <a:pt x="3100197" y="91104"/>
                    <a:pt x="3108267" y="83034"/>
                    <a:pt x="3118221" y="83034"/>
                  </a:cubicBezTo>
                  <a:close/>
                  <a:moveTo>
                    <a:pt x="2619546" y="83034"/>
                  </a:moveTo>
                  <a:cubicBezTo>
                    <a:pt x="2629501" y="83034"/>
                    <a:pt x="2637571" y="91104"/>
                    <a:pt x="2637571" y="101058"/>
                  </a:cubicBezTo>
                  <a:cubicBezTo>
                    <a:pt x="2637571" y="111013"/>
                    <a:pt x="2629501" y="119083"/>
                    <a:pt x="2619546" y="119083"/>
                  </a:cubicBezTo>
                  <a:cubicBezTo>
                    <a:pt x="2609591" y="119083"/>
                    <a:pt x="2601522" y="111013"/>
                    <a:pt x="2601522" y="101058"/>
                  </a:cubicBezTo>
                  <a:cubicBezTo>
                    <a:pt x="2601522" y="91104"/>
                    <a:pt x="2609591" y="83034"/>
                    <a:pt x="2619546" y="83034"/>
                  </a:cubicBezTo>
                  <a:close/>
                  <a:moveTo>
                    <a:pt x="1291748" y="83034"/>
                  </a:moveTo>
                  <a:cubicBezTo>
                    <a:pt x="1301703" y="83034"/>
                    <a:pt x="1309773" y="91104"/>
                    <a:pt x="1309773" y="101058"/>
                  </a:cubicBezTo>
                  <a:cubicBezTo>
                    <a:pt x="1309773" y="111013"/>
                    <a:pt x="1301703" y="119083"/>
                    <a:pt x="1291748" y="119083"/>
                  </a:cubicBezTo>
                  <a:cubicBezTo>
                    <a:pt x="1281794" y="119083"/>
                    <a:pt x="1273724" y="111013"/>
                    <a:pt x="1273724" y="101058"/>
                  </a:cubicBezTo>
                  <a:cubicBezTo>
                    <a:pt x="1273724" y="91104"/>
                    <a:pt x="1281794" y="83034"/>
                    <a:pt x="1291748" y="83034"/>
                  </a:cubicBezTo>
                  <a:close/>
                  <a:moveTo>
                    <a:pt x="702951" y="83034"/>
                  </a:moveTo>
                  <a:cubicBezTo>
                    <a:pt x="712906" y="83034"/>
                    <a:pt x="720976" y="91104"/>
                    <a:pt x="720976" y="101058"/>
                  </a:cubicBezTo>
                  <a:cubicBezTo>
                    <a:pt x="720976" y="111013"/>
                    <a:pt x="712906" y="119083"/>
                    <a:pt x="702951" y="119083"/>
                  </a:cubicBezTo>
                  <a:cubicBezTo>
                    <a:pt x="692997" y="119083"/>
                    <a:pt x="684927" y="111013"/>
                    <a:pt x="684927" y="101058"/>
                  </a:cubicBezTo>
                  <a:cubicBezTo>
                    <a:pt x="684927" y="91104"/>
                    <a:pt x="692997" y="83034"/>
                    <a:pt x="702951" y="83034"/>
                  </a:cubicBezTo>
                  <a:close/>
                  <a:moveTo>
                    <a:pt x="2319139" y="65010"/>
                  </a:moveTo>
                  <a:cubicBezTo>
                    <a:pt x="2329094" y="65010"/>
                    <a:pt x="2337164" y="73080"/>
                    <a:pt x="2337164" y="83034"/>
                  </a:cubicBezTo>
                  <a:cubicBezTo>
                    <a:pt x="2337164" y="92989"/>
                    <a:pt x="2329094" y="101059"/>
                    <a:pt x="2319139" y="101059"/>
                  </a:cubicBezTo>
                  <a:cubicBezTo>
                    <a:pt x="2309185" y="101059"/>
                    <a:pt x="2301115" y="92989"/>
                    <a:pt x="2301115" y="83034"/>
                  </a:cubicBezTo>
                  <a:cubicBezTo>
                    <a:pt x="2301115" y="73080"/>
                    <a:pt x="2309185" y="65010"/>
                    <a:pt x="2319139" y="65010"/>
                  </a:cubicBezTo>
                  <a:close/>
                  <a:moveTo>
                    <a:pt x="564765" y="65010"/>
                  </a:moveTo>
                  <a:cubicBezTo>
                    <a:pt x="574719" y="65010"/>
                    <a:pt x="582789" y="73080"/>
                    <a:pt x="582789" y="83034"/>
                  </a:cubicBezTo>
                  <a:cubicBezTo>
                    <a:pt x="582789" y="92989"/>
                    <a:pt x="574719" y="101059"/>
                    <a:pt x="564765" y="101059"/>
                  </a:cubicBezTo>
                  <a:cubicBezTo>
                    <a:pt x="554810" y="101059"/>
                    <a:pt x="546740" y="92989"/>
                    <a:pt x="546740" y="83034"/>
                  </a:cubicBezTo>
                  <a:cubicBezTo>
                    <a:pt x="546740" y="73080"/>
                    <a:pt x="554810" y="65010"/>
                    <a:pt x="564765" y="65010"/>
                  </a:cubicBezTo>
                  <a:close/>
                  <a:moveTo>
                    <a:pt x="18024" y="65010"/>
                  </a:moveTo>
                  <a:cubicBezTo>
                    <a:pt x="27979" y="65010"/>
                    <a:pt x="36049" y="73080"/>
                    <a:pt x="36049" y="83034"/>
                  </a:cubicBezTo>
                  <a:cubicBezTo>
                    <a:pt x="36049" y="92989"/>
                    <a:pt x="27979" y="101059"/>
                    <a:pt x="18024" y="101059"/>
                  </a:cubicBezTo>
                  <a:cubicBezTo>
                    <a:pt x="8070" y="101059"/>
                    <a:pt x="0" y="92989"/>
                    <a:pt x="0" y="83034"/>
                  </a:cubicBezTo>
                  <a:cubicBezTo>
                    <a:pt x="0" y="73080"/>
                    <a:pt x="8070" y="65010"/>
                    <a:pt x="18024" y="65010"/>
                  </a:cubicBezTo>
                  <a:close/>
                  <a:moveTo>
                    <a:pt x="5052841" y="59002"/>
                  </a:moveTo>
                  <a:cubicBezTo>
                    <a:pt x="5062796" y="59002"/>
                    <a:pt x="5070866" y="67072"/>
                    <a:pt x="5070866" y="77026"/>
                  </a:cubicBezTo>
                  <a:cubicBezTo>
                    <a:pt x="5070866" y="86981"/>
                    <a:pt x="5062796" y="95051"/>
                    <a:pt x="5052841" y="95051"/>
                  </a:cubicBezTo>
                  <a:cubicBezTo>
                    <a:pt x="5042886" y="95051"/>
                    <a:pt x="5034817" y="86981"/>
                    <a:pt x="5034817" y="77026"/>
                  </a:cubicBezTo>
                  <a:cubicBezTo>
                    <a:pt x="5034817" y="67072"/>
                    <a:pt x="5042886" y="59002"/>
                    <a:pt x="5052841" y="59002"/>
                  </a:cubicBezTo>
                  <a:close/>
                  <a:moveTo>
                    <a:pt x="3490726" y="59002"/>
                  </a:moveTo>
                  <a:cubicBezTo>
                    <a:pt x="3500681" y="59002"/>
                    <a:pt x="3508751" y="67072"/>
                    <a:pt x="3508751" y="77026"/>
                  </a:cubicBezTo>
                  <a:cubicBezTo>
                    <a:pt x="3508751" y="86981"/>
                    <a:pt x="3500681" y="95051"/>
                    <a:pt x="3490726" y="95051"/>
                  </a:cubicBezTo>
                  <a:cubicBezTo>
                    <a:pt x="3480771" y="95051"/>
                    <a:pt x="3472702" y="86981"/>
                    <a:pt x="3472702" y="77026"/>
                  </a:cubicBezTo>
                  <a:cubicBezTo>
                    <a:pt x="3472702" y="67072"/>
                    <a:pt x="3480771" y="59002"/>
                    <a:pt x="3490726" y="59002"/>
                  </a:cubicBezTo>
                  <a:close/>
                  <a:moveTo>
                    <a:pt x="1447960" y="59002"/>
                  </a:moveTo>
                  <a:cubicBezTo>
                    <a:pt x="1457915" y="59002"/>
                    <a:pt x="1465985" y="67072"/>
                    <a:pt x="1465985" y="77026"/>
                  </a:cubicBezTo>
                  <a:cubicBezTo>
                    <a:pt x="1465985" y="86981"/>
                    <a:pt x="1457915" y="95051"/>
                    <a:pt x="1447960" y="95051"/>
                  </a:cubicBezTo>
                  <a:cubicBezTo>
                    <a:pt x="1438006" y="95051"/>
                    <a:pt x="1429936" y="86981"/>
                    <a:pt x="1429936" y="77026"/>
                  </a:cubicBezTo>
                  <a:cubicBezTo>
                    <a:pt x="1429936" y="67072"/>
                    <a:pt x="1438006" y="59002"/>
                    <a:pt x="1447960" y="59002"/>
                  </a:cubicBezTo>
                  <a:close/>
                  <a:moveTo>
                    <a:pt x="2192969" y="46987"/>
                  </a:moveTo>
                  <a:cubicBezTo>
                    <a:pt x="2202924" y="46987"/>
                    <a:pt x="2210994" y="55057"/>
                    <a:pt x="2210994" y="65012"/>
                  </a:cubicBezTo>
                  <a:cubicBezTo>
                    <a:pt x="2210994" y="74966"/>
                    <a:pt x="2202924" y="83036"/>
                    <a:pt x="2192969" y="83036"/>
                  </a:cubicBezTo>
                  <a:cubicBezTo>
                    <a:pt x="2183015" y="83036"/>
                    <a:pt x="2174945" y="74966"/>
                    <a:pt x="2174945" y="65012"/>
                  </a:cubicBezTo>
                  <a:cubicBezTo>
                    <a:pt x="2174945" y="55057"/>
                    <a:pt x="2183015" y="46987"/>
                    <a:pt x="2192969" y="46987"/>
                  </a:cubicBezTo>
                  <a:close/>
                  <a:moveTo>
                    <a:pt x="4434003" y="40979"/>
                  </a:moveTo>
                  <a:cubicBezTo>
                    <a:pt x="4443958" y="40979"/>
                    <a:pt x="4452028" y="49048"/>
                    <a:pt x="4452028" y="59003"/>
                  </a:cubicBezTo>
                  <a:cubicBezTo>
                    <a:pt x="4452028" y="68958"/>
                    <a:pt x="4443958" y="77028"/>
                    <a:pt x="4434003" y="77028"/>
                  </a:cubicBezTo>
                  <a:cubicBezTo>
                    <a:pt x="4424049" y="77028"/>
                    <a:pt x="4415979" y="68958"/>
                    <a:pt x="4415979" y="59003"/>
                  </a:cubicBezTo>
                  <a:cubicBezTo>
                    <a:pt x="4415979" y="49048"/>
                    <a:pt x="4424049" y="40979"/>
                    <a:pt x="4434003" y="40979"/>
                  </a:cubicBezTo>
                  <a:close/>
                  <a:moveTo>
                    <a:pt x="3616897" y="40979"/>
                  </a:moveTo>
                  <a:cubicBezTo>
                    <a:pt x="3626852" y="40979"/>
                    <a:pt x="3634922" y="49048"/>
                    <a:pt x="3634922" y="59003"/>
                  </a:cubicBezTo>
                  <a:cubicBezTo>
                    <a:pt x="3634922" y="68958"/>
                    <a:pt x="3626852" y="77028"/>
                    <a:pt x="3616897" y="77028"/>
                  </a:cubicBezTo>
                  <a:cubicBezTo>
                    <a:pt x="3606942" y="77028"/>
                    <a:pt x="3598872" y="68958"/>
                    <a:pt x="3598872" y="59003"/>
                  </a:cubicBezTo>
                  <a:cubicBezTo>
                    <a:pt x="3598872" y="49048"/>
                    <a:pt x="3606942" y="40979"/>
                    <a:pt x="3616897" y="40979"/>
                  </a:cubicBezTo>
                  <a:close/>
                  <a:moveTo>
                    <a:pt x="1826473" y="40979"/>
                  </a:moveTo>
                  <a:cubicBezTo>
                    <a:pt x="1836427" y="40979"/>
                    <a:pt x="1844497" y="49048"/>
                    <a:pt x="1844497" y="59003"/>
                  </a:cubicBezTo>
                  <a:cubicBezTo>
                    <a:pt x="1844497" y="68958"/>
                    <a:pt x="1836427" y="77028"/>
                    <a:pt x="1826473" y="77028"/>
                  </a:cubicBezTo>
                  <a:cubicBezTo>
                    <a:pt x="1816518" y="77028"/>
                    <a:pt x="1808448" y="68958"/>
                    <a:pt x="1808448" y="59003"/>
                  </a:cubicBezTo>
                  <a:cubicBezTo>
                    <a:pt x="1808448" y="49048"/>
                    <a:pt x="1816518" y="40979"/>
                    <a:pt x="1826473" y="40979"/>
                  </a:cubicBezTo>
                  <a:close/>
                  <a:moveTo>
                    <a:pt x="5942045" y="34970"/>
                  </a:moveTo>
                  <a:cubicBezTo>
                    <a:pt x="5952000" y="34970"/>
                    <a:pt x="5960070" y="43040"/>
                    <a:pt x="5960070" y="52994"/>
                  </a:cubicBezTo>
                  <a:cubicBezTo>
                    <a:pt x="5960070" y="62949"/>
                    <a:pt x="5952000" y="71019"/>
                    <a:pt x="5942045" y="71019"/>
                  </a:cubicBezTo>
                  <a:cubicBezTo>
                    <a:pt x="5932091" y="71019"/>
                    <a:pt x="5924021" y="62949"/>
                    <a:pt x="5924021" y="52994"/>
                  </a:cubicBezTo>
                  <a:cubicBezTo>
                    <a:pt x="5924021" y="43040"/>
                    <a:pt x="5932091" y="34970"/>
                    <a:pt x="5942045" y="34970"/>
                  </a:cubicBezTo>
                  <a:close/>
                  <a:moveTo>
                    <a:pt x="5719744" y="34970"/>
                  </a:moveTo>
                  <a:cubicBezTo>
                    <a:pt x="5729699" y="34970"/>
                    <a:pt x="5737769" y="43040"/>
                    <a:pt x="5737769" y="52994"/>
                  </a:cubicBezTo>
                  <a:cubicBezTo>
                    <a:pt x="5737769" y="62949"/>
                    <a:pt x="5729699" y="71019"/>
                    <a:pt x="5719744" y="71019"/>
                  </a:cubicBezTo>
                  <a:cubicBezTo>
                    <a:pt x="5709789" y="71019"/>
                    <a:pt x="5701719" y="62949"/>
                    <a:pt x="5701719" y="52994"/>
                  </a:cubicBezTo>
                  <a:cubicBezTo>
                    <a:pt x="5701719" y="43040"/>
                    <a:pt x="5709789" y="34970"/>
                    <a:pt x="5719744" y="34970"/>
                  </a:cubicBezTo>
                  <a:close/>
                  <a:moveTo>
                    <a:pt x="1171586" y="34970"/>
                  </a:moveTo>
                  <a:cubicBezTo>
                    <a:pt x="1181541" y="34970"/>
                    <a:pt x="1189611" y="43040"/>
                    <a:pt x="1189611" y="52994"/>
                  </a:cubicBezTo>
                  <a:cubicBezTo>
                    <a:pt x="1189611" y="62949"/>
                    <a:pt x="1181541" y="71019"/>
                    <a:pt x="1171586" y="71019"/>
                  </a:cubicBezTo>
                  <a:cubicBezTo>
                    <a:pt x="1161632" y="71019"/>
                    <a:pt x="1153562" y="62949"/>
                    <a:pt x="1153562" y="52994"/>
                  </a:cubicBezTo>
                  <a:cubicBezTo>
                    <a:pt x="1153562" y="43040"/>
                    <a:pt x="1161632" y="34970"/>
                    <a:pt x="1171586" y="34970"/>
                  </a:cubicBezTo>
                  <a:close/>
                  <a:moveTo>
                    <a:pt x="937268" y="34970"/>
                  </a:moveTo>
                  <a:cubicBezTo>
                    <a:pt x="947223" y="34970"/>
                    <a:pt x="955293" y="43040"/>
                    <a:pt x="955293" y="52994"/>
                  </a:cubicBezTo>
                  <a:cubicBezTo>
                    <a:pt x="955293" y="62949"/>
                    <a:pt x="947223" y="71019"/>
                    <a:pt x="937268" y="71019"/>
                  </a:cubicBezTo>
                  <a:cubicBezTo>
                    <a:pt x="927314" y="71019"/>
                    <a:pt x="919244" y="62949"/>
                    <a:pt x="919244" y="52994"/>
                  </a:cubicBezTo>
                  <a:cubicBezTo>
                    <a:pt x="919244" y="43040"/>
                    <a:pt x="927314" y="34970"/>
                    <a:pt x="937268" y="34970"/>
                  </a:cubicBezTo>
                  <a:close/>
                  <a:moveTo>
                    <a:pt x="426577" y="34970"/>
                  </a:moveTo>
                  <a:cubicBezTo>
                    <a:pt x="436532" y="34970"/>
                    <a:pt x="444602" y="43040"/>
                    <a:pt x="444602" y="52994"/>
                  </a:cubicBezTo>
                  <a:cubicBezTo>
                    <a:pt x="444602" y="62949"/>
                    <a:pt x="436532" y="71019"/>
                    <a:pt x="426577" y="71019"/>
                  </a:cubicBezTo>
                  <a:cubicBezTo>
                    <a:pt x="416623" y="71019"/>
                    <a:pt x="408553" y="62949"/>
                    <a:pt x="408553" y="52994"/>
                  </a:cubicBezTo>
                  <a:cubicBezTo>
                    <a:pt x="408553" y="43040"/>
                    <a:pt x="416623" y="34970"/>
                    <a:pt x="426577" y="34970"/>
                  </a:cubicBezTo>
                  <a:close/>
                  <a:moveTo>
                    <a:pt x="6146322" y="28962"/>
                  </a:moveTo>
                  <a:cubicBezTo>
                    <a:pt x="6156277" y="28962"/>
                    <a:pt x="6164347" y="37032"/>
                    <a:pt x="6164347" y="46986"/>
                  </a:cubicBezTo>
                  <a:cubicBezTo>
                    <a:pt x="6164347" y="56941"/>
                    <a:pt x="6156277" y="65011"/>
                    <a:pt x="6146322" y="65011"/>
                  </a:cubicBezTo>
                  <a:cubicBezTo>
                    <a:pt x="6136368" y="65011"/>
                    <a:pt x="6128298" y="56941"/>
                    <a:pt x="6128298" y="46986"/>
                  </a:cubicBezTo>
                  <a:cubicBezTo>
                    <a:pt x="6128298" y="37032"/>
                    <a:pt x="6136368" y="28962"/>
                    <a:pt x="6146322" y="28962"/>
                  </a:cubicBezTo>
                  <a:close/>
                  <a:moveTo>
                    <a:pt x="4776467" y="28962"/>
                  </a:moveTo>
                  <a:cubicBezTo>
                    <a:pt x="4786422" y="28962"/>
                    <a:pt x="4794492" y="37032"/>
                    <a:pt x="4794492" y="46986"/>
                  </a:cubicBezTo>
                  <a:cubicBezTo>
                    <a:pt x="4794492" y="56941"/>
                    <a:pt x="4786422" y="65011"/>
                    <a:pt x="4776467" y="65011"/>
                  </a:cubicBezTo>
                  <a:cubicBezTo>
                    <a:pt x="4766512" y="65011"/>
                    <a:pt x="4758443" y="56941"/>
                    <a:pt x="4758443" y="46986"/>
                  </a:cubicBezTo>
                  <a:cubicBezTo>
                    <a:pt x="4758443" y="37032"/>
                    <a:pt x="4766512" y="28962"/>
                    <a:pt x="4776467" y="28962"/>
                  </a:cubicBezTo>
                  <a:close/>
                  <a:moveTo>
                    <a:pt x="2451318" y="28962"/>
                  </a:moveTo>
                  <a:cubicBezTo>
                    <a:pt x="2461273" y="28962"/>
                    <a:pt x="2469343" y="37032"/>
                    <a:pt x="2469343" y="46986"/>
                  </a:cubicBezTo>
                  <a:cubicBezTo>
                    <a:pt x="2469343" y="56941"/>
                    <a:pt x="2461273" y="65011"/>
                    <a:pt x="2451318" y="65011"/>
                  </a:cubicBezTo>
                  <a:cubicBezTo>
                    <a:pt x="2441364" y="65011"/>
                    <a:pt x="2433294" y="56941"/>
                    <a:pt x="2433294" y="46986"/>
                  </a:cubicBezTo>
                  <a:cubicBezTo>
                    <a:pt x="2433294" y="37032"/>
                    <a:pt x="2441364" y="28962"/>
                    <a:pt x="2451318" y="28962"/>
                  </a:cubicBezTo>
                  <a:close/>
                  <a:moveTo>
                    <a:pt x="150203" y="28962"/>
                  </a:moveTo>
                  <a:cubicBezTo>
                    <a:pt x="160158" y="28962"/>
                    <a:pt x="168228" y="37032"/>
                    <a:pt x="168228" y="46986"/>
                  </a:cubicBezTo>
                  <a:cubicBezTo>
                    <a:pt x="168228" y="56941"/>
                    <a:pt x="160158" y="65011"/>
                    <a:pt x="150203" y="65011"/>
                  </a:cubicBezTo>
                  <a:cubicBezTo>
                    <a:pt x="140249" y="65011"/>
                    <a:pt x="132179" y="56941"/>
                    <a:pt x="132179" y="46986"/>
                  </a:cubicBezTo>
                  <a:cubicBezTo>
                    <a:pt x="132179" y="37032"/>
                    <a:pt x="140249" y="28962"/>
                    <a:pt x="150203" y="28962"/>
                  </a:cubicBezTo>
                  <a:close/>
                  <a:moveTo>
                    <a:pt x="4277792" y="22954"/>
                  </a:moveTo>
                  <a:cubicBezTo>
                    <a:pt x="4287747" y="22954"/>
                    <a:pt x="4295817" y="31024"/>
                    <a:pt x="4295817" y="40978"/>
                  </a:cubicBezTo>
                  <a:cubicBezTo>
                    <a:pt x="4295817" y="50933"/>
                    <a:pt x="4287747" y="59003"/>
                    <a:pt x="4277792" y="59003"/>
                  </a:cubicBezTo>
                  <a:cubicBezTo>
                    <a:pt x="4267837" y="59003"/>
                    <a:pt x="4259767" y="50933"/>
                    <a:pt x="4259767" y="40978"/>
                  </a:cubicBezTo>
                  <a:cubicBezTo>
                    <a:pt x="4259767" y="31024"/>
                    <a:pt x="4267837" y="22954"/>
                    <a:pt x="4277792" y="22954"/>
                  </a:cubicBezTo>
                  <a:close/>
                  <a:moveTo>
                    <a:pt x="4145613" y="22954"/>
                  </a:moveTo>
                  <a:cubicBezTo>
                    <a:pt x="4155568" y="22954"/>
                    <a:pt x="4163638" y="31024"/>
                    <a:pt x="4163638" y="40978"/>
                  </a:cubicBezTo>
                  <a:cubicBezTo>
                    <a:pt x="4163638" y="50933"/>
                    <a:pt x="4155568" y="59003"/>
                    <a:pt x="4145613" y="59003"/>
                  </a:cubicBezTo>
                  <a:cubicBezTo>
                    <a:pt x="4135658" y="59003"/>
                    <a:pt x="4127589" y="50933"/>
                    <a:pt x="4127589" y="40978"/>
                  </a:cubicBezTo>
                  <a:cubicBezTo>
                    <a:pt x="4127589" y="31024"/>
                    <a:pt x="4135658" y="22954"/>
                    <a:pt x="4145613" y="22954"/>
                  </a:cubicBezTo>
                  <a:close/>
                  <a:moveTo>
                    <a:pt x="817106" y="22954"/>
                  </a:moveTo>
                  <a:cubicBezTo>
                    <a:pt x="823743" y="22954"/>
                    <a:pt x="829123" y="28334"/>
                    <a:pt x="829123" y="34970"/>
                  </a:cubicBezTo>
                  <a:cubicBezTo>
                    <a:pt x="829123" y="41607"/>
                    <a:pt x="823743" y="46987"/>
                    <a:pt x="817106" y="46987"/>
                  </a:cubicBezTo>
                  <a:cubicBezTo>
                    <a:pt x="810470" y="46987"/>
                    <a:pt x="805090" y="41606"/>
                    <a:pt x="805090" y="34970"/>
                  </a:cubicBezTo>
                  <a:cubicBezTo>
                    <a:pt x="805090" y="28334"/>
                    <a:pt x="810470" y="22954"/>
                    <a:pt x="817106" y="22954"/>
                  </a:cubicBezTo>
                  <a:close/>
                  <a:moveTo>
                    <a:pt x="5491435" y="16946"/>
                  </a:moveTo>
                  <a:cubicBezTo>
                    <a:pt x="5501390" y="16946"/>
                    <a:pt x="5509460" y="25016"/>
                    <a:pt x="5509460" y="34971"/>
                  </a:cubicBezTo>
                  <a:cubicBezTo>
                    <a:pt x="5509460" y="44925"/>
                    <a:pt x="5501390" y="52995"/>
                    <a:pt x="5491435" y="52995"/>
                  </a:cubicBezTo>
                  <a:cubicBezTo>
                    <a:pt x="5481481" y="52995"/>
                    <a:pt x="5473411" y="44925"/>
                    <a:pt x="5473411" y="34971"/>
                  </a:cubicBezTo>
                  <a:cubicBezTo>
                    <a:pt x="5473411" y="25016"/>
                    <a:pt x="5481481" y="16946"/>
                    <a:pt x="5491435" y="16946"/>
                  </a:cubicBezTo>
                  <a:close/>
                  <a:moveTo>
                    <a:pt x="5323207" y="16946"/>
                  </a:moveTo>
                  <a:cubicBezTo>
                    <a:pt x="5333162" y="16946"/>
                    <a:pt x="5341232" y="25016"/>
                    <a:pt x="5341232" y="34971"/>
                  </a:cubicBezTo>
                  <a:cubicBezTo>
                    <a:pt x="5341232" y="44925"/>
                    <a:pt x="5333162" y="52995"/>
                    <a:pt x="5323207" y="52995"/>
                  </a:cubicBezTo>
                  <a:cubicBezTo>
                    <a:pt x="5313252" y="52995"/>
                    <a:pt x="5305183" y="44925"/>
                    <a:pt x="5305183" y="34971"/>
                  </a:cubicBezTo>
                  <a:cubicBezTo>
                    <a:pt x="5305183" y="25016"/>
                    <a:pt x="5313252" y="16946"/>
                    <a:pt x="5323207" y="16946"/>
                  </a:cubicBezTo>
                  <a:close/>
                  <a:moveTo>
                    <a:pt x="4632272" y="16946"/>
                  </a:moveTo>
                  <a:cubicBezTo>
                    <a:pt x="4642227" y="16946"/>
                    <a:pt x="4650297" y="25016"/>
                    <a:pt x="4650297" y="34971"/>
                  </a:cubicBezTo>
                  <a:cubicBezTo>
                    <a:pt x="4650297" y="44925"/>
                    <a:pt x="4642227" y="52995"/>
                    <a:pt x="4632272" y="52995"/>
                  </a:cubicBezTo>
                  <a:cubicBezTo>
                    <a:pt x="4622317" y="52995"/>
                    <a:pt x="4614248" y="44925"/>
                    <a:pt x="4614248" y="34971"/>
                  </a:cubicBezTo>
                  <a:cubicBezTo>
                    <a:pt x="4614248" y="25016"/>
                    <a:pt x="4622317" y="16946"/>
                    <a:pt x="4632272" y="16946"/>
                  </a:cubicBezTo>
                  <a:close/>
                  <a:moveTo>
                    <a:pt x="3226368" y="16946"/>
                  </a:moveTo>
                  <a:cubicBezTo>
                    <a:pt x="3236323" y="16946"/>
                    <a:pt x="3244393" y="25016"/>
                    <a:pt x="3244393" y="34971"/>
                  </a:cubicBezTo>
                  <a:cubicBezTo>
                    <a:pt x="3244393" y="44925"/>
                    <a:pt x="3236323" y="52995"/>
                    <a:pt x="3226368" y="52995"/>
                  </a:cubicBezTo>
                  <a:cubicBezTo>
                    <a:pt x="3216413" y="52995"/>
                    <a:pt x="3208343" y="44925"/>
                    <a:pt x="3208343" y="34971"/>
                  </a:cubicBezTo>
                  <a:cubicBezTo>
                    <a:pt x="3208343" y="25016"/>
                    <a:pt x="3216413" y="16946"/>
                    <a:pt x="3226368" y="16946"/>
                  </a:cubicBezTo>
                  <a:close/>
                  <a:moveTo>
                    <a:pt x="3983393" y="10938"/>
                  </a:moveTo>
                  <a:cubicBezTo>
                    <a:pt x="3993348" y="10938"/>
                    <a:pt x="4001418" y="19007"/>
                    <a:pt x="4001418" y="28962"/>
                  </a:cubicBezTo>
                  <a:cubicBezTo>
                    <a:pt x="4001418" y="38917"/>
                    <a:pt x="3993348" y="46987"/>
                    <a:pt x="3983393" y="46987"/>
                  </a:cubicBezTo>
                  <a:cubicBezTo>
                    <a:pt x="3973439" y="46987"/>
                    <a:pt x="3965369" y="38917"/>
                    <a:pt x="3965369" y="28962"/>
                  </a:cubicBezTo>
                  <a:cubicBezTo>
                    <a:pt x="3965369" y="19007"/>
                    <a:pt x="3973439" y="10938"/>
                    <a:pt x="3983393" y="10938"/>
                  </a:cubicBezTo>
                  <a:close/>
                  <a:moveTo>
                    <a:pt x="1039407" y="10938"/>
                  </a:moveTo>
                  <a:cubicBezTo>
                    <a:pt x="1049362" y="10938"/>
                    <a:pt x="1057432" y="19007"/>
                    <a:pt x="1057432" y="28962"/>
                  </a:cubicBezTo>
                  <a:cubicBezTo>
                    <a:pt x="1057432" y="38917"/>
                    <a:pt x="1049362" y="46987"/>
                    <a:pt x="1039407" y="46987"/>
                  </a:cubicBezTo>
                  <a:cubicBezTo>
                    <a:pt x="1029453" y="46987"/>
                    <a:pt x="1021383" y="38917"/>
                    <a:pt x="1021383" y="28962"/>
                  </a:cubicBezTo>
                  <a:cubicBezTo>
                    <a:pt x="1021383" y="19007"/>
                    <a:pt x="1029453" y="10938"/>
                    <a:pt x="1039407" y="10938"/>
                  </a:cubicBezTo>
                  <a:close/>
                  <a:moveTo>
                    <a:pt x="312422" y="10938"/>
                  </a:moveTo>
                  <a:cubicBezTo>
                    <a:pt x="322377" y="10938"/>
                    <a:pt x="330447" y="19007"/>
                    <a:pt x="330447" y="28962"/>
                  </a:cubicBezTo>
                  <a:cubicBezTo>
                    <a:pt x="330447" y="38917"/>
                    <a:pt x="322377" y="46987"/>
                    <a:pt x="312422" y="46987"/>
                  </a:cubicBezTo>
                  <a:cubicBezTo>
                    <a:pt x="302468" y="46987"/>
                    <a:pt x="294398" y="38917"/>
                    <a:pt x="294398" y="28962"/>
                  </a:cubicBezTo>
                  <a:cubicBezTo>
                    <a:pt x="294398" y="19007"/>
                    <a:pt x="302468" y="10938"/>
                    <a:pt x="312422" y="10938"/>
                  </a:cubicBezTo>
                  <a:close/>
                  <a:moveTo>
                    <a:pt x="3839198" y="4930"/>
                  </a:moveTo>
                  <a:cubicBezTo>
                    <a:pt x="3849153" y="4930"/>
                    <a:pt x="3857223" y="13000"/>
                    <a:pt x="3857223" y="22954"/>
                  </a:cubicBezTo>
                  <a:cubicBezTo>
                    <a:pt x="3857223" y="32909"/>
                    <a:pt x="3849153" y="40979"/>
                    <a:pt x="3839198" y="40979"/>
                  </a:cubicBezTo>
                  <a:cubicBezTo>
                    <a:pt x="3829244" y="40979"/>
                    <a:pt x="3821174" y="32909"/>
                    <a:pt x="3821174" y="22954"/>
                  </a:cubicBezTo>
                  <a:cubicBezTo>
                    <a:pt x="3821174" y="13000"/>
                    <a:pt x="3829244" y="4930"/>
                    <a:pt x="3839198" y="4930"/>
                  </a:cubicBezTo>
                  <a:close/>
                  <a:moveTo>
                    <a:pt x="3388588" y="4930"/>
                  </a:moveTo>
                  <a:cubicBezTo>
                    <a:pt x="3398543" y="4930"/>
                    <a:pt x="3406613" y="13000"/>
                    <a:pt x="3406613" y="22954"/>
                  </a:cubicBezTo>
                  <a:cubicBezTo>
                    <a:pt x="3406613" y="32909"/>
                    <a:pt x="3398543" y="40979"/>
                    <a:pt x="3388588" y="40979"/>
                  </a:cubicBezTo>
                  <a:cubicBezTo>
                    <a:pt x="3378634" y="40979"/>
                    <a:pt x="3370564" y="32909"/>
                    <a:pt x="3370564" y="22954"/>
                  </a:cubicBezTo>
                  <a:cubicBezTo>
                    <a:pt x="3370564" y="13000"/>
                    <a:pt x="3378634" y="4930"/>
                    <a:pt x="3388588" y="4930"/>
                  </a:cubicBezTo>
                  <a:close/>
                  <a:moveTo>
                    <a:pt x="5171526" y="0"/>
                  </a:moveTo>
                  <a:lnTo>
                    <a:pt x="5198514" y="0"/>
                  </a:lnTo>
                  <a:lnTo>
                    <a:pt x="5203045" y="10937"/>
                  </a:lnTo>
                  <a:cubicBezTo>
                    <a:pt x="5203045" y="20892"/>
                    <a:pt x="5194975" y="28962"/>
                    <a:pt x="5185020" y="28962"/>
                  </a:cubicBezTo>
                  <a:cubicBezTo>
                    <a:pt x="5175066" y="28962"/>
                    <a:pt x="5166996" y="20892"/>
                    <a:pt x="5166996" y="10937"/>
                  </a:cubicBezTo>
                  <a:close/>
                  <a:moveTo>
                    <a:pt x="4908761" y="0"/>
                  </a:moveTo>
                  <a:lnTo>
                    <a:pt x="4932564" y="0"/>
                  </a:lnTo>
                  <a:lnTo>
                    <a:pt x="4920662" y="4930"/>
                  </a:lnTo>
                  <a:close/>
                  <a:moveTo>
                    <a:pt x="3701458" y="0"/>
                  </a:moveTo>
                  <a:lnTo>
                    <a:pt x="3736613" y="0"/>
                  </a:lnTo>
                  <a:lnTo>
                    <a:pt x="3731781" y="11667"/>
                  </a:lnTo>
                  <a:cubicBezTo>
                    <a:pt x="3728519" y="14929"/>
                    <a:pt x="3724013" y="16946"/>
                    <a:pt x="3719035" y="16946"/>
                  </a:cubicBezTo>
                  <a:cubicBezTo>
                    <a:pt x="3714058" y="16946"/>
                    <a:pt x="3709552" y="14929"/>
                    <a:pt x="3706290" y="11667"/>
                  </a:cubicBezTo>
                  <a:close/>
                  <a:moveTo>
                    <a:pt x="3058255" y="0"/>
                  </a:moveTo>
                  <a:lnTo>
                    <a:pt x="3082058" y="0"/>
                  </a:lnTo>
                  <a:lnTo>
                    <a:pt x="3070156" y="4930"/>
                  </a:lnTo>
                  <a:close/>
                  <a:moveTo>
                    <a:pt x="2908383" y="0"/>
                  </a:moveTo>
                  <a:lnTo>
                    <a:pt x="2943539" y="0"/>
                  </a:lnTo>
                  <a:lnTo>
                    <a:pt x="2938707" y="11667"/>
                  </a:lnTo>
                  <a:cubicBezTo>
                    <a:pt x="2935445" y="14929"/>
                    <a:pt x="2930939" y="16946"/>
                    <a:pt x="2925961" y="16946"/>
                  </a:cubicBezTo>
                  <a:cubicBezTo>
                    <a:pt x="2920984" y="16946"/>
                    <a:pt x="2916477" y="14929"/>
                    <a:pt x="2913216" y="11667"/>
                  </a:cubicBezTo>
                  <a:close/>
                  <a:moveTo>
                    <a:pt x="2794230" y="0"/>
                  </a:moveTo>
                  <a:lnTo>
                    <a:pt x="2829385" y="0"/>
                  </a:lnTo>
                  <a:lnTo>
                    <a:pt x="2824553" y="11667"/>
                  </a:lnTo>
                  <a:cubicBezTo>
                    <a:pt x="2821291" y="14929"/>
                    <a:pt x="2816785" y="16946"/>
                    <a:pt x="2811807" y="16946"/>
                  </a:cubicBezTo>
                  <a:cubicBezTo>
                    <a:pt x="2806830" y="16946"/>
                    <a:pt x="2802324" y="14929"/>
                    <a:pt x="2799062" y="11667"/>
                  </a:cubicBezTo>
                  <a:close/>
                  <a:moveTo>
                    <a:pt x="2675662" y="0"/>
                  </a:moveTo>
                  <a:lnTo>
                    <a:pt x="2707627" y="0"/>
                  </a:lnTo>
                  <a:lnTo>
                    <a:pt x="2709669" y="4930"/>
                  </a:lnTo>
                  <a:cubicBezTo>
                    <a:pt x="2709669" y="14884"/>
                    <a:pt x="2701599" y="22954"/>
                    <a:pt x="2691644" y="22954"/>
                  </a:cubicBezTo>
                  <a:cubicBezTo>
                    <a:pt x="2681690" y="22954"/>
                    <a:pt x="2673620" y="14884"/>
                    <a:pt x="2673620" y="4930"/>
                  </a:cubicBezTo>
                  <a:close/>
                  <a:moveTo>
                    <a:pt x="2543483" y="0"/>
                  </a:moveTo>
                  <a:lnTo>
                    <a:pt x="2575448" y="0"/>
                  </a:lnTo>
                  <a:lnTo>
                    <a:pt x="2577490" y="4930"/>
                  </a:lnTo>
                  <a:cubicBezTo>
                    <a:pt x="2577490" y="14884"/>
                    <a:pt x="2569420" y="22954"/>
                    <a:pt x="2559465" y="22954"/>
                  </a:cubicBezTo>
                  <a:cubicBezTo>
                    <a:pt x="2549510" y="22954"/>
                    <a:pt x="2541441" y="14884"/>
                    <a:pt x="2541441" y="4930"/>
                  </a:cubicBezTo>
                  <a:close/>
                  <a:moveTo>
                    <a:pt x="2047297" y="0"/>
                  </a:moveTo>
                  <a:lnTo>
                    <a:pt x="2074285" y="0"/>
                  </a:lnTo>
                  <a:lnTo>
                    <a:pt x="2078815" y="10937"/>
                  </a:lnTo>
                  <a:cubicBezTo>
                    <a:pt x="2078815" y="20892"/>
                    <a:pt x="2070745" y="28962"/>
                    <a:pt x="2060790" y="28962"/>
                  </a:cubicBezTo>
                  <a:cubicBezTo>
                    <a:pt x="2050836" y="28962"/>
                    <a:pt x="2042766" y="20892"/>
                    <a:pt x="2042766" y="10937"/>
                  </a:cubicBezTo>
                  <a:close/>
                  <a:moveTo>
                    <a:pt x="1932017" y="0"/>
                  </a:moveTo>
                  <a:lnTo>
                    <a:pt x="1937222" y="0"/>
                  </a:lnTo>
                  <a:lnTo>
                    <a:pt x="1947365" y="4201"/>
                  </a:lnTo>
                  <a:cubicBezTo>
                    <a:pt x="1950627" y="7463"/>
                    <a:pt x="1952644" y="11969"/>
                    <a:pt x="1952644" y="16946"/>
                  </a:cubicBezTo>
                  <a:cubicBezTo>
                    <a:pt x="1952644" y="26901"/>
                    <a:pt x="1944574" y="34971"/>
                    <a:pt x="1934619" y="34971"/>
                  </a:cubicBezTo>
                  <a:cubicBezTo>
                    <a:pt x="1924665" y="34971"/>
                    <a:pt x="1916595" y="26901"/>
                    <a:pt x="1916595" y="16946"/>
                  </a:cubicBezTo>
                  <a:cubicBezTo>
                    <a:pt x="1916595" y="11969"/>
                    <a:pt x="1918613" y="7463"/>
                    <a:pt x="1921875" y="4201"/>
                  </a:cubicBezTo>
                  <a:close/>
                  <a:moveTo>
                    <a:pt x="1694741" y="0"/>
                  </a:moveTo>
                  <a:lnTo>
                    <a:pt x="1729896" y="0"/>
                  </a:lnTo>
                  <a:lnTo>
                    <a:pt x="1725064" y="11667"/>
                  </a:lnTo>
                  <a:cubicBezTo>
                    <a:pt x="1721802" y="14929"/>
                    <a:pt x="1717296" y="16946"/>
                    <a:pt x="1712318" y="16946"/>
                  </a:cubicBezTo>
                  <a:cubicBezTo>
                    <a:pt x="1707341" y="16946"/>
                    <a:pt x="1702835" y="14929"/>
                    <a:pt x="1699574" y="11667"/>
                  </a:cubicBezTo>
                  <a:close/>
                  <a:moveTo>
                    <a:pt x="1586594" y="0"/>
                  </a:moveTo>
                  <a:lnTo>
                    <a:pt x="1621749" y="0"/>
                  </a:lnTo>
                  <a:lnTo>
                    <a:pt x="1616917" y="11667"/>
                  </a:lnTo>
                  <a:cubicBezTo>
                    <a:pt x="1613655" y="14929"/>
                    <a:pt x="1609149" y="16946"/>
                    <a:pt x="1604171" y="16946"/>
                  </a:cubicBezTo>
                  <a:cubicBezTo>
                    <a:pt x="1599194" y="16946"/>
                    <a:pt x="1594688" y="14929"/>
                    <a:pt x="1591427" y="11667"/>
                  </a:cubicBezTo>
                  <a:close/>
                  <a:moveTo>
                    <a:pt x="1328245" y="0"/>
                  </a:moveTo>
                  <a:lnTo>
                    <a:pt x="1363400" y="0"/>
                  </a:lnTo>
                  <a:lnTo>
                    <a:pt x="1358568" y="11667"/>
                  </a:lnTo>
                  <a:cubicBezTo>
                    <a:pt x="1355306" y="14929"/>
                    <a:pt x="1350800" y="16946"/>
                    <a:pt x="1345823" y="16946"/>
                  </a:cubicBezTo>
                  <a:cubicBezTo>
                    <a:pt x="1340846" y="16946"/>
                    <a:pt x="1336340" y="14929"/>
                    <a:pt x="1333078" y="11667"/>
                  </a:cubicBezTo>
                  <a:close/>
                  <a:moveTo>
                    <a:pt x="636977" y="0"/>
                  </a:moveTo>
                  <a:lnTo>
                    <a:pt x="660780" y="0"/>
                  </a:lnTo>
                  <a:lnTo>
                    <a:pt x="648878" y="4930"/>
                  </a:lnTo>
                  <a:close/>
                </a:path>
              </a:pathLst>
            </a:custGeom>
            <a:solidFill>
              <a:schemeClr val="bg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ADD9643-5489-42CB-9762-FBAC2AAE9F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390523"/>
              <a:ext cx="611491" cy="1421482"/>
            </a:xfrm>
            <a:custGeom>
              <a:avLst/>
              <a:gdLst>
                <a:gd name="connsiteX0" fmla="*/ 0 w 611491"/>
                <a:gd name="connsiteY0" fmla="*/ 0 h 1429512"/>
                <a:gd name="connsiteX1" fmla="*/ 62526 w 611491"/>
                <a:gd name="connsiteY1" fmla="*/ 22473 h 1429512"/>
                <a:gd name="connsiteX2" fmla="*/ 241043 w 611491"/>
                <a:gd name="connsiteY2" fmla="*/ 176817 h 1429512"/>
                <a:gd name="connsiteX3" fmla="*/ 497720 w 611491"/>
                <a:gd name="connsiteY3" fmla="*/ 299929 h 1429512"/>
                <a:gd name="connsiteX4" fmla="*/ 610380 w 611491"/>
                <a:gd name="connsiteY4" fmla="*/ 577513 h 1429512"/>
                <a:gd name="connsiteX5" fmla="*/ 458232 w 611491"/>
                <a:gd name="connsiteY5" fmla="*/ 845805 h 1429512"/>
                <a:gd name="connsiteX6" fmla="*/ 455909 w 611491"/>
                <a:gd name="connsiteY6" fmla="*/ 848128 h 1429512"/>
                <a:gd name="connsiteX7" fmla="*/ 407128 w 611491"/>
                <a:gd name="connsiteY7" fmla="*/ 956142 h 1429512"/>
                <a:gd name="connsiteX8" fmla="*/ 396675 w 611491"/>
                <a:gd name="connsiteY8" fmla="*/ 993308 h 1429512"/>
                <a:gd name="connsiteX9" fmla="*/ 230590 w 611491"/>
                <a:gd name="connsiteY9" fmla="*/ 1283668 h 1429512"/>
                <a:gd name="connsiteX10" fmla="*/ 7730 w 611491"/>
                <a:gd name="connsiteY10" fmla="*/ 1427579 h 1429512"/>
                <a:gd name="connsiteX11" fmla="*/ 0 w 611491"/>
                <a:gd name="connsiteY11" fmla="*/ 1429512 h 1429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1491" h="1429512">
                  <a:moveTo>
                    <a:pt x="0" y="0"/>
                  </a:moveTo>
                  <a:lnTo>
                    <a:pt x="62526" y="22473"/>
                  </a:lnTo>
                  <a:cubicBezTo>
                    <a:pt x="133465" y="57262"/>
                    <a:pt x="193134" y="114099"/>
                    <a:pt x="241043" y="176817"/>
                  </a:cubicBezTo>
                  <a:cubicBezTo>
                    <a:pt x="333958" y="204691"/>
                    <a:pt x="425711" y="231405"/>
                    <a:pt x="497720" y="299929"/>
                  </a:cubicBezTo>
                  <a:cubicBezTo>
                    <a:pt x="569730" y="369616"/>
                    <a:pt x="619671" y="476468"/>
                    <a:pt x="610380" y="577513"/>
                  </a:cubicBezTo>
                  <a:cubicBezTo>
                    <a:pt x="601088" y="676235"/>
                    <a:pt x="515142" y="767989"/>
                    <a:pt x="458232" y="845805"/>
                  </a:cubicBezTo>
                  <a:cubicBezTo>
                    <a:pt x="457070" y="846967"/>
                    <a:pt x="457070" y="848128"/>
                    <a:pt x="455909" y="848128"/>
                  </a:cubicBezTo>
                  <a:cubicBezTo>
                    <a:pt x="432680" y="880648"/>
                    <a:pt x="416420" y="916653"/>
                    <a:pt x="407128" y="956142"/>
                  </a:cubicBezTo>
                  <a:cubicBezTo>
                    <a:pt x="403644" y="968918"/>
                    <a:pt x="401321" y="980532"/>
                    <a:pt x="396675" y="993308"/>
                  </a:cubicBezTo>
                  <a:cubicBezTo>
                    <a:pt x="362994" y="1101322"/>
                    <a:pt x="308406" y="1201205"/>
                    <a:pt x="230590" y="1283668"/>
                  </a:cubicBezTo>
                  <a:cubicBezTo>
                    <a:pt x="170921" y="1347256"/>
                    <a:pt x="92143" y="1398432"/>
                    <a:pt x="7730" y="1427579"/>
                  </a:cubicBezTo>
                  <a:lnTo>
                    <a:pt x="0" y="1429512"/>
                  </a:ln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09A2C16E-2745-4E3D-BECC-D66755221E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792772" y="0"/>
              <a:ext cx="2423863" cy="1343767"/>
            </a:xfrm>
            <a:custGeom>
              <a:avLst/>
              <a:gdLst>
                <a:gd name="connsiteX0" fmla="*/ 37089 w 3015964"/>
                <a:gd name="connsiteY0" fmla="*/ 0 h 1681468"/>
                <a:gd name="connsiteX1" fmla="*/ 3014022 w 3015964"/>
                <a:gd name="connsiteY1" fmla="*/ 0 h 1681468"/>
                <a:gd name="connsiteX2" fmla="*/ 3015964 w 3015964"/>
                <a:gd name="connsiteY2" fmla="*/ 52718 h 1681468"/>
                <a:gd name="connsiteX3" fmla="*/ 2982682 w 3015964"/>
                <a:gd name="connsiteY3" fmla="*/ 249186 h 1681468"/>
                <a:gd name="connsiteX4" fmla="*/ 1789950 w 3015964"/>
                <a:gd name="connsiteY4" fmla="*/ 1181800 h 1681468"/>
                <a:gd name="connsiteX5" fmla="*/ 1536391 w 3015964"/>
                <a:gd name="connsiteY5" fmla="*/ 1275909 h 1681468"/>
                <a:gd name="connsiteX6" fmla="*/ 1257206 w 3015964"/>
                <a:gd name="connsiteY6" fmla="*/ 1431287 h 1681468"/>
                <a:gd name="connsiteX7" fmla="*/ 990871 w 3015964"/>
                <a:gd name="connsiteY7" fmla="*/ 1669291 h 1681468"/>
                <a:gd name="connsiteX8" fmla="*/ 584900 w 3015964"/>
                <a:gd name="connsiteY8" fmla="*/ 1589975 h 1681468"/>
                <a:gd name="connsiteX9" fmla="*/ 32440 w 3015964"/>
                <a:gd name="connsiteY9" fmla="*/ 985257 h 1681468"/>
                <a:gd name="connsiteX10" fmla="*/ 98094 w 3015964"/>
                <a:gd name="connsiteY10" fmla="*/ 314136 h 1681468"/>
                <a:gd name="connsiteX11" fmla="*/ 37491 w 3015964"/>
                <a:gd name="connsiteY11" fmla="*/ 8555 h 1681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15964" h="1681468">
                  <a:moveTo>
                    <a:pt x="37089" y="0"/>
                  </a:moveTo>
                  <a:lnTo>
                    <a:pt x="3014022" y="0"/>
                  </a:lnTo>
                  <a:lnTo>
                    <a:pt x="3015964" y="52718"/>
                  </a:lnTo>
                  <a:cubicBezTo>
                    <a:pt x="3014020" y="116767"/>
                    <a:pt x="3003328" y="182440"/>
                    <a:pt x="2982682" y="249186"/>
                  </a:cubicBezTo>
                  <a:cubicBezTo>
                    <a:pt x="2816250" y="780974"/>
                    <a:pt x="2269424" y="1021163"/>
                    <a:pt x="1789950" y="1181800"/>
                  </a:cubicBezTo>
                  <a:cubicBezTo>
                    <a:pt x="1704900" y="1210572"/>
                    <a:pt x="1618927" y="1242781"/>
                    <a:pt x="1536391" y="1275909"/>
                  </a:cubicBezTo>
                  <a:cubicBezTo>
                    <a:pt x="1442962" y="1315327"/>
                    <a:pt x="1325233" y="1362965"/>
                    <a:pt x="1257206" y="1431287"/>
                  </a:cubicBezTo>
                  <a:cubicBezTo>
                    <a:pt x="1165891" y="1524673"/>
                    <a:pt x="1138606" y="1633376"/>
                    <a:pt x="990871" y="1669291"/>
                  </a:cubicBezTo>
                  <a:cubicBezTo>
                    <a:pt x="855624" y="1706711"/>
                    <a:pt x="704676" y="1651532"/>
                    <a:pt x="584900" y="1589975"/>
                  </a:cubicBezTo>
                  <a:cubicBezTo>
                    <a:pt x="340993" y="1469377"/>
                    <a:pt x="110379" y="1251058"/>
                    <a:pt x="32440" y="985257"/>
                  </a:cubicBezTo>
                  <a:cubicBezTo>
                    <a:pt x="-35009" y="762780"/>
                    <a:pt x="10420" y="524511"/>
                    <a:pt x="98094" y="314136"/>
                  </a:cubicBezTo>
                  <a:cubicBezTo>
                    <a:pt x="73927" y="211903"/>
                    <a:pt x="49528" y="110530"/>
                    <a:pt x="37491" y="8555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52E5A063-571D-4461-9869-B3E93F6E69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6850" y="0"/>
              <a:ext cx="1242102" cy="2620884"/>
            </a:xfrm>
            <a:custGeom>
              <a:avLst/>
              <a:gdLst>
                <a:gd name="connsiteX0" fmla="*/ 48089 w 1242102"/>
                <a:gd name="connsiteY0" fmla="*/ 0 h 2635689"/>
                <a:gd name="connsiteX1" fmla="*/ 1242102 w 1242102"/>
                <a:gd name="connsiteY1" fmla="*/ 0 h 2635689"/>
                <a:gd name="connsiteX2" fmla="*/ 1242102 w 1242102"/>
                <a:gd name="connsiteY2" fmla="*/ 2546285 h 2635689"/>
                <a:gd name="connsiteX3" fmla="*/ 1169982 w 1242102"/>
                <a:gd name="connsiteY3" fmla="*/ 2578052 h 2635689"/>
                <a:gd name="connsiteX4" fmla="*/ 289259 w 1242102"/>
                <a:gd name="connsiteY4" fmla="*/ 2399682 h 2635689"/>
                <a:gd name="connsiteX5" fmla="*/ 77957 w 1242102"/>
                <a:gd name="connsiteY5" fmla="*/ 900439 h 2635689"/>
                <a:gd name="connsiteX6" fmla="*/ 123236 w 1242102"/>
                <a:gd name="connsiteY6" fmla="*/ 633796 h 2635689"/>
                <a:gd name="connsiteX7" fmla="*/ 128267 w 1242102"/>
                <a:gd name="connsiteY7" fmla="*/ 314326 h 2635689"/>
                <a:gd name="connsiteX8" fmla="*/ 44729 w 1242102"/>
                <a:gd name="connsiteY8" fmla="*/ 16426 h 263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102" h="2635689">
                  <a:moveTo>
                    <a:pt x="48089" y="0"/>
                  </a:moveTo>
                  <a:lnTo>
                    <a:pt x="1242102" y="0"/>
                  </a:lnTo>
                  <a:lnTo>
                    <a:pt x="1242102" y="2546285"/>
                  </a:lnTo>
                  <a:lnTo>
                    <a:pt x="1169982" y="2578052"/>
                  </a:lnTo>
                  <a:cubicBezTo>
                    <a:pt x="865271" y="2683266"/>
                    <a:pt x="526660" y="2655949"/>
                    <a:pt x="289259" y="2399682"/>
                  </a:cubicBezTo>
                  <a:cubicBezTo>
                    <a:pt x="-88067" y="1989654"/>
                    <a:pt x="-22664" y="1395994"/>
                    <a:pt x="77957" y="900439"/>
                  </a:cubicBezTo>
                  <a:cubicBezTo>
                    <a:pt x="95565" y="812397"/>
                    <a:pt x="110658" y="721838"/>
                    <a:pt x="123236" y="633796"/>
                  </a:cubicBezTo>
                  <a:cubicBezTo>
                    <a:pt x="135813" y="533175"/>
                    <a:pt x="153422" y="407400"/>
                    <a:pt x="128267" y="314326"/>
                  </a:cubicBezTo>
                  <a:cubicBezTo>
                    <a:pt x="97452" y="204273"/>
                    <a:pt x="31970" y="130812"/>
                    <a:pt x="44729" y="16426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66019AD-E33B-4DBF-BAD3-AE36116031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577788" cy="980141"/>
            </a:xfrm>
            <a:custGeom>
              <a:avLst/>
              <a:gdLst>
                <a:gd name="connsiteX0" fmla="*/ 117137 w 1471018"/>
                <a:gd name="connsiteY0" fmla="*/ 759920 h 795676"/>
                <a:gd name="connsiteX1" fmla="*/ 130429 w 1471018"/>
                <a:gd name="connsiteY1" fmla="*/ 768654 h 795676"/>
                <a:gd name="connsiteX2" fmla="*/ 124353 w 1471018"/>
                <a:gd name="connsiteY2" fmla="*/ 792959 h 795676"/>
                <a:gd name="connsiteX3" fmla="*/ 100048 w 1471018"/>
                <a:gd name="connsiteY3" fmla="*/ 786883 h 795676"/>
                <a:gd name="connsiteX4" fmla="*/ 106124 w 1471018"/>
                <a:gd name="connsiteY4" fmla="*/ 762578 h 795676"/>
                <a:gd name="connsiteX5" fmla="*/ 117137 w 1471018"/>
                <a:gd name="connsiteY5" fmla="*/ 759920 h 795676"/>
                <a:gd name="connsiteX6" fmla="*/ 220419 w 1471018"/>
                <a:gd name="connsiteY6" fmla="*/ 753844 h 795676"/>
                <a:gd name="connsiteX7" fmla="*/ 233710 w 1471018"/>
                <a:gd name="connsiteY7" fmla="*/ 762578 h 795676"/>
                <a:gd name="connsiteX8" fmla="*/ 227634 w 1471018"/>
                <a:gd name="connsiteY8" fmla="*/ 786883 h 795676"/>
                <a:gd name="connsiteX9" fmla="*/ 203329 w 1471018"/>
                <a:gd name="connsiteY9" fmla="*/ 780807 h 795676"/>
                <a:gd name="connsiteX10" fmla="*/ 209405 w 1471018"/>
                <a:gd name="connsiteY10" fmla="*/ 756502 h 795676"/>
                <a:gd name="connsiteX11" fmla="*/ 220419 w 1471018"/>
                <a:gd name="connsiteY11" fmla="*/ 753844 h 795676"/>
                <a:gd name="connsiteX12" fmla="*/ 25999 w 1471018"/>
                <a:gd name="connsiteY12" fmla="*/ 741691 h 795676"/>
                <a:gd name="connsiteX13" fmla="*/ 39290 w 1471018"/>
                <a:gd name="connsiteY13" fmla="*/ 750425 h 795676"/>
                <a:gd name="connsiteX14" fmla="*/ 33214 w 1471018"/>
                <a:gd name="connsiteY14" fmla="*/ 774730 h 795676"/>
                <a:gd name="connsiteX15" fmla="*/ 8909 w 1471018"/>
                <a:gd name="connsiteY15" fmla="*/ 768654 h 795676"/>
                <a:gd name="connsiteX16" fmla="*/ 14985 w 1471018"/>
                <a:gd name="connsiteY16" fmla="*/ 744349 h 795676"/>
                <a:gd name="connsiteX17" fmla="*/ 25999 w 1471018"/>
                <a:gd name="connsiteY17" fmla="*/ 741691 h 795676"/>
                <a:gd name="connsiteX18" fmla="*/ 329796 w 1471018"/>
                <a:gd name="connsiteY18" fmla="*/ 735615 h 795676"/>
                <a:gd name="connsiteX19" fmla="*/ 343088 w 1471018"/>
                <a:gd name="connsiteY19" fmla="*/ 744349 h 795676"/>
                <a:gd name="connsiteX20" fmla="*/ 337012 w 1471018"/>
                <a:gd name="connsiteY20" fmla="*/ 768654 h 795676"/>
                <a:gd name="connsiteX21" fmla="*/ 312707 w 1471018"/>
                <a:gd name="connsiteY21" fmla="*/ 762578 h 795676"/>
                <a:gd name="connsiteX22" fmla="*/ 318783 w 1471018"/>
                <a:gd name="connsiteY22" fmla="*/ 738273 h 795676"/>
                <a:gd name="connsiteX23" fmla="*/ 329796 w 1471018"/>
                <a:gd name="connsiteY23" fmla="*/ 735615 h 795676"/>
                <a:gd name="connsiteX24" fmla="*/ 442198 w 1471018"/>
                <a:gd name="connsiteY24" fmla="*/ 702197 h 795676"/>
                <a:gd name="connsiteX25" fmla="*/ 455488 w 1471018"/>
                <a:gd name="connsiteY25" fmla="*/ 710931 h 795676"/>
                <a:gd name="connsiteX26" fmla="*/ 449413 w 1471018"/>
                <a:gd name="connsiteY26" fmla="*/ 735236 h 795676"/>
                <a:gd name="connsiteX27" fmla="*/ 425110 w 1471018"/>
                <a:gd name="connsiteY27" fmla="*/ 729160 h 795676"/>
                <a:gd name="connsiteX28" fmla="*/ 431186 w 1471018"/>
                <a:gd name="connsiteY28" fmla="*/ 704855 h 795676"/>
                <a:gd name="connsiteX29" fmla="*/ 442198 w 1471018"/>
                <a:gd name="connsiteY29" fmla="*/ 702197 h 795676"/>
                <a:gd name="connsiteX30" fmla="*/ 542453 w 1471018"/>
                <a:gd name="connsiteY30" fmla="*/ 668778 h 795676"/>
                <a:gd name="connsiteX31" fmla="*/ 555745 w 1471018"/>
                <a:gd name="connsiteY31" fmla="*/ 677512 h 795676"/>
                <a:gd name="connsiteX32" fmla="*/ 549669 w 1471018"/>
                <a:gd name="connsiteY32" fmla="*/ 701817 h 795676"/>
                <a:gd name="connsiteX33" fmla="*/ 525364 w 1471018"/>
                <a:gd name="connsiteY33" fmla="*/ 695741 h 795676"/>
                <a:gd name="connsiteX34" fmla="*/ 531440 w 1471018"/>
                <a:gd name="connsiteY34" fmla="*/ 671436 h 795676"/>
                <a:gd name="connsiteX35" fmla="*/ 542453 w 1471018"/>
                <a:gd name="connsiteY35" fmla="*/ 668778 h 795676"/>
                <a:gd name="connsiteX36" fmla="*/ 132328 w 1471018"/>
                <a:gd name="connsiteY36" fmla="*/ 650549 h 795676"/>
                <a:gd name="connsiteX37" fmla="*/ 145620 w 1471018"/>
                <a:gd name="connsiteY37" fmla="*/ 659283 h 795676"/>
                <a:gd name="connsiteX38" fmla="*/ 139544 w 1471018"/>
                <a:gd name="connsiteY38" fmla="*/ 683588 h 795676"/>
                <a:gd name="connsiteX39" fmla="*/ 115239 w 1471018"/>
                <a:gd name="connsiteY39" fmla="*/ 677512 h 795676"/>
                <a:gd name="connsiteX40" fmla="*/ 121315 w 1471018"/>
                <a:gd name="connsiteY40" fmla="*/ 653207 h 795676"/>
                <a:gd name="connsiteX41" fmla="*/ 132328 w 1471018"/>
                <a:gd name="connsiteY41" fmla="*/ 650549 h 795676"/>
                <a:gd name="connsiteX42" fmla="*/ 642709 w 1471018"/>
                <a:gd name="connsiteY42" fmla="*/ 641435 h 795676"/>
                <a:gd name="connsiteX43" fmla="*/ 656001 w 1471018"/>
                <a:gd name="connsiteY43" fmla="*/ 650169 h 795676"/>
                <a:gd name="connsiteX44" fmla="*/ 649925 w 1471018"/>
                <a:gd name="connsiteY44" fmla="*/ 674474 h 795676"/>
                <a:gd name="connsiteX45" fmla="*/ 625620 w 1471018"/>
                <a:gd name="connsiteY45" fmla="*/ 668398 h 795676"/>
                <a:gd name="connsiteX46" fmla="*/ 631696 w 1471018"/>
                <a:gd name="connsiteY46" fmla="*/ 644093 h 795676"/>
                <a:gd name="connsiteX47" fmla="*/ 642709 w 1471018"/>
                <a:gd name="connsiteY47" fmla="*/ 641435 h 795676"/>
                <a:gd name="connsiteX48" fmla="*/ 235618 w 1471018"/>
                <a:gd name="connsiteY48" fmla="*/ 641435 h 795676"/>
                <a:gd name="connsiteX49" fmla="*/ 248910 w 1471018"/>
                <a:gd name="connsiteY49" fmla="*/ 650169 h 795676"/>
                <a:gd name="connsiteX50" fmla="*/ 242833 w 1471018"/>
                <a:gd name="connsiteY50" fmla="*/ 674474 h 795676"/>
                <a:gd name="connsiteX51" fmla="*/ 218529 w 1471018"/>
                <a:gd name="connsiteY51" fmla="*/ 668398 h 795676"/>
                <a:gd name="connsiteX52" fmla="*/ 224605 w 1471018"/>
                <a:gd name="connsiteY52" fmla="*/ 644093 h 795676"/>
                <a:gd name="connsiteX53" fmla="*/ 235618 w 1471018"/>
                <a:gd name="connsiteY53" fmla="*/ 641435 h 795676"/>
                <a:gd name="connsiteX54" fmla="*/ 338904 w 1471018"/>
                <a:gd name="connsiteY54" fmla="*/ 629283 h 795676"/>
                <a:gd name="connsiteX55" fmla="*/ 352196 w 1471018"/>
                <a:gd name="connsiteY55" fmla="*/ 638017 h 795676"/>
                <a:gd name="connsiteX56" fmla="*/ 346120 w 1471018"/>
                <a:gd name="connsiteY56" fmla="*/ 662322 h 795676"/>
                <a:gd name="connsiteX57" fmla="*/ 321815 w 1471018"/>
                <a:gd name="connsiteY57" fmla="*/ 656246 h 795676"/>
                <a:gd name="connsiteX58" fmla="*/ 327891 w 1471018"/>
                <a:gd name="connsiteY58" fmla="*/ 631941 h 795676"/>
                <a:gd name="connsiteX59" fmla="*/ 338904 w 1471018"/>
                <a:gd name="connsiteY59" fmla="*/ 629283 h 795676"/>
                <a:gd name="connsiteX60" fmla="*/ 32070 w 1471018"/>
                <a:gd name="connsiteY60" fmla="*/ 601940 h 795676"/>
                <a:gd name="connsiteX61" fmla="*/ 45361 w 1471018"/>
                <a:gd name="connsiteY61" fmla="*/ 610674 h 795676"/>
                <a:gd name="connsiteX62" fmla="*/ 39285 w 1471018"/>
                <a:gd name="connsiteY62" fmla="*/ 634979 h 795676"/>
                <a:gd name="connsiteX63" fmla="*/ 14981 w 1471018"/>
                <a:gd name="connsiteY63" fmla="*/ 628903 h 795676"/>
                <a:gd name="connsiteX64" fmla="*/ 21056 w 1471018"/>
                <a:gd name="connsiteY64" fmla="*/ 604598 h 795676"/>
                <a:gd name="connsiteX65" fmla="*/ 32070 w 1471018"/>
                <a:gd name="connsiteY65" fmla="*/ 601940 h 795676"/>
                <a:gd name="connsiteX66" fmla="*/ 752079 w 1471018"/>
                <a:gd name="connsiteY66" fmla="*/ 586750 h 795676"/>
                <a:gd name="connsiteX67" fmla="*/ 765371 w 1471018"/>
                <a:gd name="connsiteY67" fmla="*/ 595484 h 795676"/>
                <a:gd name="connsiteX68" fmla="*/ 759295 w 1471018"/>
                <a:gd name="connsiteY68" fmla="*/ 619789 h 795676"/>
                <a:gd name="connsiteX69" fmla="*/ 734990 w 1471018"/>
                <a:gd name="connsiteY69" fmla="*/ 613713 h 795676"/>
                <a:gd name="connsiteX70" fmla="*/ 741066 w 1471018"/>
                <a:gd name="connsiteY70" fmla="*/ 589408 h 795676"/>
                <a:gd name="connsiteX71" fmla="*/ 752079 w 1471018"/>
                <a:gd name="connsiteY71" fmla="*/ 586750 h 795676"/>
                <a:gd name="connsiteX72" fmla="*/ 436123 w 1471018"/>
                <a:gd name="connsiteY72" fmla="*/ 583712 h 795676"/>
                <a:gd name="connsiteX73" fmla="*/ 449413 w 1471018"/>
                <a:gd name="connsiteY73" fmla="*/ 592446 h 795676"/>
                <a:gd name="connsiteX74" fmla="*/ 443339 w 1471018"/>
                <a:gd name="connsiteY74" fmla="*/ 616751 h 795676"/>
                <a:gd name="connsiteX75" fmla="*/ 419039 w 1471018"/>
                <a:gd name="connsiteY75" fmla="*/ 610675 h 795676"/>
                <a:gd name="connsiteX76" fmla="*/ 425114 w 1471018"/>
                <a:gd name="connsiteY76" fmla="*/ 586370 h 795676"/>
                <a:gd name="connsiteX77" fmla="*/ 436123 w 1471018"/>
                <a:gd name="connsiteY77" fmla="*/ 583712 h 795676"/>
                <a:gd name="connsiteX78" fmla="*/ 548529 w 1471018"/>
                <a:gd name="connsiteY78" fmla="*/ 556370 h 795676"/>
                <a:gd name="connsiteX79" fmla="*/ 561821 w 1471018"/>
                <a:gd name="connsiteY79" fmla="*/ 565104 h 795676"/>
                <a:gd name="connsiteX80" fmla="*/ 555745 w 1471018"/>
                <a:gd name="connsiteY80" fmla="*/ 589409 h 795676"/>
                <a:gd name="connsiteX81" fmla="*/ 531440 w 1471018"/>
                <a:gd name="connsiteY81" fmla="*/ 583333 h 795676"/>
                <a:gd name="connsiteX82" fmla="*/ 537516 w 1471018"/>
                <a:gd name="connsiteY82" fmla="*/ 559028 h 795676"/>
                <a:gd name="connsiteX83" fmla="*/ 548529 w 1471018"/>
                <a:gd name="connsiteY83" fmla="*/ 556370 h 795676"/>
                <a:gd name="connsiteX84" fmla="*/ 852335 w 1471018"/>
                <a:gd name="connsiteY84" fmla="*/ 550293 h 795676"/>
                <a:gd name="connsiteX85" fmla="*/ 865627 w 1471018"/>
                <a:gd name="connsiteY85" fmla="*/ 559027 h 795676"/>
                <a:gd name="connsiteX86" fmla="*/ 859551 w 1471018"/>
                <a:gd name="connsiteY86" fmla="*/ 583332 h 795676"/>
                <a:gd name="connsiteX87" fmla="*/ 835246 w 1471018"/>
                <a:gd name="connsiteY87" fmla="*/ 577256 h 795676"/>
                <a:gd name="connsiteX88" fmla="*/ 841322 w 1471018"/>
                <a:gd name="connsiteY88" fmla="*/ 552951 h 795676"/>
                <a:gd name="connsiteX89" fmla="*/ 852335 w 1471018"/>
                <a:gd name="connsiteY89" fmla="*/ 550293 h 795676"/>
                <a:gd name="connsiteX90" fmla="*/ 667013 w 1471018"/>
                <a:gd name="connsiteY90" fmla="*/ 532065 h 795676"/>
                <a:gd name="connsiteX91" fmla="*/ 680305 w 1471018"/>
                <a:gd name="connsiteY91" fmla="*/ 540799 h 795676"/>
                <a:gd name="connsiteX92" fmla="*/ 674229 w 1471018"/>
                <a:gd name="connsiteY92" fmla="*/ 565104 h 795676"/>
                <a:gd name="connsiteX93" fmla="*/ 649924 w 1471018"/>
                <a:gd name="connsiteY93" fmla="*/ 559028 h 795676"/>
                <a:gd name="connsiteX94" fmla="*/ 656000 w 1471018"/>
                <a:gd name="connsiteY94" fmla="*/ 534723 h 795676"/>
                <a:gd name="connsiteX95" fmla="*/ 667013 w 1471018"/>
                <a:gd name="connsiteY95" fmla="*/ 532065 h 795676"/>
                <a:gd name="connsiteX96" fmla="*/ 126251 w 1471018"/>
                <a:gd name="connsiteY96" fmla="*/ 532065 h 795676"/>
                <a:gd name="connsiteX97" fmla="*/ 139543 w 1471018"/>
                <a:gd name="connsiteY97" fmla="*/ 540799 h 795676"/>
                <a:gd name="connsiteX98" fmla="*/ 133467 w 1471018"/>
                <a:gd name="connsiteY98" fmla="*/ 565104 h 795676"/>
                <a:gd name="connsiteX99" fmla="*/ 109162 w 1471018"/>
                <a:gd name="connsiteY99" fmla="*/ 559028 h 795676"/>
                <a:gd name="connsiteX100" fmla="*/ 115238 w 1471018"/>
                <a:gd name="connsiteY100" fmla="*/ 534723 h 795676"/>
                <a:gd name="connsiteX101" fmla="*/ 126251 w 1471018"/>
                <a:gd name="connsiteY101" fmla="*/ 532065 h 795676"/>
                <a:gd name="connsiteX102" fmla="*/ 226503 w 1471018"/>
                <a:gd name="connsiteY102" fmla="*/ 529027 h 795676"/>
                <a:gd name="connsiteX103" fmla="*/ 239794 w 1471018"/>
                <a:gd name="connsiteY103" fmla="*/ 537761 h 795676"/>
                <a:gd name="connsiteX104" fmla="*/ 233718 w 1471018"/>
                <a:gd name="connsiteY104" fmla="*/ 562066 h 795676"/>
                <a:gd name="connsiteX105" fmla="*/ 209414 w 1471018"/>
                <a:gd name="connsiteY105" fmla="*/ 555990 h 795676"/>
                <a:gd name="connsiteX106" fmla="*/ 215490 w 1471018"/>
                <a:gd name="connsiteY106" fmla="*/ 531685 h 795676"/>
                <a:gd name="connsiteX107" fmla="*/ 226503 w 1471018"/>
                <a:gd name="connsiteY107" fmla="*/ 529027 h 795676"/>
                <a:gd name="connsiteX108" fmla="*/ 332836 w 1471018"/>
                <a:gd name="connsiteY108" fmla="*/ 519913 h 795676"/>
                <a:gd name="connsiteX109" fmla="*/ 346128 w 1471018"/>
                <a:gd name="connsiteY109" fmla="*/ 528647 h 795676"/>
                <a:gd name="connsiteX110" fmla="*/ 340052 w 1471018"/>
                <a:gd name="connsiteY110" fmla="*/ 552952 h 795676"/>
                <a:gd name="connsiteX111" fmla="*/ 315748 w 1471018"/>
                <a:gd name="connsiteY111" fmla="*/ 546876 h 795676"/>
                <a:gd name="connsiteX112" fmla="*/ 321823 w 1471018"/>
                <a:gd name="connsiteY112" fmla="*/ 522571 h 795676"/>
                <a:gd name="connsiteX113" fmla="*/ 332836 w 1471018"/>
                <a:gd name="connsiteY113" fmla="*/ 519913 h 795676"/>
                <a:gd name="connsiteX114" fmla="*/ 7768 w 1471018"/>
                <a:gd name="connsiteY114" fmla="*/ 507761 h 795676"/>
                <a:gd name="connsiteX115" fmla="*/ 21060 w 1471018"/>
                <a:gd name="connsiteY115" fmla="*/ 516495 h 795676"/>
                <a:gd name="connsiteX116" fmla="*/ 14984 w 1471018"/>
                <a:gd name="connsiteY116" fmla="*/ 540800 h 795676"/>
                <a:gd name="connsiteX117" fmla="*/ 2831 w 1471018"/>
                <a:gd name="connsiteY117" fmla="*/ 543458 h 795676"/>
                <a:gd name="connsiteX118" fmla="*/ 0 w 1471018"/>
                <a:gd name="connsiteY118" fmla="*/ 541423 h 795676"/>
                <a:gd name="connsiteX119" fmla="*/ 0 w 1471018"/>
                <a:gd name="connsiteY119" fmla="*/ 509636 h 795676"/>
                <a:gd name="connsiteX120" fmla="*/ 946515 w 1471018"/>
                <a:gd name="connsiteY120" fmla="*/ 486494 h 795676"/>
                <a:gd name="connsiteX121" fmla="*/ 959807 w 1471018"/>
                <a:gd name="connsiteY121" fmla="*/ 495228 h 795676"/>
                <a:gd name="connsiteX122" fmla="*/ 953731 w 1471018"/>
                <a:gd name="connsiteY122" fmla="*/ 519533 h 795676"/>
                <a:gd name="connsiteX123" fmla="*/ 929426 w 1471018"/>
                <a:gd name="connsiteY123" fmla="*/ 513457 h 795676"/>
                <a:gd name="connsiteX124" fmla="*/ 935502 w 1471018"/>
                <a:gd name="connsiteY124" fmla="*/ 489152 h 795676"/>
                <a:gd name="connsiteX125" fmla="*/ 946515 w 1471018"/>
                <a:gd name="connsiteY125" fmla="*/ 486494 h 795676"/>
                <a:gd name="connsiteX126" fmla="*/ 457386 w 1471018"/>
                <a:gd name="connsiteY126" fmla="*/ 483456 h 795676"/>
                <a:gd name="connsiteX127" fmla="*/ 470679 w 1471018"/>
                <a:gd name="connsiteY127" fmla="*/ 492190 h 795676"/>
                <a:gd name="connsiteX128" fmla="*/ 464601 w 1471018"/>
                <a:gd name="connsiteY128" fmla="*/ 516495 h 795676"/>
                <a:gd name="connsiteX129" fmla="*/ 440300 w 1471018"/>
                <a:gd name="connsiteY129" fmla="*/ 510419 h 795676"/>
                <a:gd name="connsiteX130" fmla="*/ 446374 w 1471018"/>
                <a:gd name="connsiteY130" fmla="*/ 486114 h 795676"/>
                <a:gd name="connsiteX131" fmla="*/ 457386 w 1471018"/>
                <a:gd name="connsiteY131" fmla="*/ 483456 h 795676"/>
                <a:gd name="connsiteX132" fmla="*/ 821954 w 1471018"/>
                <a:gd name="connsiteY132" fmla="*/ 456114 h 795676"/>
                <a:gd name="connsiteX133" fmla="*/ 835246 w 1471018"/>
                <a:gd name="connsiteY133" fmla="*/ 464848 h 795676"/>
                <a:gd name="connsiteX134" fmla="*/ 829170 w 1471018"/>
                <a:gd name="connsiteY134" fmla="*/ 489153 h 795676"/>
                <a:gd name="connsiteX135" fmla="*/ 804865 w 1471018"/>
                <a:gd name="connsiteY135" fmla="*/ 483077 h 795676"/>
                <a:gd name="connsiteX136" fmla="*/ 810941 w 1471018"/>
                <a:gd name="connsiteY136" fmla="*/ 458772 h 795676"/>
                <a:gd name="connsiteX137" fmla="*/ 821954 w 1471018"/>
                <a:gd name="connsiteY137" fmla="*/ 456114 h 795676"/>
                <a:gd name="connsiteX138" fmla="*/ 584986 w 1471018"/>
                <a:gd name="connsiteY138" fmla="*/ 456114 h 795676"/>
                <a:gd name="connsiteX139" fmla="*/ 598278 w 1471018"/>
                <a:gd name="connsiteY139" fmla="*/ 464848 h 795676"/>
                <a:gd name="connsiteX140" fmla="*/ 592202 w 1471018"/>
                <a:gd name="connsiteY140" fmla="*/ 489153 h 795676"/>
                <a:gd name="connsiteX141" fmla="*/ 567897 w 1471018"/>
                <a:gd name="connsiteY141" fmla="*/ 483077 h 795676"/>
                <a:gd name="connsiteX142" fmla="*/ 573973 w 1471018"/>
                <a:gd name="connsiteY142" fmla="*/ 458772 h 795676"/>
                <a:gd name="connsiteX143" fmla="*/ 584986 w 1471018"/>
                <a:gd name="connsiteY143" fmla="*/ 456114 h 795676"/>
                <a:gd name="connsiteX144" fmla="*/ 718660 w 1471018"/>
                <a:gd name="connsiteY144" fmla="*/ 443961 h 795676"/>
                <a:gd name="connsiteX145" fmla="*/ 731952 w 1471018"/>
                <a:gd name="connsiteY145" fmla="*/ 452695 h 795676"/>
                <a:gd name="connsiteX146" fmla="*/ 725876 w 1471018"/>
                <a:gd name="connsiteY146" fmla="*/ 477000 h 795676"/>
                <a:gd name="connsiteX147" fmla="*/ 701571 w 1471018"/>
                <a:gd name="connsiteY147" fmla="*/ 470924 h 795676"/>
                <a:gd name="connsiteX148" fmla="*/ 707647 w 1471018"/>
                <a:gd name="connsiteY148" fmla="*/ 446619 h 795676"/>
                <a:gd name="connsiteX149" fmla="*/ 718660 w 1471018"/>
                <a:gd name="connsiteY149" fmla="*/ 443961 h 795676"/>
                <a:gd name="connsiteX150" fmla="*/ 1016390 w 1471018"/>
                <a:gd name="connsiteY150" fmla="*/ 425733 h 795676"/>
                <a:gd name="connsiteX151" fmla="*/ 1029681 w 1471018"/>
                <a:gd name="connsiteY151" fmla="*/ 434467 h 795676"/>
                <a:gd name="connsiteX152" fmla="*/ 1023605 w 1471018"/>
                <a:gd name="connsiteY152" fmla="*/ 458772 h 795676"/>
                <a:gd name="connsiteX153" fmla="*/ 999301 w 1471018"/>
                <a:gd name="connsiteY153" fmla="*/ 452696 h 795676"/>
                <a:gd name="connsiteX154" fmla="*/ 1005377 w 1471018"/>
                <a:gd name="connsiteY154" fmla="*/ 428391 h 795676"/>
                <a:gd name="connsiteX155" fmla="*/ 1016390 w 1471018"/>
                <a:gd name="connsiteY155" fmla="*/ 425733 h 795676"/>
                <a:gd name="connsiteX156" fmla="*/ 250806 w 1471018"/>
                <a:gd name="connsiteY156" fmla="*/ 416619 h 795676"/>
                <a:gd name="connsiteX157" fmla="*/ 264098 w 1471018"/>
                <a:gd name="connsiteY157" fmla="*/ 425353 h 795676"/>
                <a:gd name="connsiteX158" fmla="*/ 258022 w 1471018"/>
                <a:gd name="connsiteY158" fmla="*/ 449658 h 795676"/>
                <a:gd name="connsiteX159" fmla="*/ 233717 w 1471018"/>
                <a:gd name="connsiteY159" fmla="*/ 443582 h 795676"/>
                <a:gd name="connsiteX160" fmla="*/ 239793 w 1471018"/>
                <a:gd name="connsiteY160" fmla="*/ 419277 h 795676"/>
                <a:gd name="connsiteX161" fmla="*/ 250806 w 1471018"/>
                <a:gd name="connsiteY161" fmla="*/ 416619 h 795676"/>
                <a:gd name="connsiteX162" fmla="*/ 144467 w 1471018"/>
                <a:gd name="connsiteY162" fmla="*/ 416619 h 795676"/>
                <a:gd name="connsiteX163" fmla="*/ 157759 w 1471018"/>
                <a:gd name="connsiteY163" fmla="*/ 425353 h 795676"/>
                <a:gd name="connsiteX164" fmla="*/ 151683 w 1471018"/>
                <a:gd name="connsiteY164" fmla="*/ 449658 h 795676"/>
                <a:gd name="connsiteX165" fmla="*/ 127378 w 1471018"/>
                <a:gd name="connsiteY165" fmla="*/ 443582 h 795676"/>
                <a:gd name="connsiteX166" fmla="*/ 133454 w 1471018"/>
                <a:gd name="connsiteY166" fmla="*/ 419277 h 795676"/>
                <a:gd name="connsiteX167" fmla="*/ 144467 w 1471018"/>
                <a:gd name="connsiteY167" fmla="*/ 416619 h 795676"/>
                <a:gd name="connsiteX168" fmla="*/ 29033 w 1471018"/>
                <a:gd name="connsiteY168" fmla="*/ 416619 h 795676"/>
                <a:gd name="connsiteX169" fmla="*/ 42324 w 1471018"/>
                <a:gd name="connsiteY169" fmla="*/ 425353 h 795676"/>
                <a:gd name="connsiteX170" fmla="*/ 36248 w 1471018"/>
                <a:gd name="connsiteY170" fmla="*/ 449658 h 795676"/>
                <a:gd name="connsiteX171" fmla="*/ 11944 w 1471018"/>
                <a:gd name="connsiteY171" fmla="*/ 443582 h 795676"/>
                <a:gd name="connsiteX172" fmla="*/ 18020 w 1471018"/>
                <a:gd name="connsiteY172" fmla="*/ 419277 h 795676"/>
                <a:gd name="connsiteX173" fmla="*/ 29033 w 1471018"/>
                <a:gd name="connsiteY173" fmla="*/ 416619 h 795676"/>
                <a:gd name="connsiteX174" fmla="*/ 360172 w 1471018"/>
                <a:gd name="connsiteY174" fmla="*/ 410543 h 795676"/>
                <a:gd name="connsiteX175" fmla="*/ 373464 w 1471018"/>
                <a:gd name="connsiteY175" fmla="*/ 419277 h 795676"/>
                <a:gd name="connsiteX176" fmla="*/ 367388 w 1471018"/>
                <a:gd name="connsiteY176" fmla="*/ 443582 h 795676"/>
                <a:gd name="connsiteX177" fmla="*/ 343083 w 1471018"/>
                <a:gd name="connsiteY177" fmla="*/ 437506 h 795676"/>
                <a:gd name="connsiteX178" fmla="*/ 349159 w 1471018"/>
                <a:gd name="connsiteY178" fmla="*/ 413201 h 795676"/>
                <a:gd name="connsiteX179" fmla="*/ 360172 w 1471018"/>
                <a:gd name="connsiteY179" fmla="*/ 410543 h 795676"/>
                <a:gd name="connsiteX180" fmla="*/ 1110570 w 1471018"/>
                <a:gd name="connsiteY180" fmla="*/ 389276 h 795676"/>
                <a:gd name="connsiteX181" fmla="*/ 1123862 w 1471018"/>
                <a:gd name="connsiteY181" fmla="*/ 398010 h 795676"/>
                <a:gd name="connsiteX182" fmla="*/ 1117786 w 1471018"/>
                <a:gd name="connsiteY182" fmla="*/ 422315 h 795676"/>
                <a:gd name="connsiteX183" fmla="*/ 1093481 w 1471018"/>
                <a:gd name="connsiteY183" fmla="*/ 416239 h 795676"/>
                <a:gd name="connsiteX184" fmla="*/ 1099557 w 1471018"/>
                <a:gd name="connsiteY184" fmla="*/ 391934 h 795676"/>
                <a:gd name="connsiteX185" fmla="*/ 1110570 w 1471018"/>
                <a:gd name="connsiteY185" fmla="*/ 389276 h 795676"/>
                <a:gd name="connsiteX186" fmla="*/ 490806 w 1471018"/>
                <a:gd name="connsiteY186" fmla="*/ 383200 h 795676"/>
                <a:gd name="connsiteX187" fmla="*/ 504098 w 1471018"/>
                <a:gd name="connsiteY187" fmla="*/ 391934 h 795676"/>
                <a:gd name="connsiteX188" fmla="*/ 498022 w 1471018"/>
                <a:gd name="connsiteY188" fmla="*/ 416239 h 795676"/>
                <a:gd name="connsiteX189" fmla="*/ 473717 w 1471018"/>
                <a:gd name="connsiteY189" fmla="*/ 410163 h 795676"/>
                <a:gd name="connsiteX190" fmla="*/ 479793 w 1471018"/>
                <a:gd name="connsiteY190" fmla="*/ 385858 h 795676"/>
                <a:gd name="connsiteX191" fmla="*/ 490806 w 1471018"/>
                <a:gd name="connsiteY191" fmla="*/ 383200 h 795676"/>
                <a:gd name="connsiteX192" fmla="*/ 900944 w 1471018"/>
                <a:gd name="connsiteY192" fmla="*/ 380162 h 795676"/>
                <a:gd name="connsiteX193" fmla="*/ 914236 w 1471018"/>
                <a:gd name="connsiteY193" fmla="*/ 388896 h 795676"/>
                <a:gd name="connsiteX194" fmla="*/ 908160 w 1471018"/>
                <a:gd name="connsiteY194" fmla="*/ 413201 h 795676"/>
                <a:gd name="connsiteX195" fmla="*/ 883855 w 1471018"/>
                <a:gd name="connsiteY195" fmla="*/ 407125 h 795676"/>
                <a:gd name="connsiteX196" fmla="*/ 889931 w 1471018"/>
                <a:gd name="connsiteY196" fmla="*/ 382820 h 795676"/>
                <a:gd name="connsiteX197" fmla="*/ 900944 w 1471018"/>
                <a:gd name="connsiteY197" fmla="*/ 380162 h 795676"/>
                <a:gd name="connsiteX198" fmla="*/ 618404 w 1471018"/>
                <a:gd name="connsiteY198" fmla="*/ 361934 h 795676"/>
                <a:gd name="connsiteX199" fmla="*/ 631696 w 1471018"/>
                <a:gd name="connsiteY199" fmla="*/ 370668 h 795676"/>
                <a:gd name="connsiteX200" fmla="*/ 625620 w 1471018"/>
                <a:gd name="connsiteY200" fmla="*/ 394973 h 795676"/>
                <a:gd name="connsiteX201" fmla="*/ 601315 w 1471018"/>
                <a:gd name="connsiteY201" fmla="*/ 388897 h 795676"/>
                <a:gd name="connsiteX202" fmla="*/ 607391 w 1471018"/>
                <a:gd name="connsiteY202" fmla="*/ 364592 h 795676"/>
                <a:gd name="connsiteX203" fmla="*/ 618404 w 1471018"/>
                <a:gd name="connsiteY203" fmla="*/ 361934 h 795676"/>
                <a:gd name="connsiteX204" fmla="*/ 749041 w 1471018"/>
                <a:gd name="connsiteY204" fmla="*/ 355858 h 795676"/>
                <a:gd name="connsiteX205" fmla="*/ 762333 w 1471018"/>
                <a:gd name="connsiteY205" fmla="*/ 364592 h 795676"/>
                <a:gd name="connsiteX206" fmla="*/ 756257 w 1471018"/>
                <a:gd name="connsiteY206" fmla="*/ 388897 h 795676"/>
                <a:gd name="connsiteX207" fmla="*/ 731952 w 1471018"/>
                <a:gd name="connsiteY207" fmla="*/ 382821 h 795676"/>
                <a:gd name="connsiteX208" fmla="*/ 738028 w 1471018"/>
                <a:gd name="connsiteY208" fmla="*/ 358516 h 795676"/>
                <a:gd name="connsiteX209" fmla="*/ 749041 w 1471018"/>
                <a:gd name="connsiteY209" fmla="*/ 355858 h 795676"/>
                <a:gd name="connsiteX210" fmla="*/ 10801 w 1471018"/>
                <a:gd name="connsiteY210" fmla="*/ 334591 h 795676"/>
                <a:gd name="connsiteX211" fmla="*/ 24093 w 1471018"/>
                <a:gd name="connsiteY211" fmla="*/ 343325 h 795676"/>
                <a:gd name="connsiteX212" fmla="*/ 18017 w 1471018"/>
                <a:gd name="connsiteY212" fmla="*/ 367630 h 795676"/>
                <a:gd name="connsiteX213" fmla="*/ 5865 w 1471018"/>
                <a:gd name="connsiteY213" fmla="*/ 370288 h 795676"/>
                <a:gd name="connsiteX214" fmla="*/ 0 w 1471018"/>
                <a:gd name="connsiteY214" fmla="*/ 366073 h 795676"/>
                <a:gd name="connsiteX215" fmla="*/ 0 w 1471018"/>
                <a:gd name="connsiteY215" fmla="*/ 337198 h 795676"/>
                <a:gd name="connsiteX216" fmla="*/ 1213864 w 1471018"/>
                <a:gd name="connsiteY216" fmla="*/ 313325 h 795676"/>
                <a:gd name="connsiteX217" fmla="*/ 1227156 w 1471018"/>
                <a:gd name="connsiteY217" fmla="*/ 322059 h 795676"/>
                <a:gd name="connsiteX218" fmla="*/ 1221080 w 1471018"/>
                <a:gd name="connsiteY218" fmla="*/ 346364 h 795676"/>
                <a:gd name="connsiteX219" fmla="*/ 1196775 w 1471018"/>
                <a:gd name="connsiteY219" fmla="*/ 340288 h 795676"/>
                <a:gd name="connsiteX220" fmla="*/ 1202851 w 1471018"/>
                <a:gd name="connsiteY220" fmla="*/ 315983 h 795676"/>
                <a:gd name="connsiteX221" fmla="*/ 1213864 w 1471018"/>
                <a:gd name="connsiteY221" fmla="*/ 313325 h 795676"/>
                <a:gd name="connsiteX222" fmla="*/ 211313 w 1471018"/>
                <a:gd name="connsiteY222" fmla="*/ 313325 h 795676"/>
                <a:gd name="connsiteX223" fmla="*/ 224605 w 1471018"/>
                <a:gd name="connsiteY223" fmla="*/ 322059 h 795676"/>
                <a:gd name="connsiteX224" fmla="*/ 218529 w 1471018"/>
                <a:gd name="connsiteY224" fmla="*/ 346364 h 795676"/>
                <a:gd name="connsiteX225" fmla="*/ 194224 w 1471018"/>
                <a:gd name="connsiteY225" fmla="*/ 340288 h 795676"/>
                <a:gd name="connsiteX226" fmla="*/ 200300 w 1471018"/>
                <a:gd name="connsiteY226" fmla="*/ 315983 h 795676"/>
                <a:gd name="connsiteX227" fmla="*/ 211313 w 1471018"/>
                <a:gd name="connsiteY227" fmla="*/ 313325 h 795676"/>
                <a:gd name="connsiteX228" fmla="*/ 314600 w 1471018"/>
                <a:gd name="connsiteY228" fmla="*/ 301172 h 795676"/>
                <a:gd name="connsiteX229" fmla="*/ 327892 w 1471018"/>
                <a:gd name="connsiteY229" fmla="*/ 309906 h 795676"/>
                <a:gd name="connsiteX230" fmla="*/ 321816 w 1471018"/>
                <a:gd name="connsiteY230" fmla="*/ 334211 h 795676"/>
                <a:gd name="connsiteX231" fmla="*/ 297511 w 1471018"/>
                <a:gd name="connsiteY231" fmla="*/ 328135 h 795676"/>
                <a:gd name="connsiteX232" fmla="*/ 303587 w 1471018"/>
                <a:gd name="connsiteY232" fmla="*/ 303830 h 795676"/>
                <a:gd name="connsiteX233" fmla="*/ 314600 w 1471018"/>
                <a:gd name="connsiteY233" fmla="*/ 301172 h 795676"/>
                <a:gd name="connsiteX234" fmla="*/ 982972 w 1471018"/>
                <a:gd name="connsiteY234" fmla="*/ 298134 h 795676"/>
                <a:gd name="connsiteX235" fmla="*/ 996264 w 1471018"/>
                <a:gd name="connsiteY235" fmla="*/ 306868 h 795676"/>
                <a:gd name="connsiteX236" fmla="*/ 990188 w 1471018"/>
                <a:gd name="connsiteY236" fmla="*/ 331173 h 795676"/>
                <a:gd name="connsiteX237" fmla="*/ 965883 w 1471018"/>
                <a:gd name="connsiteY237" fmla="*/ 325097 h 795676"/>
                <a:gd name="connsiteX238" fmla="*/ 971959 w 1471018"/>
                <a:gd name="connsiteY238" fmla="*/ 300792 h 795676"/>
                <a:gd name="connsiteX239" fmla="*/ 982972 w 1471018"/>
                <a:gd name="connsiteY239" fmla="*/ 298134 h 795676"/>
                <a:gd name="connsiteX240" fmla="*/ 417898 w 1471018"/>
                <a:gd name="connsiteY240" fmla="*/ 298134 h 795676"/>
                <a:gd name="connsiteX241" fmla="*/ 431187 w 1471018"/>
                <a:gd name="connsiteY241" fmla="*/ 306868 h 795676"/>
                <a:gd name="connsiteX242" fmla="*/ 425112 w 1471018"/>
                <a:gd name="connsiteY242" fmla="*/ 331173 h 795676"/>
                <a:gd name="connsiteX243" fmla="*/ 400806 w 1471018"/>
                <a:gd name="connsiteY243" fmla="*/ 325097 h 795676"/>
                <a:gd name="connsiteX244" fmla="*/ 406884 w 1471018"/>
                <a:gd name="connsiteY244" fmla="*/ 300792 h 795676"/>
                <a:gd name="connsiteX245" fmla="*/ 417898 w 1471018"/>
                <a:gd name="connsiteY245" fmla="*/ 298134 h 795676"/>
                <a:gd name="connsiteX246" fmla="*/ 858411 w 1471018"/>
                <a:gd name="connsiteY246" fmla="*/ 295096 h 795676"/>
                <a:gd name="connsiteX247" fmla="*/ 871703 w 1471018"/>
                <a:gd name="connsiteY247" fmla="*/ 303830 h 795676"/>
                <a:gd name="connsiteX248" fmla="*/ 865627 w 1471018"/>
                <a:gd name="connsiteY248" fmla="*/ 328135 h 795676"/>
                <a:gd name="connsiteX249" fmla="*/ 841322 w 1471018"/>
                <a:gd name="connsiteY249" fmla="*/ 322059 h 795676"/>
                <a:gd name="connsiteX250" fmla="*/ 847398 w 1471018"/>
                <a:gd name="connsiteY250" fmla="*/ 297754 h 795676"/>
                <a:gd name="connsiteX251" fmla="*/ 858411 w 1471018"/>
                <a:gd name="connsiteY251" fmla="*/ 295096 h 795676"/>
                <a:gd name="connsiteX252" fmla="*/ 1095380 w 1471018"/>
                <a:gd name="connsiteY252" fmla="*/ 292058 h 795676"/>
                <a:gd name="connsiteX253" fmla="*/ 1108672 w 1471018"/>
                <a:gd name="connsiteY253" fmla="*/ 300792 h 795676"/>
                <a:gd name="connsiteX254" fmla="*/ 1102596 w 1471018"/>
                <a:gd name="connsiteY254" fmla="*/ 325097 h 795676"/>
                <a:gd name="connsiteX255" fmla="*/ 1078291 w 1471018"/>
                <a:gd name="connsiteY255" fmla="*/ 319021 h 795676"/>
                <a:gd name="connsiteX256" fmla="*/ 1084367 w 1471018"/>
                <a:gd name="connsiteY256" fmla="*/ 294716 h 795676"/>
                <a:gd name="connsiteX257" fmla="*/ 1095380 w 1471018"/>
                <a:gd name="connsiteY257" fmla="*/ 292058 h 795676"/>
                <a:gd name="connsiteX258" fmla="*/ 108024 w 1471018"/>
                <a:gd name="connsiteY258" fmla="*/ 289020 h 795676"/>
                <a:gd name="connsiteX259" fmla="*/ 121316 w 1471018"/>
                <a:gd name="connsiteY259" fmla="*/ 297754 h 795676"/>
                <a:gd name="connsiteX260" fmla="*/ 115240 w 1471018"/>
                <a:gd name="connsiteY260" fmla="*/ 322059 h 795676"/>
                <a:gd name="connsiteX261" fmla="*/ 90935 w 1471018"/>
                <a:gd name="connsiteY261" fmla="*/ 315983 h 795676"/>
                <a:gd name="connsiteX262" fmla="*/ 97011 w 1471018"/>
                <a:gd name="connsiteY262" fmla="*/ 291678 h 795676"/>
                <a:gd name="connsiteX263" fmla="*/ 108024 w 1471018"/>
                <a:gd name="connsiteY263" fmla="*/ 289020 h 795676"/>
                <a:gd name="connsiteX264" fmla="*/ 533338 w 1471018"/>
                <a:gd name="connsiteY264" fmla="*/ 270792 h 795676"/>
                <a:gd name="connsiteX265" fmla="*/ 546630 w 1471018"/>
                <a:gd name="connsiteY265" fmla="*/ 279526 h 795676"/>
                <a:gd name="connsiteX266" fmla="*/ 540554 w 1471018"/>
                <a:gd name="connsiteY266" fmla="*/ 303831 h 795676"/>
                <a:gd name="connsiteX267" fmla="*/ 516251 w 1471018"/>
                <a:gd name="connsiteY267" fmla="*/ 297755 h 795676"/>
                <a:gd name="connsiteX268" fmla="*/ 522328 w 1471018"/>
                <a:gd name="connsiteY268" fmla="*/ 273450 h 795676"/>
                <a:gd name="connsiteX269" fmla="*/ 533338 w 1471018"/>
                <a:gd name="connsiteY269" fmla="*/ 270792 h 795676"/>
                <a:gd name="connsiteX270" fmla="*/ 633594 w 1471018"/>
                <a:gd name="connsiteY270" fmla="*/ 261678 h 795676"/>
                <a:gd name="connsiteX271" fmla="*/ 646886 w 1471018"/>
                <a:gd name="connsiteY271" fmla="*/ 270412 h 795676"/>
                <a:gd name="connsiteX272" fmla="*/ 640810 w 1471018"/>
                <a:gd name="connsiteY272" fmla="*/ 294717 h 795676"/>
                <a:gd name="connsiteX273" fmla="*/ 616505 w 1471018"/>
                <a:gd name="connsiteY273" fmla="*/ 288641 h 795676"/>
                <a:gd name="connsiteX274" fmla="*/ 622581 w 1471018"/>
                <a:gd name="connsiteY274" fmla="*/ 264336 h 795676"/>
                <a:gd name="connsiteX275" fmla="*/ 633594 w 1471018"/>
                <a:gd name="connsiteY275" fmla="*/ 261678 h 795676"/>
                <a:gd name="connsiteX276" fmla="*/ 746003 w 1471018"/>
                <a:gd name="connsiteY276" fmla="*/ 258640 h 795676"/>
                <a:gd name="connsiteX277" fmla="*/ 759295 w 1471018"/>
                <a:gd name="connsiteY277" fmla="*/ 267374 h 795676"/>
                <a:gd name="connsiteX278" fmla="*/ 753219 w 1471018"/>
                <a:gd name="connsiteY278" fmla="*/ 291679 h 795676"/>
                <a:gd name="connsiteX279" fmla="*/ 728914 w 1471018"/>
                <a:gd name="connsiteY279" fmla="*/ 285603 h 795676"/>
                <a:gd name="connsiteX280" fmla="*/ 734990 w 1471018"/>
                <a:gd name="connsiteY280" fmla="*/ 261298 h 795676"/>
                <a:gd name="connsiteX281" fmla="*/ 746003 w 1471018"/>
                <a:gd name="connsiteY281" fmla="*/ 258640 h 795676"/>
                <a:gd name="connsiteX282" fmla="*/ 1301968 w 1471018"/>
                <a:gd name="connsiteY282" fmla="*/ 225221 h 795676"/>
                <a:gd name="connsiteX283" fmla="*/ 1315260 w 1471018"/>
                <a:gd name="connsiteY283" fmla="*/ 233955 h 795676"/>
                <a:gd name="connsiteX284" fmla="*/ 1309184 w 1471018"/>
                <a:gd name="connsiteY284" fmla="*/ 258260 h 795676"/>
                <a:gd name="connsiteX285" fmla="*/ 1284879 w 1471018"/>
                <a:gd name="connsiteY285" fmla="*/ 252184 h 795676"/>
                <a:gd name="connsiteX286" fmla="*/ 1290955 w 1471018"/>
                <a:gd name="connsiteY286" fmla="*/ 227879 h 795676"/>
                <a:gd name="connsiteX287" fmla="*/ 1301968 w 1471018"/>
                <a:gd name="connsiteY287" fmla="*/ 225221 h 795676"/>
                <a:gd name="connsiteX288" fmla="*/ 7756 w 1471018"/>
                <a:gd name="connsiteY288" fmla="*/ 225221 h 795676"/>
                <a:gd name="connsiteX289" fmla="*/ 21048 w 1471018"/>
                <a:gd name="connsiteY289" fmla="*/ 233955 h 795676"/>
                <a:gd name="connsiteX290" fmla="*/ 14972 w 1471018"/>
                <a:gd name="connsiteY290" fmla="*/ 258260 h 795676"/>
                <a:gd name="connsiteX291" fmla="*/ 2819 w 1471018"/>
                <a:gd name="connsiteY291" fmla="*/ 260918 h 795676"/>
                <a:gd name="connsiteX292" fmla="*/ 0 w 1471018"/>
                <a:gd name="connsiteY292" fmla="*/ 258892 h 795676"/>
                <a:gd name="connsiteX293" fmla="*/ 0 w 1471018"/>
                <a:gd name="connsiteY293" fmla="*/ 227093 h 795676"/>
                <a:gd name="connsiteX294" fmla="*/ 180938 w 1471018"/>
                <a:gd name="connsiteY294" fmla="*/ 210031 h 795676"/>
                <a:gd name="connsiteX295" fmla="*/ 194229 w 1471018"/>
                <a:gd name="connsiteY295" fmla="*/ 218765 h 795676"/>
                <a:gd name="connsiteX296" fmla="*/ 188153 w 1471018"/>
                <a:gd name="connsiteY296" fmla="*/ 243070 h 795676"/>
                <a:gd name="connsiteX297" fmla="*/ 163849 w 1471018"/>
                <a:gd name="connsiteY297" fmla="*/ 236994 h 795676"/>
                <a:gd name="connsiteX298" fmla="*/ 169925 w 1471018"/>
                <a:gd name="connsiteY298" fmla="*/ 212689 h 795676"/>
                <a:gd name="connsiteX299" fmla="*/ 180938 w 1471018"/>
                <a:gd name="connsiteY299" fmla="*/ 210031 h 795676"/>
                <a:gd name="connsiteX300" fmla="*/ 1183484 w 1471018"/>
                <a:gd name="connsiteY300" fmla="*/ 203954 h 795676"/>
                <a:gd name="connsiteX301" fmla="*/ 1196776 w 1471018"/>
                <a:gd name="connsiteY301" fmla="*/ 212688 h 795676"/>
                <a:gd name="connsiteX302" fmla="*/ 1190700 w 1471018"/>
                <a:gd name="connsiteY302" fmla="*/ 236993 h 795676"/>
                <a:gd name="connsiteX303" fmla="*/ 1166395 w 1471018"/>
                <a:gd name="connsiteY303" fmla="*/ 230917 h 795676"/>
                <a:gd name="connsiteX304" fmla="*/ 1172471 w 1471018"/>
                <a:gd name="connsiteY304" fmla="*/ 206612 h 795676"/>
                <a:gd name="connsiteX305" fmla="*/ 1183484 w 1471018"/>
                <a:gd name="connsiteY305" fmla="*/ 203954 h 795676"/>
                <a:gd name="connsiteX306" fmla="*/ 946515 w 1471018"/>
                <a:gd name="connsiteY306" fmla="*/ 197878 h 795676"/>
                <a:gd name="connsiteX307" fmla="*/ 959807 w 1471018"/>
                <a:gd name="connsiteY307" fmla="*/ 206612 h 795676"/>
                <a:gd name="connsiteX308" fmla="*/ 953731 w 1471018"/>
                <a:gd name="connsiteY308" fmla="*/ 230917 h 795676"/>
                <a:gd name="connsiteX309" fmla="*/ 929426 w 1471018"/>
                <a:gd name="connsiteY309" fmla="*/ 224841 h 795676"/>
                <a:gd name="connsiteX310" fmla="*/ 935502 w 1471018"/>
                <a:gd name="connsiteY310" fmla="*/ 200536 h 795676"/>
                <a:gd name="connsiteX311" fmla="*/ 946515 w 1471018"/>
                <a:gd name="connsiteY311" fmla="*/ 197878 h 795676"/>
                <a:gd name="connsiteX312" fmla="*/ 466501 w 1471018"/>
                <a:gd name="connsiteY312" fmla="*/ 197878 h 795676"/>
                <a:gd name="connsiteX313" fmla="*/ 479793 w 1471018"/>
                <a:gd name="connsiteY313" fmla="*/ 206612 h 795676"/>
                <a:gd name="connsiteX314" fmla="*/ 473717 w 1471018"/>
                <a:gd name="connsiteY314" fmla="*/ 230917 h 795676"/>
                <a:gd name="connsiteX315" fmla="*/ 449412 w 1471018"/>
                <a:gd name="connsiteY315" fmla="*/ 224841 h 795676"/>
                <a:gd name="connsiteX316" fmla="*/ 455486 w 1471018"/>
                <a:gd name="connsiteY316" fmla="*/ 200536 h 795676"/>
                <a:gd name="connsiteX317" fmla="*/ 466501 w 1471018"/>
                <a:gd name="connsiteY317" fmla="*/ 197878 h 795676"/>
                <a:gd name="connsiteX318" fmla="*/ 323717 w 1471018"/>
                <a:gd name="connsiteY318" fmla="*/ 197878 h 795676"/>
                <a:gd name="connsiteX319" fmla="*/ 337009 w 1471018"/>
                <a:gd name="connsiteY319" fmla="*/ 206612 h 795676"/>
                <a:gd name="connsiteX320" fmla="*/ 330933 w 1471018"/>
                <a:gd name="connsiteY320" fmla="*/ 230917 h 795676"/>
                <a:gd name="connsiteX321" fmla="*/ 306628 w 1471018"/>
                <a:gd name="connsiteY321" fmla="*/ 224841 h 795676"/>
                <a:gd name="connsiteX322" fmla="*/ 312704 w 1471018"/>
                <a:gd name="connsiteY322" fmla="*/ 200536 h 795676"/>
                <a:gd name="connsiteX323" fmla="*/ 323717 w 1471018"/>
                <a:gd name="connsiteY323" fmla="*/ 197878 h 795676"/>
                <a:gd name="connsiteX324" fmla="*/ 1074113 w 1471018"/>
                <a:gd name="connsiteY324" fmla="*/ 188764 h 795676"/>
                <a:gd name="connsiteX325" fmla="*/ 1087405 w 1471018"/>
                <a:gd name="connsiteY325" fmla="*/ 197498 h 795676"/>
                <a:gd name="connsiteX326" fmla="*/ 1081329 w 1471018"/>
                <a:gd name="connsiteY326" fmla="*/ 221803 h 795676"/>
                <a:gd name="connsiteX327" fmla="*/ 1057024 w 1471018"/>
                <a:gd name="connsiteY327" fmla="*/ 215727 h 795676"/>
                <a:gd name="connsiteX328" fmla="*/ 1063100 w 1471018"/>
                <a:gd name="connsiteY328" fmla="*/ 191422 h 795676"/>
                <a:gd name="connsiteX329" fmla="*/ 1074113 w 1471018"/>
                <a:gd name="connsiteY329" fmla="*/ 188764 h 795676"/>
                <a:gd name="connsiteX330" fmla="*/ 846259 w 1471018"/>
                <a:gd name="connsiteY330" fmla="*/ 188764 h 795676"/>
                <a:gd name="connsiteX331" fmla="*/ 859551 w 1471018"/>
                <a:gd name="connsiteY331" fmla="*/ 197498 h 795676"/>
                <a:gd name="connsiteX332" fmla="*/ 853475 w 1471018"/>
                <a:gd name="connsiteY332" fmla="*/ 221803 h 795676"/>
                <a:gd name="connsiteX333" fmla="*/ 829170 w 1471018"/>
                <a:gd name="connsiteY333" fmla="*/ 215727 h 795676"/>
                <a:gd name="connsiteX334" fmla="*/ 835246 w 1471018"/>
                <a:gd name="connsiteY334" fmla="*/ 191422 h 795676"/>
                <a:gd name="connsiteX335" fmla="*/ 846259 w 1471018"/>
                <a:gd name="connsiteY335" fmla="*/ 188764 h 795676"/>
                <a:gd name="connsiteX336" fmla="*/ 694356 w 1471018"/>
                <a:gd name="connsiteY336" fmla="*/ 164460 h 795676"/>
                <a:gd name="connsiteX337" fmla="*/ 707648 w 1471018"/>
                <a:gd name="connsiteY337" fmla="*/ 173194 h 795676"/>
                <a:gd name="connsiteX338" fmla="*/ 701572 w 1471018"/>
                <a:gd name="connsiteY338" fmla="*/ 197499 h 795676"/>
                <a:gd name="connsiteX339" fmla="*/ 677267 w 1471018"/>
                <a:gd name="connsiteY339" fmla="*/ 191423 h 795676"/>
                <a:gd name="connsiteX340" fmla="*/ 683343 w 1471018"/>
                <a:gd name="connsiteY340" fmla="*/ 167118 h 795676"/>
                <a:gd name="connsiteX341" fmla="*/ 694356 w 1471018"/>
                <a:gd name="connsiteY341" fmla="*/ 164460 h 795676"/>
                <a:gd name="connsiteX342" fmla="*/ 77635 w 1471018"/>
                <a:gd name="connsiteY342" fmla="*/ 152307 h 795676"/>
                <a:gd name="connsiteX343" fmla="*/ 90926 w 1471018"/>
                <a:gd name="connsiteY343" fmla="*/ 161041 h 795676"/>
                <a:gd name="connsiteX344" fmla="*/ 84851 w 1471018"/>
                <a:gd name="connsiteY344" fmla="*/ 185346 h 795676"/>
                <a:gd name="connsiteX345" fmla="*/ 60546 w 1471018"/>
                <a:gd name="connsiteY345" fmla="*/ 179270 h 795676"/>
                <a:gd name="connsiteX346" fmla="*/ 66622 w 1471018"/>
                <a:gd name="connsiteY346" fmla="*/ 154965 h 795676"/>
                <a:gd name="connsiteX347" fmla="*/ 77635 w 1471018"/>
                <a:gd name="connsiteY347" fmla="*/ 152307 h 795676"/>
                <a:gd name="connsiteX348" fmla="*/ 1377919 w 1471018"/>
                <a:gd name="connsiteY348" fmla="*/ 146231 h 795676"/>
                <a:gd name="connsiteX349" fmla="*/ 1391211 w 1471018"/>
                <a:gd name="connsiteY349" fmla="*/ 154965 h 795676"/>
                <a:gd name="connsiteX350" fmla="*/ 1385135 w 1471018"/>
                <a:gd name="connsiteY350" fmla="*/ 179270 h 795676"/>
                <a:gd name="connsiteX351" fmla="*/ 1360830 w 1471018"/>
                <a:gd name="connsiteY351" fmla="*/ 173194 h 795676"/>
                <a:gd name="connsiteX352" fmla="*/ 1366906 w 1471018"/>
                <a:gd name="connsiteY352" fmla="*/ 148889 h 795676"/>
                <a:gd name="connsiteX353" fmla="*/ 1377919 w 1471018"/>
                <a:gd name="connsiteY353" fmla="*/ 146231 h 795676"/>
                <a:gd name="connsiteX354" fmla="*/ 588024 w 1471018"/>
                <a:gd name="connsiteY354" fmla="*/ 143193 h 795676"/>
                <a:gd name="connsiteX355" fmla="*/ 601316 w 1471018"/>
                <a:gd name="connsiteY355" fmla="*/ 151927 h 795676"/>
                <a:gd name="connsiteX356" fmla="*/ 595240 w 1471018"/>
                <a:gd name="connsiteY356" fmla="*/ 176232 h 795676"/>
                <a:gd name="connsiteX357" fmla="*/ 570935 w 1471018"/>
                <a:gd name="connsiteY357" fmla="*/ 170156 h 795676"/>
                <a:gd name="connsiteX358" fmla="*/ 577011 w 1471018"/>
                <a:gd name="connsiteY358" fmla="*/ 145851 h 795676"/>
                <a:gd name="connsiteX359" fmla="*/ 588024 w 1471018"/>
                <a:gd name="connsiteY359" fmla="*/ 143193 h 795676"/>
                <a:gd name="connsiteX360" fmla="*/ 241687 w 1471018"/>
                <a:gd name="connsiteY360" fmla="*/ 128003 h 795676"/>
                <a:gd name="connsiteX361" fmla="*/ 254979 w 1471018"/>
                <a:gd name="connsiteY361" fmla="*/ 136737 h 795676"/>
                <a:gd name="connsiteX362" fmla="*/ 248903 w 1471018"/>
                <a:gd name="connsiteY362" fmla="*/ 161042 h 795676"/>
                <a:gd name="connsiteX363" fmla="*/ 224598 w 1471018"/>
                <a:gd name="connsiteY363" fmla="*/ 154966 h 795676"/>
                <a:gd name="connsiteX364" fmla="*/ 230674 w 1471018"/>
                <a:gd name="connsiteY364" fmla="*/ 130661 h 795676"/>
                <a:gd name="connsiteX365" fmla="*/ 241687 w 1471018"/>
                <a:gd name="connsiteY365" fmla="*/ 128003 h 795676"/>
                <a:gd name="connsiteX366" fmla="*/ 1259435 w 1471018"/>
                <a:gd name="connsiteY366" fmla="*/ 124965 h 795676"/>
                <a:gd name="connsiteX367" fmla="*/ 1272727 w 1471018"/>
                <a:gd name="connsiteY367" fmla="*/ 133699 h 795676"/>
                <a:gd name="connsiteX368" fmla="*/ 1266651 w 1471018"/>
                <a:gd name="connsiteY368" fmla="*/ 158004 h 795676"/>
                <a:gd name="connsiteX369" fmla="*/ 1242346 w 1471018"/>
                <a:gd name="connsiteY369" fmla="*/ 151928 h 795676"/>
                <a:gd name="connsiteX370" fmla="*/ 1248422 w 1471018"/>
                <a:gd name="connsiteY370" fmla="*/ 127623 h 795676"/>
                <a:gd name="connsiteX371" fmla="*/ 1259435 w 1471018"/>
                <a:gd name="connsiteY371" fmla="*/ 124965 h 795676"/>
                <a:gd name="connsiteX372" fmla="*/ 399672 w 1471018"/>
                <a:gd name="connsiteY372" fmla="*/ 118889 h 795676"/>
                <a:gd name="connsiteX373" fmla="*/ 412966 w 1471018"/>
                <a:gd name="connsiteY373" fmla="*/ 127623 h 795676"/>
                <a:gd name="connsiteX374" fmla="*/ 406890 w 1471018"/>
                <a:gd name="connsiteY374" fmla="*/ 151928 h 795676"/>
                <a:gd name="connsiteX375" fmla="*/ 382584 w 1471018"/>
                <a:gd name="connsiteY375" fmla="*/ 145852 h 795676"/>
                <a:gd name="connsiteX376" fmla="*/ 388658 w 1471018"/>
                <a:gd name="connsiteY376" fmla="*/ 121547 h 795676"/>
                <a:gd name="connsiteX377" fmla="*/ 399672 w 1471018"/>
                <a:gd name="connsiteY377" fmla="*/ 118889 h 795676"/>
                <a:gd name="connsiteX378" fmla="*/ 1004238 w 1471018"/>
                <a:gd name="connsiteY378" fmla="*/ 112813 h 795676"/>
                <a:gd name="connsiteX379" fmla="*/ 1017530 w 1471018"/>
                <a:gd name="connsiteY379" fmla="*/ 121547 h 795676"/>
                <a:gd name="connsiteX380" fmla="*/ 1011454 w 1471018"/>
                <a:gd name="connsiteY380" fmla="*/ 145852 h 795676"/>
                <a:gd name="connsiteX381" fmla="*/ 987149 w 1471018"/>
                <a:gd name="connsiteY381" fmla="*/ 139776 h 795676"/>
                <a:gd name="connsiteX382" fmla="*/ 993225 w 1471018"/>
                <a:gd name="connsiteY382" fmla="*/ 115471 h 795676"/>
                <a:gd name="connsiteX383" fmla="*/ 1004238 w 1471018"/>
                <a:gd name="connsiteY383" fmla="*/ 112813 h 795676"/>
                <a:gd name="connsiteX384" fmla="*/ 800688 w 1471018"/>
                <a:gd name="connsiteY384" fmla="*/ 97622 h 795676"/>
                <a:gd name="connsiteX385" fmla="*/ 813980 w 1471018"/>
                <a:gd name="connsiteY385" fmla="*/ 106356 h 795676"/>
                <a:gd name="connsiteX386" fmla="*/ 807904 w 1471018"/>
                <a:gd name="connsiteY386" fmla="*/ 130661 h 795676"/>
                <a:gd name="connsiteX387" fmla="*/ 783599 w 1471018"/>
                <a:gd name="connsiteY387" fmla="*/ 124585 h 795676"/>
                <a:gd name="connsiteX388" fmla="*/ 789675 w 1471018"/>
                <a:gd name="connsiteY388" fmla="*/ 100280 h 795676"/>
                <a:gd name="connsiteX389" fmla="*/ 800688 w 1471018"/>
                <a:gd name="connsiteY389" fmla="*/ 97622 h 795676"/>
                <a:gd name="connsiteX390" fmla="*/ 1128799 w 1471018"/>
                <a:gd name="connsiteY390" fmla="*/ 85470 h 795676"/>
                <a:gd name="connsiteX391" fmla="*/ 1142090 w 1471018"/>
                <a:gd name="connsiteY391" fmla="*/ 94204 h 795676"/>
                <a:gd name="connsiteX392" fmla="*/ 1136014 w 1471018"/>
                <a:gd name="connsiteY392" fmla="*/ 118509 h 795676"/>
                <a:gd name="connsiteX393" fmla="*/ 1111709 w 1471018"/>
                <a:gd name="connsiteY393" fmla="*/ 112433 h 795676"/>
                <a:gd name="connsiteX394" fmla="*/ 1117785 w 1471018"/>
                <a:gd name="connsiteY394" fmla="*/ 88128 h 795676"/>
                <a:gd name="connsiteX395" fmla="*/ 1128799 w 1471018"/>
                <a:gd name="connsiteY395" fmla="*/ 85470 h 795676"/>
                <a:gd name="connsiteX396" fmla="*/ 515112 w 1471018"/>
                <a:gd name="connsiteY396" fmla="*/ 85470 h 795676"/>
                <a:gd name="connsiteX397" fmla="*/ 528402 w 1471018"/>
                <a:gd name="connsiteY397" fmla="*/ 94204 h 795676"/>
                <a:gd name="connsiteX398" fmla="*/ 522328 w 1471018"/>
                <a:gd name="connsiteY398" fmla="*/ 118509 h 795676"/>
                <a:gd name="connsiteX399" fmla="*/ 498023 w 1471018"/>
                <a:gd name="connsiteY399" fmla="*/ 112433 h 795676"/>
                <a:gd name="connsiteX400" fmla="*/ 504099 w 1471018"/>
                <a:gd name="connsiteY400" fmla="*/ 88128 h 795676"/>
                <a:gd name="connsiteX401" fmla="*/ 515112 w 1471018"/>
                <a:gd name="connsiteY401" fmla="*/ 85470 h 795676"/>
                <a:gd name="connsiteX402" fmla="*/ 682203 w 1471018"/>
                <a:gd name="connsiteY402" fmla="*/ 73318 h 795676"/>
                <a:gd name="connsiteX403" fmla="*/ 695495 w 1471018"/>
                <a:gd name="connsiteY403" fmla="*/ 82052 h 795676"/>
                <a:gd name="connsiteX404" fmla="*/ 689419 w 1471018"/>
                <a:gd name="connsiteY404" fmla="*/ 106357 h 795676"/>
                <a:gd name="connsiteX405" fmla="*/ 665114 w 1471018"/>
                <a:gd name="connsiteY405" fmla="*/ 100281 h 795676"/>
                <a:gd name="connsiteX406" fmla="*/ 671190 w 1471018"/>
                <a:gd name="connsiteY406" fmla="*/ 75976 h 795676"/>
                <a:gd name="connsiteX407" fmla="*/ 682203 w 1471018"/>
                <a:gd name="connsiteY407" fmla="*/ 73318 h 795676"/>
                <a:gd name="connsiteX408" fmla="*/ 159669 w 1471018"/>
                <a:gd name="connsiteY408" fmla="*/ 67242 h 795676"/>
                <a:gd name="connsiteX409" fmla="*/ 172960 w 1471018"/>
                <a:gd name="connsiteY409" fmla="*/ 75976 h 795676"/>
                <a:gd name="connsiteX410" fmla="*/ 166884 w 1471018"/>
                <a:gd name="connsiteY410" fmla="*/ 100281 h 795676"/>
                <a:gd name="connsiteX411" fmla="*/ 142579 w 1471018"/>
                <a:gd name="connsiteY411" fmla="*/ 94205 h 795676"/>
                <a:gd name="connsiteX412" fmla="*/ 148655 w 1471018"/>
                <a:gd name="connsiteY412" fmla="*/ 69900 h 795676"/>
                <a:gd name="connsiteX413" fmla="*/ 159669 w 1471018"/>
                <a:gd name="connsiteY413" fmla="*/ 67242 h 795676"/>
                <a:gd name="connsiteX414" fmla="*/ 1453871 w 1471018"/>
                <a:gd name="connsiteY414" fmla="*/ 58127 h 795676"/>
                <a:gd name="connsiteX415" fmla="*/ 1467163 w 1471018"/>
                <a:gd name="connsiteY415" fmla="*/ 66861 h 795676"/>
                <a:gd name="connsiteX416" fmla="*/ 1461087 w 1471018"/>
                <a:gd name="connsiteY416" fmla="*/ 91166 h 795676"/>
                <a:gd name="connsiteX417" fmla="*/ 1436782 w 1471018"/>
                <a:gd name="connsiteY417" fmla="*/ 85090 h 795676"/>
                <a:gd name="connsiteX418" fmla="*/ 1442858 w 1471018"/>
                <a:gd name="connsiteY418" fmla="*/ 60785 h 795676"/>
                <a:gd name="connsiteX419" fmla="*/ 1453871 w 1471018"/>
                <a:gd name="connsiteY419" fmla="*/ 58127 h 795676"/>
                <a:gd name="connsiteX420" fmla="*/ 47254 w 1471018"/>
                <a:gd name="connsiteY420" fmla="*/ 58127 h 795676"/>
                <a:gd name="connsiteX421" fmla="*/ 60546 w 1471018"/>
                <a:gd name="connsiteY421" fmla="*/ 66861 h 795676"/>
                <a:gd name="connsiteX422" fmla="*/ 54470 w 1471018"/>
                <a:gd name="connsiteY422" fmla="*/ 91166 h 795676"/>
                <a:gd name="connsiteX423" fmla="*/ 30165 w 1471018"/>
                <a:gd name="connsiteY423" fmla="*/ 85090 h 795676"/>
                <a:gd name="connsiteX424" fmla="*/ 36241 w 1471018"/>
                <a:gd name="connsiteY424" fmla="*/ 60785 h 795676"/>
                <a:gd name="connsiteX425" fmla="*/ 47254 w 1471018"/>
                <a:gd name="connsiteY425" fmla="*/ 58127 h 795676"/>
                <a:gd name="connsiteX426" fmla="*/ 314611 w 1471018"/>
                <a:gd name="connsiteY426" fmla="*/ 55089 h 795676"/>
                <a:gd name="connsiteX427" fmla="*/ 327903 w 1471018"/>
                <a:gd name="connsiteY427" fmla="*/ 63823 h 795676"/>
                <a:gd name="connsiteX428" fmla="*/ 321827 w 1471018"/>
                <a:gd name="connsiteY428" fmla="*/ 88128 h 795676"/>
                <a:gd name="connsiteX429" fmla="*/ 297522 w 1471018"/>
                <a:gd name="connsiteY429" fmla="*/ 82052 h 795676"/>
                <a:gd name="connsiteX430" fmla="*/ 303598 w 1471018"/>
                <a:gd name="connsiteY430" fmla="*/ 57747 h 795676"/>
                <a:gd name="connsiteX431" fmla="*/ 314611 w 1471018"/>
                <a:gd name="connsiteY431" fmla="*/ 55089 h 795676"/>
                <a:gd name="connsiteX432" fmla="*/ 885754 w 1471018"/>
                <a:gd name="connsiteY432" fmla="*/ 52051 h 795676"/>
                <a:gd name="connsiteX433" fmla="*/ 899046 w 1471018"/>
                <a:gd name="connsiteY433" fmla="*/ 60785 h 795676"/>
                <a:gd name="connsiteX434" fmla="*/ 892970 w 1471018"/>
                <a:gd name="connsiteY434" fmla="*/ 85090 h 795676"/>
                <a:gd name="connsiteX435" fmla="*/ 868665 w 1471018"/>
                <a:gd name="connsiteY435" fmla="*/ 79014 h 795676"/>
                <a:gd name="connsiteX436" fmla="*/ 874741 w 1471018"/>
                <a:gd name="connsiteY436" fmla="*/ 54709 h 795676"/>
                <a:gd name="connsiteX437" fmla="*/ 885754 w 1471018"/>
                <a:gd name="connsiteY437" fmla="*/ 52051 h 795676"/>
                <a:gd name="connsiteX438" fmla="*/ 1341464 w 1471018"/>
                <a:gd name="connsiteY438" fmla="*/ 39899 h 795676"/>
                <a:gd name="connsiteX439" fmla="*/ 1354755 w 1471018"/>
                <a:gd name="connsiteY439" fmla="*/ 48633 h 795676"/>
                <a:gd name="connsiteX440" fmla="*/ 1348679 w 1471018"/>
                <a:gd name="connsiteY440" fmla="*/ 72938 h 795676"/>
                <a:gd name="connsiteX441" fmla="*/ 1324374 w 1471018"/>
                <a:gd name="connsiteY441" fmla="*/ 66862 h 795676"/>
                <a:gd name="connsiteX442" fmla="*/ 1330450 w 1471018"/>
                <a:gd name="connsiteY442" fmla="*/ 42557 h 795676"/>
                <a:gd name="connsiteX443" fmla="*/ 1341464 w 1471018"/>
                <a:gd name="connsiteY443" fmla="*/ 39899 h 795676"/>
                <a:gd name="connsiteX444" fmla="*/ 1204751 w 1471018"/>
                <a:gd name="connsiteY444" fmla="*/ 27747 h 795676"/>
                <a:gd name="connsiteX445" fmla="*/ 1218042 w 1471018"/>
                <a:gd name="connsiteY445" fmla="*/ 36481 h 795676"/>
                <a:gd name="connsiteX446" fmla="*/ 1211966 w 1471018"/>
                <a:gd name="connsiteY446" fmla="*/ 60786 h 795676"/>
                <a:gd name="connsiteX447" fmla="*/ 1187661 w 1471018"/>
                <a:gd name="connsiteY447" fmla="*/ 54710 h 795676"/>
                <a:gd name="connsiteX448" fmla="*/ 1193737 w 1471018"/>
                <a:gd name="connsiteY448" fmla="*/ 30405 h 795676"/>
                <a:gd name="connsiteX449" fmla="*/ 1204751 w 1471018"/>
                <a:gd name="connsiteY449" fmla="*/ 27747 h 795676"/>
                <a:gd name="connsiteX450" fmla="*/ 979933 w 1471018"/>
                <a:gd name="connsiteY450" fmla="*/ 21671 h 795676"/>
                <a:gd name="connsiteX451" fmla="*/ 993225 w 1471018"/>
                <a:gd name="connsiteY451" fmla="*/ 30405 h 795676"/>
                <a:gd name="connsiteX452" fmla="*/ 987149 w 1471018"/>
                <a:gd name="connsiteY452" fmla="*/ 54710 h 795676"/>
                <a:gd name="connsiteX453" fmla="*/ 962844 w 1471018"/>
                <a:gd name="connsiteY453" fmla="*/ 48634 h 795676"/>
                <a:gd name="connsiteX454" fmla="*/ 968920 w 1471018"/>
                <a:gd name="connsiteY454" fmla="*/ 24329 h 795676"/>
                <a:gd name="connsiteX455" fmla="*/ 979933 w 1471018"/>
                <a:gd name="connsiteY455" fmla="*/ 21671 h 795676"/>
                <a:gd name="connsiteX456" fmla="*/ 451312 w 1471018"/>
                <a:gd name="connsiteY456" fmla="*/ 8759 h 795676"/>
                <a:gd name="connsiteX457" fmla="*/ 464603 w 1471018"/>
                <a:gd name="connsiteY457" fmla="*/ 21291 h 795676"/>
                <a:gd name="connsiteX458" fmla="*/ 458526 w 1471018"/>
                <a:gd name="connsiteY458" fmla="*/ 45596 h 795676"/>
                <a:gd name="connsiteX459" fmla="*/ 434225 w 1471018"/>
                <a:gd name="connsiteY459" fmla="*/ 39520 h 795676"/>
                <a:gd name="connsiteX460" fmla="*/ 440301 w 1471018"/>
                <a:gd name="connsiteY460" fmla="*/ 12177 h 795676"/>
                <a:gd name="connsiteX461" fmla="*/ 451312 w 1471018"/>
                <a:gd name="connsiteY461" fmla="*/ 8759 h 795676"/>
                <a:gd name="connsiteX462" fmla="*/ 1049824 w 1471018"/>
                <a:gd name="connsiteY462" fmla="*/ 0 h 795676"/>
                <a:gd name="connsiteX463" fmla="*/ 1083563 w 1471018"/>
                <a:gd name="connsiteY463" fmla="*/ 0 h 795676"/>
                <a:gd name="connsiteX464" fmla="*/ 1083987 w 1471018"/>
                <a:gd name="connsiteY464" fmla="*/ 2304 h 795676"/>
                <a:gd name="connsiteX465" fmla="*/ 1075253 w 1471018"/>
                <a:gd name="connsiteY465" fmla="*/ 12178 h 795676"/>
                <a:gd name="connsiteX466" fmla="*/ 1050948 w 1471018"/>
                <a:gd name="connsiteY466" fmla="*/ 6102 h 795676"/>
                <a:gd name="connsiteX467" fmla="*/ 773962 w 1471018"/>
                <a:gd name="connsiteY467" fmla="*/ 0 h 795676"/>
                <a:gd name="connsiteX468" fmla="*/ 806875 w 1471018"/>
                <a:gd name="connsiteY468" fmla="*/ 0 h 795676"/>
                <a:gd name="connsiteX469" fmla="*/ 798790 w 1471018"/>
                <a:gd name="connsiteY469" fmla="*/ 9140 h 795676"/>
                <a:gd name="connsiteX470" fmla="*/ 774485 w 1471018"/>
                <a:gd name="connsiteY470" fmla="*/ 3064 h 795676"/>
                <a:gd name="connsiteX471" fmla="*/ 659033 w 1471018"/>
                <a:gd name="connsiteY471" fmla="*/ 0 h 795676"/>
                <a:gd name="connsiteX472" fmla="*/ 688741 w 1471018"/>
                <a:gd name="connsiteY472" fmla="*/ 0 h 795676"/>
                <a:gd name="connsiteX473" fmla="*/ 683343 w 1471018"/>
                <a:gd name="connsiteY473" fmla="*/ 6102 h 795676"/>
                <a:gd name="connsiteX474" fmla="*/ 659038 w 1471018"/>
                <a:gd name="connsiteY474" fmla="*/ 26 h 795676"/>
                <a:gd name="connsiteX475" fmla="*/ 558807 w 1471018"/>
                <a:gd name="connsiteY475" fmla="*/ 0 h 795676"/>
                <a:gd name="connsiteX476" fmla="*/ 589125 w 1471018"/>
                <a:gd name="connsiteY476" fmla="*/ 0 h 795676"/>
                <a:gd name="connsiteX477" fmla="*/ 589163 w 1471018"/>
                <a:gd name="connsiteY477" fmla="*/ 25 h 795676"/>
                <a:gd name="connsiteX478" fmla="*/ 583087 w 1471018"/>
                <a:gd name="connsiteY478" fmla="*/ 24330 h 795676"/>
                <a:gd name="connsiteX479" fmla="*/ 558782 w 1471018"/>
                <a:gd name="connsiteY479" fmla="*/ 18254 h 795676"/>
                <a:gd name="connsiteX480" fmla="*/ 556124 w 1471018"/>
                <a:gd name="connsiteY480" fmla="*/ 2683 h 795676"/>
                <a:gd name="connsiteX481" fmla="*/ 189731 w 1471018"/>
                <a:gd name="connsiteY481" fmla="*/ 0 h 795676"/>
                <a:gd name="connsiteX482" fmla="*/ 223240 w 1471018"/>
                <a:gd name="connsiteY482" fmla="*/ 0 h 795676"/>
                <a:gd name="connsiteX483" fmla="*/ 224224 w 1471018"/>
                <a:gd name="connsiteY483" fmla="*/ 5342 h 795676"/>
                <a:gd name="connsiteX484" fmla="*/ 215490 w 1471018"/>
                <a:gd name="connsiteY484" fmla="*/ 15216 h 795676"/>
                <a:gd name="connsiteX485" fmla="*/ 191185 w 1471018"/>
                <a:gd name="connsiteY485" fmla="*/ 9140 h 795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</a:cxnLst>
              <a:rect l="l" t="t" r="r" b="b"/>
              <a:pathLst>
                <a:path w="1471018" h="795676">
                  <a:moveTo>
                    <a:pt x="117137" y="759920"/>
                  </a:moveTo>
                  <a:cubicBezTo>
                    <a:pt x="121315" y="761059"/>
                    <a:pt x="125872" y="764097"/>
                    <a:pt x="130429" y="768654"/>
                  </a:cubicBezTo>
                  <a:cubicBezTo>
                    <a:pt x="139543" y="777769"/>
                    <a:pt x="133467" y="786883"/>
                    <a:pt x="124353" y="792959"/>
                  </a:cubicBezTo>
                  <a:cubicBezTo>
                    <a:pt x="118277" y="795997"/>
                    <a:pt x="106124" y="799035"/>
                    <a:pt x="100048" y="786883"/>
                  </a:cubicBezTo>
                  <a:cubicBezTo>
                    <a:pt x="93972" y="771692"/>
                    <a:pt x="97010" y="765616"/>
                    <a:pt x="106124" y="762578"/>
                  </a:cubicBezTo>
                  <a:cubicBezTo>
                    <a:pt x="109162" y="759540"/>
                    <a:pt x="112960" y="758781"/>
                    <a:pt x="117137" y="759920"/>
                  </a:cubicBezTo>
                  <a:close/>
                  <a:moveTo>
                    <a:pt x="220419" y="753844"/>
                  </a:moveTo>
                  <a:cubicBezTo>
                    <a:pt x="224596" y="754983"/>
                    <a:pt x="229153" y="758021"/>
                    <a:pt x="233710" y="762578"/>
                  </a:cubicBezTo>
                  <a:cubicBezTo>
                    <a:pt x="242824" y="771692"/>
                    <a:pt x="236748" y="780807"/>
                    <a:pt x="227634" y="786883"/>
                  </a:cubicBezTo>
                  <a:cubicBezTo>
                    <a:pt x="221557" y="789921"/>
                    <a:pt x="209405" y="792959"/>
                    <a:pt x="203329" y="780807"/>
                  </a:cubicBezTo>
                  <a:cubicBezTo>
                    <a:pt x="197253" y="768654"/>
                    <a:pt x="197253" y="762578"/>
                    <a:pt x="209405" y="756502"/>
                  </a:cubicBezTo>
                  <a:cubicBezTo>
                    <a:pt x="212443" y="753464"/>
                    <a:pt x="216241" y="752705"/>
                    <a:pt x="220419" y="753844"/>
                  </a:cubicBezTo>
                  <a:close/>
                  <a:moveTo>
                    <a:pt x="25999" y="741691"/>
                  </a:moveTo>
                  <a:cubicBezTo>
                    <a:pt x="30176" y="742830"/>
                    <a:pt x="34733" y="745868"/>
                    <a:pt x="39290" y="750425"/>
                  </a:cubicBezTo>
                  <a:cubicBezTo>
                    <a:pt x="48404" y="759540"/>
                    <a:pt x="42328" y="768654"/>
                    <a:pt x="33214" y="774730"/>
                  </a:cubicBezTo>
                  <a:cubicBezTo>
                    <a:pt x="27138" y="777768"/>
                    <a:pt x="14985" y="780806"/>
                    <a:pt x="8909" y="768654"/>
                  </a:cubicBezTo>
                  <a:cubicBezTo>
                    <a:pt x="2834" y="756501"/>
                    <a:pt x="5872" y="750425"/>
                    <a:pt x="14985" y="744349"/>
                  </a:cubicBezTo>
                  <a:cubicBezTo>
                    <a:pt x="18023" y="741311"/>
                    <a:pt x="21821" y="740552"/>
                    <a:pt x="25999" y="741691"/>
                  </a:cubicBezTo>
                  <a:close/>
                  <a:moveTo>
                    <a:pt x="329796" y="735615"/>
                  </a:moveTo>
                  <a:cubicBezTo>
                    <a:pt x="333974" y="736754"/>
                    <a:pt x="338531" y="739792"/>
                    <a:pt x="343088" y="744349"/>
                  </a:cubicBezTo>
                  <a:cubicBezTo>
                    <a:pt x="352202" y="753463"/>
                    <a:pt x="346126" y="762578"/>
                    <a:pt x="337012" y="768654"/>
                  </a:cubicBezTo>
                  <a:cubicBezTo>
                    <a:pt x="330935" y="771692"/>
                    <a:pt x="318783" y="774730"/>
                    <a:pt x="312707" y="762578"/>
                  </a:cubicBezTo>
                  <a:cubicBezTo>
                    <a:pt x="306631" y="747387"/>
                    <a:pt x="306631" y="741311"/>
                    <a:pt x="318783" y="738273"/>
                  </a:cubicBezTo>
                  <a:cubicBezTo>
                    <a:pt x="321821" y="735235"/>
                    <a:pt x="325619" y="734476"/>
                    <a:pt x="329796" y="735615"/>
                  </a:cubicBezTo>
                  <a:close/>
                  <a:moveTo>
                    <a:pt x="442198" y="702197"/>
                  </a:moveTo>
                  <a:cubicBezTo>
                    <a:pt x="446375" y="703336"/>
                    <a:pt x="450932" y="706374"/>
                    <a:pt x="455488" y="710931"/>
                  </a:cubicBezTo>
                  <a:cubicBezTo>
                    <a:pt x="464602" y="720045"/>
                    <a:pt x="458526" y="729160"/>
                    <a:pt x="449413" y="735236"/>
                  </a:cubicBezTo>
                  <a:cubicBezTo>
                    <a:pt x="443338" y="738274"/>
                    <a:pt x="431186" y="741312"/>
                    <a:pt x="425110" y="729160"/>
                  </a:cubicBezTo>
                  <a:cubicBezTo>
                    <a:pt x="419035" y="717007"/>
                    <a:pt x="422073" y="710931"/>
                    <a:pt x="431186" y="704855"/>
                  </a:cubicBezTo>
                  <a:cubicBezTo>
                    <a:pt x="434224" y="701817"/>
                    <a:pt x="438021" y="701058"/>
                    <a:pt x="442198" y="702197"/>
                  </a:cubicBezTo>
                  <a:close/>
                  <a:moveTo>
                    <a:pt x="542453" y="668778"/>
                  </a:moveTo>
                  <a:cubicBezTo>
                    <a:pt x="546631" y="669917"/>
                    <a:pt x="551188" y="672955"/>
                    <a:pt x="555745" y="677512"/>
                  </a:cubicBezTo>
                  <a:cubicBezTo>
                    <a:pt x="564859" y="686627"/>
                    <a:pt x="558783" y="695741"/>
                    <a:pt x="549669" y="701817"/>
                  </a:cubicBezTo>
                  <a:cubicBezTo>
                    <a:pt x="543593" y="704855"/>
                    <a:pt x="531440" y="707893"/>
                    <a:pt x="525364" y="695741"/>
                  </a:cubicBezTo>
                  <a:cubicBezTo>
                    <a:pt x="519291" y="683589"/>
                    <a:pt x="522328" y="677512"/>
                    <a:pt x="531440" y="671436"/>
                  </a:cubicBezTo>
                  <a:cubicBezTo>
                    <a:pt x="534478" y="668398"/>
                    <a:pt x="538276" y="667639"/>
                    <a:pt x="542453" y="668778"/>
                  </a:cubicBezTo>
                  <a:close/>
                  <a:moveTo>
                    <a:pt x="132328" y="650549"/>
                  </a:moveTo>
                  <a:cubicBezTo>
                    <a:pt x="136506" y="651688"/>
                    <a:pt x="141063" y="654726"/>
                    <a:pt x="145620" y="659283"/>
                  </a:cubicBezTo>
                  <a:cubicBezTo>
                    <a:pt x="154734" y="668398"/>
                    <a:pt x="148658" y="677512"/>
                    <a:pt x="139544" y="683588"/>
                  </a:cubicBezTo>
                  <a:cubicBezTo>
                    <a:pt x="133468" y="686626"/>
                    <a:pt x="121315" y="689664"/>
                    <a:pt x="115239" y="677512"/>
                  </a:cubicBezTo>
                  <a:cubicBezTo>
                    <a:pt x="109163" y="662321"/>
                    <a:pt x="112201" y="656245"/>
                    <a:pt x="121315" y="653207"/>
                  </a:cubicBezTo>
                  <a:cubicBezTo>
                    <a:pt x="124353" y="650169"/>
                    <a:pt x="128151" y="649410"/>
                    <a:pt x="132328" y="650549"/>
                  </a:cubicBezTo>
                  <a:close/>
                  <a:moveTo>
                    <a:pt x="642709" y="641435"/>
                  </a:moveTo>
                  <a:cubicBezTo>
                    <a:pt x="646887" y="642574"/>
                    <a:pt x="651444" y="645612"/>
                    <a:pt x="656001" y="650169"/>
                  </a:cubicBezTo>
                  <a:cubicBezTo>
                    <a:pt x="665115" y="659283"/>
                    <a:pt x="659039" y="668398"/>
                    <a:pt x="649925" y="674474"/>
                  </a:cubicBezTo>
                  <a:cubicBezTo>
                    <a:pt x="643849" y="677512"/>
                    <a:pt x="631696" y="680550"/>
                    <a:pt x="625620" y="668398"/>
                  </a:cubicBezTo>
                  <a:cubicBezTo>
                    <a:pt x="619544" y="653207"/>
                    <a:pt x="622582" y="647131"/>
                    <a:pt x="631696" y="644093"/>
                  </a:cubicBezTo>
                  <a:cubicBezTo>
                    <a:pt x="634734" y="641055"/>
                    <a:pt x="638532" y="640296"/>
                    <a:pt x="642709" y="641435"/>
                  </a:cubicBezTo>
                  <a:close/>
                  <a:moveTo>
                    <a:pt x="235618" y="641435"/>
                  </a:moveTo>
                  <a:cubicBezTo>
                    <a:pt x="239795" y="642574"/>
                    <a:pt x="244352" y="645612"/>
                    <a:pt x="248910" y="650169"/>
                  </a:cubicBezTo>
                  <a:cubicBezTo>
                    <a:pt x="258024" y="659283"/>
                    <a:pt x="251948" y="668398"/>
                    <a:pt x="242833" y="674474"/>
                  </a:cubicBezTo>
                  <a:cubicBezTo>
                    <a:pt x="236757" y="677512"/>
                    <a:pt x="224605" y="680550"/>
                    <a:pt x="218529" y="668398"/>
                  </a:cubicBezTo>
                  <a:cubicBezTo>
                    <a:pt x="215491" y="656245"/>
                    <a:pt x="215491" y="647131"/>
                    <a:pt x="224605" y="644093"/>
                  </a:cubicBezTo>
                  <a:cubicBezTo>
                    <a:pt x="227643" y="641055"/>
                    <a:pt x="231440" y="640296"/>
                    <a:pt x="235618" y="641435"/>
                  </a:cubicBezTo>
                  <a:close/>
                  <a:moveTo>
                    <a:pt x="338904" y="629283"/>
                  </a:moveTo>
                  <a:cubicBezTo>
                    <a:pt x="343081" y="630422"/>
                    <a:pt x="347639" y="633460"/>
                    <a:pt x="352196" y="638017"/>
                  </a:cubicBezTo>
                  <a:cubicBezTo>
                    <a:pt x="361310" y="647131"/>
                    <a:pt x="355234" y="656246"/>
                    <a:pt x="346120" y="662322"/>
                  </a:cubicBezTo>
                  <a:cubicBezTo>
                    <a:pt x="340044" y="665360"/>
                    <a:pt x="327891" y="668398"/>
                    <a:pt x="321815" y="656246"/>
                  </a:cubicBezTo>
                  <a:cubicBezTo>
                    <a:pt x="315739" y="641055"/>
                    <a:pt x="318777" y="634979"/>
                    <a:pt x="327891" y="631941"/>
                  </a:cubicBezTo>
                  <a:cubicBezTo>
                    <a:pt x="330929" y="628903"/>
                    <a:pt x="334726" y="628144"/>
                    <a:pt x="338904" y="629283"/>
                  </a:cubicBezTo>
                  <a:close/>
                  <a:moveTo>
                    <a:pt x="32070" y="601940"/>
                  </a:moveTo>
                  <a:cubicBezTo>
                    <a:pt x="36247" y="603079"/>
                    <a:pt x="40804" y="606117"/>
                    <a:pt x="45361" y="610674"/>
                  </a:cubicBezTo>
                  <a:cubicBezTo>
                    <a:pt x="54475" y="619788"/>
                    <a:pt x="48399" y="628903"/>
                    <a:pt x="39285" y="634979"/>
                  </a:cubicBezTo>
                  <a:cubicBezTo>
                    <a:pt x="33209" y="638017"/>
                    <a:pt x="21056" y="641055"/>
                    <a:pt x="14981" y="628903"/>
                  </a:cubicBezTo>
                  <a:cubicBezTo>
                    <a:pt x="8905" y="616750"/>
                    <a:pt x="11943" y="607636"/>
                    <a:pt x="21056" y="604598"/>
                  </a:cubicBezTo>
                  <a:cubicBezTo>
                    <a:pt x="24094" y="601560"/>
                    <a:pt x="27892" y="600801"/>
                    <a:pt x="32070" y="601940"/>
                  </a:cubicBezTo>
                  <a:close/>
                  <a:moveTo>
                    <a:pt x="752079" y="586750"/>
                  </a:moveTo>
                  <a:cubicBezTo>
                    <a:pt x="756257" y="587889"/>
                    <a:pt x="760814" y="590927"/>
                    <a:pt x="765371" y="595484"/>
                  </a:cubicBezTo>
                  <a:cubicBezTo>
                    <a:pt x="774485" y="604598"/>
                    <a:pt x="768409" y="613713"/>
                    <a:pt x="759295" y="619789"/>
                  </a:cubicBezTo>
                  <a:cubicBezTo>
                    <a:pt x="753218" y="622827"/>
                    <a:pt x="741066" y="625865"/>
                    <a:pt x="734990" y="613713"/>
                  </a:cubicBezTo>
                  <a:cubicBezTo>
                    <a:pt x="728914" y="601560"/>
                    <a:pt x="731952" y="595484"/>
                    <a:pt x="741066" y="589408"/>
                  </a:cubicBezTo>
                  <a:cubicBezTo>
                    <a:pt x="744104" y="586370"/>
                    <a:pt x="747902" y="585611"/>
                    <a:pt x="752079" y="586750"/>
                  </a:cubicBezTo>
                  <a:close/>
                  <a:moveTo>
                    <a:pt x="436123" y="583712"/>
                  </a:moveTo>
                  <a:cubicBezTo>
                    <a:pt x="440300" y="584851"/>
                    <a:pt x="444857" y="587889"/>
                    <a:pt x="449413" y="592446"/>
                  </a:cubicBezTo>
                  <a:cubicBezTo>
                    <a:pt x="458525" y="601560"/>
                    <a:pt x="452450" y="610675"/>
                    <a:pt x="443339" y="616751"/>
                  </a:cubicBezTo>
                  <a:cubicBezTo>
                    <a:pt x="437263" y="619789"/>
                    <a:pt x="425114" y="622827"/>
                    <a:pt x="419039" y="610675"/>
                  </a:cubicBezTo>
                  <a:cubicBezTo>
                    <a:pt x="416003" y="598522"/>
                    <a:pt x="416003" y="592446"/>
                    <a:pt x="425114" y="586370"/>
                  </a:cubicBezTo>
                  <a:cubicBezTo>
                    <a:pt x="428151" y="583332"/>
                    <a:pt x="431946" y="582573"/>
                    <a:pt x="436123" y="583712"/>
                  </a:cubicBezTo>
                  <a:close/>
                  <a:moveTo>
                    <a:pt x="548529" y="556370"/>
                  </a:moveTo>
                  <a:cubicBezTo>
                    <a:pt x="552707" y="557509"/>
                    <a:pt x="557264" y="560547"/>
                    <a:pt x="561821" y="565104"/>
                  </a:cubicBezTo>
                  <a:cubicBezTo>
                    <a:pt x="570935" y="574218"/>
                    <a:pt x="564859" y="583333"/>
                    <a:pt x="555745" y="589409"/>
                  </a:cubicBezTo>
                  <a:cubicBezTo>
                    <a:pt x="549669" y="592447"/>
                    <a:pt x="537516" y="595485"/>
                    <a:pt x="531440" y="583333"/>
                  </a:cubicBezTo>
                  <a:cubicBezTo>
                    <a:pt x="525364" y="571180"/>
                    <a:pt x="528402" y="565104"/>
                    <a:pt x="537516" y="559028"/>
                  </a:cubicBezTo>
                  <a:cubicBezTo>
                    <a:pt x="540554" y="555990"/>
                    <a:pt x="544352" y="555231"/>
                    <a:pt x="548529" y="556370"/>
                  </a:cubicBezTo>
                  <a:close/>
                  <a:moveTo>
                    <a:pt x="852335" y="550293"/>
                  </a:moveTo>
                  <a:cubicBezTo>
                    <a:pt x="856513" y="551432"/>
                    <a:pt x="861070" y="554470"/>
                    <a:pt x="865627" y="559027"/>
                  </a:cubicBezTo>
                  <a:cubicBezTo>
                    <a:pt x="874741" y="568141"/>
                    <a:pt x="868665" y="577256"/>
                    <a:pt x="859551" y="583332"/>
                  </a:cubicBezTo>
                  <a:cubicBezTo>
                    <a:pt x="853475" y="586370"/>
                    <a:pt x="841322" y="589408"/>
                    <a:pt x="835246" y="577256"/>
                  </a:cubicBezTo>
                  <a:cubicBezTo>
                    <a:pt x="829170" y="565103"/>
                    <a:pt x="832208" y="559027"/>
                    <a:pt x="841322" y="552951"/>
                  </a:cubicBezTo>
                  <a:cubicBezTo>
                    <a:pt x="844360" y="549913"/>
                    <a:pt x="848158" y="549154"/>
                    <a:pt x="852335" y="550293"/>
                  </a:cubicBezTo>
                  <a:close/>
                  <a:moveTo>
                    <a:pt x="667013" y="532065"/>
                  </a:moveTo>
                  <a:cubicBezTo>
                    <a:pt x="671191" y="533204"/>
                    <a:pt x="675748" y="536242"/>
                    <a:pt x="680305" y="540799"/>
                  </a:cubicBezTo>
                  <a:cubicBezTo>
                    <a:pt x="689419" y="549914"/>
                    <a:pt x="683343" y="559028"/>
                    <a:pt x="674229" y="565104"/>
                  </a:cubicBezTo>
                  <a:cubicBezTo>
                    <a:pt x="668153" y="568142"/>
                    <a:pt x="656000" y="571180"/>
                    <a:pt x="649924" y="559028"/>
                  </a:cubicBezTo>
                  <a:cubicBezTo>
                    <a:pt x="643848" y="546876"/>
                    <a:pt x="646886" y="540799"/>
                    <a:pt x="656000" y="534723"/>
                  </a:cubicBezTo>
                  <a:cubicBezTo>
                    <a:pt x="659038" y="531685"/>
                    <a:pt x="662836" y="530926"/>
                    <a:pt x="667013" y="532065"/>
                  </a:cubicBezTo>
                  <a:close/>
                  <a:moveTo>
                    <a:pt x="126251" y="532065"/>
                  </a:moveTo>
                  <a:cubicBezTo>
                    <a:pt x="130428" y="533204"/>
                    <a:pt x="134985" y="536242"/>
                    <a:pt x="139543" y="540799"/>
                  </a:cubicBezTo>
                  <a:cubicBezTo>
                    <a:pt x="148657" y="549914"/>
                    <a:pt x="142581" y="559028"/>
                    <a:pt x="133467" y="565104"/>
                  </a:cubicBezTo>
                  <a:cubicBezTo>
                    <a:pt x="127390" y="568142"/>
                    <a:pt x="115238" y="571180"/>
                    <a:pt x="109162" y="559028"/>
                  </a:cubicBezTo>
                  <a:cubicBezTo>
                    <a:pt x="103086" y="546876"/>
                    <a:pt x="103086" y="540799"/>
                    <a:pt x="115238" y="534723"/>
                  </a:cubicBezTo>
                  <a:cubicBezTo>
                    <a:pt x="118276" y="531685"/>
                    <a:pt x="122073" y="530926"/>
                    <a:pt x="126251" y="532065"/>
                  </a:cubicBezTo>
                  <a:close/>
                  <a:moveTo>
                    <a:pt x="226503" y="529027"/>
                  </a:moveTo>
                  <a:cubicBezTo>
                    <a:pt x="230680" y="530166"/>
                    <a:pt x="235237" y="533204"/>
                    <a:pt x="239794" y="537761"/>
                  </a:cubicBezTo>
                  <a:cubicBezTo>
                    <a:pt x="248908" y="546876"/>
                    <a:pt x="242832" y="555990"/>
                    <a:pt x="233718" y="562066"/>
                  </a:cubicBezTo>
                  <a:cubicBezTo>
                    <a:pt x="227641" y="565104"/>
                    <a:pt x="215490" y="568142"/>
                    <a:pt x="209414" y="555990"/>
                  </a:cubicBezTo>
                  <a:cubicBezTo>
                    <a:pt x="203338" y="540799"/>
                    <a:pt x="203338" y="534723"/>
                    <a:pt x="215490" y="531685"/>
                  </a:cubicBezTo>
                  <a:cubicBezTo>
                    <a:pt x="218528" y="528647"/>
                    <a:pt x="222325" y="527888"/>
                    <a:pt x="226503" y="529027"/>
                  </a:cubicBezTo>
                  <a:close/>
                  <a:moveTo>
                    <a:pt x="332836" y="519913"/>
                  </a:moveTo>
                  <a:cubicBezTo>
                    <a:pt x="337014" y="521052"/>
                    <a:pt x="341571" y="524090"/>
                    <a:pt x="346128" y="528647"/>
                  </a:cubicBezTo>
                  <a:cubicBezTo>
                    <a:pt x="355242" y="537761"/>
                    <a:pt x="349166" y="546876"/>
                    <a:pt x="340052" y="552952"/>
                  </a:cubicBezTo>
                  <a:cubicBezTo>
                    <a:pt x="333976" y="555990"/>
                    <a:pt x="321823" y="559028"/>
                    <a:pt x="315748" y="546876"/>
                  </a:cubicBezTo>
                  <a:cubicBezTo>
                    <a:pt x="309671" y="531685"/>
                    <a:pt x="312709" y="525609"/>
                    <a:pt x="321823" y="522571"/>
                  </a:cubicBezTo>
                  <a:cubicBezTo>
                    <a:pt x="324861" y="519533"/>
                    <a:pt x="328659" y="518774"/>
                    <a:pt x="332836" y="519913"/>
                  </a:cubicBezTo>
                  <a:close/>
                  <a:moveTo>
                    <a:pt x="7768" y="507761"/>
                  </a:moveTo>
                  <a:cubicBezTo>
                    <a:pt x="11946" y="508900"/>
                    <a:pt x="16503" y="511938"/>
                    <a:pt x="21060" y="516495"/>
                  </a:cubicBezTo>
                  <a:cubicBezTo>
                    <a:pt x="30174" y="525609"/>
                    <a:pt x="24098" y="534724"/>
                    <a:pt x="14984" y="540800"/>
                  </a:cubicBezTo>
                  <a:cubicBezTo>
                    <a:pt x="11946" y="542319"/>
                    <a:pt x="7388" y="543838"/>
                    <a:pt x="2831" y="543458"/>
                  </a:cubicBezTo>
                  <a:lnTo>
                    <a:pt x="0" y="541423"/>
                  </a:lnTo>
                  <a:lnTo>
                    <a:pt x="0" y="509636"/>
                  </a:lnTo>
                  <a:close/>
                  <a:moveTo>
                    <a:pt x="946515" y="486494"/>
                  </a:moveTo>
                  <a:cubicBezTo>
                    <a:pt x="950693" y="487633"/>
                    <a:pt x="955250" y="490671"/>
                    <a:pt x="959807" y="495228"/>
                  </a:cubicBezTo>
                  <a:cubicBezTo>
                    <a:pt x="968921" y="504343"/>
                    <a:pt x="962845" y="513457"/>
                    <a:pt x="953731" y="519533"/>
                  </a:cubicBezTo>
                  <a:cubicBezTo>
                    <a:pt x="947655" y="522571"/>
                    <a:pt x="935502" y="525609"/>
                    <a:pt x="929426" y="513457"/>
                  </a:cubicBezTo>
                  <a:cubicBezTo>
                    <a:pt x="923350" y="501305"/>
                    <a:pt x="926388" y="492190"/>
                    <a:pt x="935502" y="489152"/>
                  </a:cubicBezTo>
                  <a:cubicBezTo>
                    <a:pt x="938540" y="486114"/>
                    <a:pt x="942338" y="485355"/>
                    <a:pt x="946515" y="486494"/>
                  </a:cubicBezTo>
                  <a:close/>
                  <a:moveTo>
                    <a:pt x="457386" y="483456"/>
                  </a:moveTo>
                  <a:cubicBezTo>
                    <a:pt x="461563" y="484595"/>
                    <a:pt x="466121" y="487633"/>
                    <a:pt x="470679" y="492190"/>
                  </a:cubicBezTo>
                  <a:cubicBezTo>
                    <a:pt x="479793" y="501305"/>
                    <a:pt x="473717" y="510419"/>
                    <a:pt x="464601" y="516495"/>
                  </a:cubicBezTo>
                  <a:cubicBezTo>
                    <a:pt x="458525" y="519533"/>
                    <a:pt x="446374" y="522571"/>
                    <a:pt x="440300" y="510419"/>
                  </a:cubicBezTo>
                  <a:cubicBezTo>
                    <a:pt x="437261" y="495228"/>
                    <a:pt x="437261" y="489152"/>
                    <a:pt x="446374" y="486114"/>
                  </a:cubicBezTo>
                  <a:cubicBezTo>
                    <a:pt x="449412" y="483076"/>
                    <a:pt x="453209" y="482317"/>
                    <a:pt x="457386" y="483456"/>
                  </a:cubicBezTo>
                  <a:close/>
                  <a:moveTo>
                    <a:pt x="821954" y="456114"/>
                  </a:moveTo>
                  <a:cubicBezTo>
                    <a:pt x="826132" y="457253"/>
                    <a:pt x="830689" y="460291"/>
                    <a:pt x="835246" y="464848"/>
                  </a:cubicBezTo>
                  <a:cubicBezTo>
                    <a:pt x="844360" y="473963"/>
                    <a:pt x="838284" y="483077"/>
                    <a:pt x="829170" y="489153"/>
                  </a:cubicBezTo>
                  <a:cubicBezTo>
                    <a:pt x="823094" y="492191"/>
                    <a:pt x="810941" y="495229"/>
                    <a:pt x="804865" y="483077"/>
                  </a:cubicBezTo>
                  <a:cubicBezTo>
                    <a:pt x="798789" y="470925"/>
                    <a:pt x="801827" y="464848"/>
                    <a:pt x="810941" y="458772"/>
                  </a:cubicBezTo>
                  <a:cubicBezTo>
                    <a:pt x="813979" y="455734"/>
                    <a:pt x="817777" y="454975"/>
                    <a:pt x="821954" y="456114"/>
                  </a:cubicBezTo>
                  <a:close/>
                  <a:moveTo>
                    <a:pt x="584986" y="456114"/>
                  </a:moveTo>
                  <a:cubicBezTo>
                    <a:pt x="589164" y="457253"/>
                    <a:pt x="593721" y="460291"/>
                    <a:pt x="598278" y="464848"/>
                  </a:cubicBezTo>
                  <a:cubicBezTo>
                    <a:pt x="607392" y="473963"/>
                    <a:pt x="601316" y="483077"/>
                    <a:pt x="592202" y="489153"/>
                  </a:cubicBezTo>
                  <a:cubicBezTo>
                    <a:pt x="586125" y="492191"/>
                    <a:pt x="573973" y="495229"/>
                    <a:pt x="567897" y="483077"/>
                  </a:cubicBezTo>
                  <a:cubicBezTo>
                    <a:pt x="561821" y="467886"/>
                    <a:pt x="564859" y="461810"/>
                    <a:pt x="573973" y="458772"/>
                  </a:cubicBezTo>
                  <a:cubicBezTo>
                    <a:pt x="577011" y="455734"/>
                    <a:pt x="580809" y="454975"/>
                    <a:pt x="584986" y="456114"/>
                  </a:cubicBezTo>
                  <a:close/>
                  <a:moveTo>
                    <a:pt x="718660" y="443961"/>
                  </a:moveTo>
                  <a:cubicBezTo>
                    <a:pt x="722838" y="445100"/>
                    <a:pt x="727395" y="448138"/>
                    <a:pt x="731952" y="452695"/>
                  </a:cubicBezTo>
                  <a:cubicBezTo>
                    <a:pt x="741066" y="461809"/>
                    <a:pt x="734990" y="470924"/>
                    <a:pt x="725876" y="477000"/>
                  </a:cubicBezTo>
                  <a:cubicBezTo>
                    <a:pt x="719800" y="480038"/>
                    <a:pt x="707647" y="483076"/>
                    <a:pt x="701571" y="470924"/>
                  </a:cubicBezTo>
                  <a:cubicBezTo>
                    <a:pt x="695495" y="458771"/>
                    <a:pt x="698533" y="449657"/>
                    <a:pt x="707647" y="446619"/>
                  </a:cubicBezTo>
                  <a:cubicBezTo>
                    <a:pt x="710685" y="443581"/>
                    <a:pt x="714483" y="442822"/>
                    <a:pt x="718660" y="443961"/>
                  </a:cubicBezTo>
                  <a:close/>
                  <a:moveTo>
                    <a:pt x="1016390" y="425733"/>
                  </a:moveTo>
                  <a:cubicBezTo>
                    <a:pt x="1020567" y="426872"/>
                    <a:pt x="1025124" y="429910"/>
                    <a:pt x="1029681" y="434467"/>
                  </a:cubicBezTo>
                  <a:cubicBezTo>
                    <a:pt x="1038796" y="443582"/>
                    <a:pt x="1032720" y="452696"/>
                    <a:pt x="1023605" y="458772"/>
                  </a:cubicBezTo>
                  <a:cubicBezTo>
                    <a:pt x="1017529" y="461810"/>
                    <a:pt x="1005377" y="464848"/>
                    <a:pt x="999301" y="452696"/>
                  </a:cubicBezTo>
                  <a:cubicBezTo>
                    <a:pt x="993225" y="437505"/>
                    <a:pt x="999301" y="434467"/>
                    <a:pt x="1005377" y="428391"/>
                  </a:cubicBezTo>
                  <a:cubicBezTo>
                    <a:pt x="1008415" y="425353"/>
                    <a:pt x="1012213" y="424594"/>
                    <a:pt x="1016390" y="425733"/>
                  </a:cubicBezTo>
                  <a:close/>
                  <a:moveTo>
                    <a:pt x="250806" y="416619"/>
                  </a:moveTo>
                  <a:cubicBezTo>
                    <a:pt x="254983" y="417758"/>
                    <a:pt x="259540" y="420796"/>
                    <a:pt x="264098" y="425353"/>
                  </a:cubicBezTo>
                  <a:cubicBezTo>
                    <a:pt x="273212" y="434467"/>
                    <a:pt x="267136" y="443582"/>
                    <a:pt x="258022" y="449658"/>
                  </a:cubicBezTo>
                  <a:cubicBezTo>
                    <a:pt x="251944" y="452696"/>
                    <a:pt x="239793" y="455734"/>
                    <a:pt x="233717" y="443582"/>
                  </a:cubicBezTo>
                  <a:cubicBezTo>
                    <a:pt x="227641" y="431429"/>
                    <a:pt x="230679" y="425353"/>
                    <a:pt x="239793" y="419277"/>
                  </a:cubicBezTo>
                  <a:cubicBezTo>
                    <a:pt x="242831" y="416239"/>
                    <a:pt x="246628" y="415480"/>
                    <a:pt x="250806" y="416619"/>
                  </a:cubicBezTo>
                  <a:close/>
                  <a:moveTo>
                    <a:pt x="144467" y="416619"/>
                  </a:moveTo>
                  <a:cubicBezTo>
                    <a:pt x="148645" y="417758"/>
                    <a:pt x="153202" y="420796"/>
                    <a:pt x="157759" y="425353"/>
                  </a:cubicBezTo>
                  <a:cubicBezTo>
                    <a:pt x="166873" y="434467"/>
                    <a:pt x="160797" y="443582"/>
                    <a:pt x="151683" y="449658"/>
                  </a:cubicBezTo>
                  <a:cubicBezTo>
                    <a:pt x="145606" y="452696"/>
                    <a:pt x="133454" y="455734"/>
                    <a:pt x="127378" y="443582"/>
                  </a:cubicBezTo>
                  <a:cubicBezTo>
                    <a:pt x="121302" y="431429"/>
                    <a:pt x="124340" y="425353"/>
                    <a:pt x="133454" y="419277"/>
                  </a:cubicBezTo>
                  <a:cubicBezTo>
                    <a:pt x="136492" y="416239"/>
                    <a:pt x="140290" y="415480"/>
                    <a:pt x="144467" y="416619"/>
                  </a:cubicBezTo>
                  <a:close/>
                  <a:moveTo>
                    <a:pt x="29033" y="416619"/>
                  </a:moveTo>
                  <a:cubicBezTo>
                    <a:pt x="33210" y="417758"/>
                    <a:pt x="37767" y="420796"/>
                    <a:pt x="42324" y="425353"/>
                  </a:cubicBezTo>
                  <a:cubicBezTo>
                    <a:pt x="51438" y="434467"/>
                    <a:pt x="45362" y="443582"/>
                    <a:pt x="36248" y="449658"/>
                  </a:cubicBezTo>
                  <a:cubicBezTo>
                    <a:pt x="30173" y="452696"/>
                    <a:pt x="18020" y="455734"/>
                    <a:pt x="11944" y="443582"/>
                  </a:cubicBezTo>
                  <a:cubicBezTo>
                    <a:pt x="5868" y="431429"/>
                    <a:pt x="8906" y="425353"/>
                    <a:pt x="18020" y="419277"/>
                  </a:cubicBezTo>
                  <a:cubicBezTo>
                    <a:pt x="21058" y="416239"/>
                    <a:pt x="24855" y="415480"/>
                    <a:pt x="29033" y="416619"/>
                  </a:cubicBezTo>
                  <a:close/>
                  <a:moveTo>
                    <a:pt x="360172" y="410543"/>
                  </a:moveTo>
                  <a:cubicBezTo>
                    <a:pt x="364349" y="411682"/>
                    <a:pt x="368907" y="414720"/>
                    <a:pt x="373464" y="419277"/>
                  </a:cubicBezTo>
                  <a:cubicBezTo>
                    <a:pt x="382577" y="428392"/>
                    <a:pt x="376502" y="437506"/>
                    <a:pt x="367388" y="443582"/>
                  </a:cubicBezTo>
                  <a:cubicBezTo>
                    <a:pt x="361312" y="446620"/>
                    <a:pt x="349159" y="449658"/>
                    <a:pt x="343083" y="437506"/>
                  </a:cubicBezTo>
                  <a:cubicBezTo>
                    <a:pt x="337007" y="425354"/>
                    <a:pt x="340045" y="419277"/>
                    <a:pt x="349159" y="413201"/>
                  </a:cubicBezTo>
                  <a:cubicBezTo>
                    <a:pt x="352197" y="410163"/>
                    <a:pt x="355995" y="409404"/>
                    <a:pt x="360172" y="410543"/>
                  </a:cubicBezTo>
                  <a:close/>
                  <a:moveTo>
                    <a:pt x="1110570" y="389276"/>
                  </a:moveTo>
                  <a:cubicBezTo>
                    <a:pt x="1114748" y="390415"/>
                    <a:pt x="1119305" y="393453"/>
                    <a:pt x="1123862" y="398010"/>
                  </a:cubicBezTo>
                  <a:cubicBezTo>
                    <a:pt x="1132976" y="407124"/>
                    <a:pt x="1126900" y="416239"/>
                    <a:pt x="1117786" y="422315"/>
                  </a:cubicBezTo>
                  <a:cubicBezTo>
                    <a:pt x="1111710" y="425353"/>
                    <a:pt x="1099557" y="428391"/>
                    <a:pt x="1093481" y="416239"/>
                  </a:cubicBezTo>
                  <a:cubicBezTo>
                    <a:pt x="1087405" y="401048"/>
                    <a:pt x="1090443" y="394972"/>
                    <a:pt x="1099557" y="391934"/>
                  </a:cubicBezTo>
                  <a:cubicBezTo>
                    <a:pt x="1102595" y="388896"/>
                    <a:pt x="1106393" y="388137"/>
                    <a:pt x="1110570" y="389276"/>
                  </a:cubicBezTo>
                  <a:close/>
                  <a:moveTo>
                    <a:pt x="490806" y="383200"/>
                  </a:moveTo>
                  <a:cubicBezTo>
                    <a:pt x="494984" y="384339"/>
                    <a:pt x="499541" y="387377"/>
                    <a:pt x="504098" y="391934"/>
                  </a:cubicBezTo>
                  <a:cubicBezTo>
                    <a:pt x="513212" y="401048"/>
                    <a:pt x="507136" y="410163"/>
                    <a:pt x="498022" y="416239"/>
                  </a:cubicBezTo>
                  <a:cubicBezTo>
                    <a:pt x="491946" y="419277"/>
                    <a:pt x="479793" y="422315"/>
                    <a:pt x="473717" y="410163"/>
                  </a:cubicBezTo>
                  <a:cubicBezTo>
                    <a:pt x="467641" y="394972"/>
                    <a:pt x="470679" y="388896"/>
                    <a:pt x="479793" y="385858"/>
                  </a:cubicBezTo>
                  <a:cubicBezTo>
                    <a:pt x="482831" y="382820"/>
                    <a:pt x="486629" y="382061"/>
                    <a:pt x="490806" y="383200"/>
                  </a:cubicBezTo>
                  <a:close/>
                  <a:moveTo>
                    <a:pt x="900944" y="380162"/>
                  </a:moveTo>
                  <a:cubicBezTo>
                    <a:pt x="905122" y="381301"/>
                    <a:pt x="909679" y="384339"/>
                    <a:pt x="914236" y="388896"/>
                  </a:cubicBezTo>
                  <a:cubicBezTo>
                    <a:pt x="923350" y="398011"/>
                    <a:pt x="917274" y="407125"/>
                    <a:pt x="908160" y="413201"/>
                  </a:cubicBezTo>
                  <a:cubicBezTo>
                    <a:pt x="902084" y="416239"/>
                    <a:pt x="889931" y="419277"/>
                    <a:pt x="883855" y="407125"/>
                  </a:cubicBezTo>
                  <a:cubicBezTo>
                    <a:pt x="877779" y="394973"/>
                    <a:pt x="880817" y="388896"/>
                    <a:pt x="889931" y="382820"/>
                  </a:cubicBezTo>
                  <a:cubicBezTo>
                    <a:pt x="892969" y="379782"/>
                    <a:pt x="896767" y="379023"/>
                    <a:pt x="900944" y="380162"/>
                  </a:cubicBezTo>
                  <a:close/>
                  <a:moveTo>
                    <a:pt x="618404" y="361934"/>
                  </a:moveTo>
                  <a:cubicBezTo>
                    <a:pt x="622582" y="363073"/>
                    <a:pt x="627139" y="366111"/>
                    <a:pt x="631696" y="370668"/>
                  </a:cubicBezTo>
                  <a:cubicBezTo>
                    <a:pt x="640810" y="379783"/>
                    <a:pt x="634734" y="388897"/>
                    <a:pt x="625620" y="394973"/>
                  </a:cubicBezTo>
                  <a:cubicBezTo>
                    <a:pt x="619544" y="398011"/>
                    <a:pt x="607391" y="401049"/>
                    <a:pt x="601315" y="388897"/>
                  </a:cubicBezTo>
                  <a:cubicBezTo>
                    <a:pt x="595239" y="376744"/>
                    <a:pt x="598277" y="370668"/>
                    <a:pt x="607391" y="364592"/>
                  </a:cubicBezTo>
                  <a:cubicBezTo>
                    <a:pt x="610429" y="361554"/>
                    <a:pt x="614227" y="360795"/>
                    <a:pt x="618404" y="361934"/>
                  </a:cubicBezTo>
                  <a:close/>
                  <a:moveTo>
                    <a:pt x="749041" y="355858"/>
                  </a:moveTo>
                  <a:cubicBezTo>
                    <a:pt x="753219" y="356997"/>
                    <a:pt x="757776" y="360035"/>
                    <a:pt x="762333" y="364592"/>
                  </a:cubicBezTo>
                  <a:cubicBezTo>
                    <a:pt x="771447" y="373706"/>
                    <a:pt x="765371" y="382821"/>
                    <a:pt x="756257" y="388897"/>
                  </a:cubicBezTo>
                  <a:cubicBezTo>
                    <a:pt x="750181" y="391935"/>
                    <a:pt x="738028" y="394973"/>
                    <a:pt x="731952" y="382821"/>
                  </a:cubicBezTo>
                  <a:cubicBezTo>
                    <a:pt x="725876" y="367630"/>
                    <a:pt x="728914" y="361554"/>
                    <a:pt x="738028" y="358516"/>
                  </a:cubicBezTo>
                  <a:cubicBezTo>
                    <a:pt x="741066" y="355478"/>
                    <a:pt x="744864" y="354719"/>
                    <a:pt x="749041" y="355858"/>
                  </a:cubicBezTo>
                  <a:close/>
                  <a:moveTo>
                    <a:pt x="10801" y="334591"/>
                  </a:moveTo>
                  <a:cubicBezTo>
                    <a:pt x="14978" y="335730"/>
                    <a:pt x="19536" y="338768"/>
                    <a:pt x="24093" y="343325"/>
                  </a:cubicBezTo>
                  <a:cubicBezTo>
                    <a:pt x="33207" y="352440"/>
                    <a:pt x="24093" y="364592"/>
                    <a:pt x="18017" y="367630"/>
                  </a:cubicBezTo>
                  <a:cubicBezTo>
                    <a:pt x="14979" y="369149"/>
                    <a:pt x="10422" y="370668"/>
                    <a:pt x="5865" y="370288"/>
                  </a:cubicBezTo>
                  <a:lnTo>
                    <a:pt x="0" y="366073"/>
                  </a:lnTo>
                  <a:lnTo>
                    <a:pt x="0" y="337198"/>
                  </a:lnTo>
                  <a:close/>
                  <a:moveTo>
                    <a:pt x="1213864" y="313325"/>
                  </a:moveTo>
                  <a:cubicBezTo>
                    <a:pt x="1218042" y="314464"/>
                    <a:pt x="1222599" y="317502"/>
                    <a:pt x="1227156" y="322059"/>
                  </a:cubicBezTo>
                  <a:cubicBezTo>
                    <a:pt x="1236270" y="331173"/>
                    <a:pt x="1230194" y="340288"/>
                    <a:pt x="1221080" y="346364"/>
                  </a:cubicBezTo>
                  <a:cubicBezTo>
                    <a:pt x="1215004" y="349402"/>
                    <a:pt x="1202851" y="352440"/>
                    <a:pt x="1196775" y="340288"/>
                  </a:cubicBezTo>
                  <a:cubicBezTo>
                    <a:pt x="1190699" y="325097"/>
                    <a:pt x="1193737" y="319021"/>
                    <a:pt x="1202851" y="315983"/>
                  </a:cubicBezTo>
                  <a:cubicBezTo>
                    <a:pt x="1205889" y="312945"/>
                    <a:pt x="1209687" y="312186"/>
                    <a:pt x="1213864" y="313325"/>
                  </a:cubicBezTo>
                  <a:close/>
                  <a:moveTo>
                    <a:pt x="211313" y="313325"/>
                  </a:moveTo>
                  <a:cubicBezTo>
                    <a:pt x="215491" y="314464"/>
                    <a:pt x="220048" y="317502"/>
                    <a:pt x="224605" y="322059"/>
                  </a:cubicBezTo>
                  <a:cubicBezTo>
                    <a:pt x="233719" y="331173"/>
                    <a:pt x="227643" y="340288"/>
                    <a:pt x="218529" y="346364"/>
                  </a:cubicBezTo>
                  <a:cubicBezTo>
                    <a:pt x="212453" y="349402"/>
                    <a:pt x="200300" y="352440"/>
                    <a:pt x="194224" y="340288"/>
                  </a:cubicBezTo>
                  <a:cubicBezTo>
                    <a:pt x="188148" y="328135"/>
                    <a:pt x="191186" y="322059"/>
                    <a:pt x="200300" y="315983"/>
                  </a:cubicBezTo>
                  <a:cubicBezTo>
                    <a:pt x="203338" y="312945"/>
                    <a:pt x="207136" y="312186"/>
                    <a:pt x="211313" y="313325"/>
                  </a:cubicBezTo>
                  <a:close/>
                  <a:moveTo>
                    <a:pt x="314600" y="301172"/>
                  </a:moveTo>
                  <a:cubicBezTo>
                    <a:pt x="318778" y="302311"/>
                    <a:pt x="323335" y="305349"/>
                    <a:pt x="327892" y="309906"/>
                  </a:cubicBezTo>
                  <a:cubicBezTo>
                    <a:pt x="337006" y="319021"/>
                    <a:pt x="330930" y="328135"/>
                    <a:pt x="321816" y="334211"/>
                  </a:cubicBezTo>
                  <a:cubicBezTo>
                    <a:pt x="315740" y="337249"/>
                    <a:pt x="303587" y="340287"/>
                    <a:pt x="297511" y="328135"/>
                  </a:cubicBezTo>
                  <a:cubicBezTo>
                    <a:pt x="291435" y="315982"/>
                    <a:pt x="294473" y="309906"/>
                    <a:pt x="303587" y="303830"/>
                  </a:cubicBezTo>
                  <a:cubicBezTo>
                    <a:pt x="306625" y="300792"/>
                    <a:pt x="310423" y="300033"/>
                    <a:pt x="314600" y="301172"/>
                  </a:cubicBezTo>
                  <a:close/>
                  <a:moveTo>
                    <a:pt x="982972" y="298134"/>
                  </a:moveTo>
                  <a:cubicBezTo>
                    <a:pt x="987150" y="299273"/>
                    <a:pt x="991707" y="302311"/>
                    <a:pt x="996264" y="306868"/>
                  </a:cubicBezTo>
                  <a:cubicBezTo>
                    <a:pt x="1005378" y="315982"/>
                    <a:pt x="999302" y="325097"/>
                    <a:pt x="990188" y="331173"/>
                  </a:cubicBezTo>
                  <a:cubicBezTo>
                    <a:pt x="984111" y="334211"/>
                    <a:pt x="971959" y="337249"/>
                    <a:pt x="965883" y="325097"/>
                  </a:cubicBezTo>
                  <a:cubicBezTo>
                    <a:pt x="959807" y="312944"/>
                    <a:pt x="962845" y="306868"/>
                    <a:pt x="971959" y="300792"/>
                  </a:cubicBezTo>
                  <a:cubicBezTo>
                    <a:pt x="974997" y="297754"/>
                    <a:pt x="978795" y="296995"/>
                    <a:pt x="982972" y="298134"/>
                  </a:cubicBezTo>
                  <a:close/>
                  <a:moveTo>
                    <a:pt x="417898" y="298134"/>
                  </a:moveTo>
                  <a:cubicBezTo>
                    <a:pt x="422075" y="299273"/>
                    <a:pt x="426630" y="302311"/>
                    <a:pt x="431187" y="306868"/>
                  </a:cubicBezTo>
                  <a:cubicBezTo>
                    <a:pt x="440300" y="315982"/>
                    <a:pt x="434224" y="325097"/>
                    <a:pt x="425112" y="331173"/>
                  </a:cubicBezTo>
                  <a:cubicBezTo>
                    <a:pt x="419036" y="334211"/>
                    <a:pt x="406884" y="337249"/>
                    <a:pt x="400806" y="325097"/>
                  </a:cubicBezTo>
                  <a:cubicBezTo>
                    <a:pt x="394729" y="312944"/>
                    <a:pt x="394729" y="306868"/>
                    <a:pt x="406884" y="300792"/>
                  </a:cubicBezTo>
                  <a:cubicBezTo>
                    <a:pt x="409923" y="297754"/>
                    <a:pt x="413721" y="296995"/>
                    <a:pt x="417898" y="298134"/>
                  </a:cubicBezTo>
                  <a:close/>
                  <a:moveTo>
                    <a:pt x="858411" y="295096"/>
                  </a:moveTo>
                  <a:cubicBezTo>
                    <a:pt x="862589" y="296235"/>
                    <a:pt x="867146" y="299273"/>
                    <a:pt x="871703" y="303830"/>
                  </a:cubicBezTo>
                  <a:cubicBezTo>
                    <a:pt x="880817" y="312944"/>
                    <a:pt x="874741" y="322059"/>
                    <a:pt x="865627" y="328135"/>
                  </a:cubicBezTo>
                  <a:cubicBezTo>
                    <a:pt x="859550" y="331173"/>
                    <a:pt x="847398" y="334211"/>
                    <a:pt x="841322" y="322059"/>
                  </a:cubicBezTo>
                  <a:cubicBezTo>
                    <a:pt x="835246" y="309906"/>
                    <a:pt x="838284" y="303830"/>
                    <a:pt x="847398" y="297754"/>
                  </a:cubicBezTo>
                  <a:cubicBezTo>
                    <a:pt x="850436" y="294716"/>
                    <a:pt x="854234" y="293957"/>
                    <a:pt x="858411" y="295096"/>
                  </a:cubicBezTo>
                  <a:close/>
                  <a:moveTo>
                    <a:pt x="1095380" y="292058"/>
                  </a:moveTo>
                  <a:cubicBezTo>
                    <a:pt x="1099558" y="293197"/>
                    <a:pt x="1104115" y="296235"/>
                    <a:pt x="1108672" y="300792"/>
                  </a:cubicBezTo>
                  <a:cubicBezTo>
                    <a:pt x="1117786" y="309906"/>
                    <a:pt x="1111710" y="319021"/>
                    <a:pt x="1102596" y="325097"/>
                  </a:cubicBezTo>
                  <a:cubicBezTo>
                    <a:pt x="1096520" y="328135"/>
                    <a:pt x="1084367" y="331173"/>
                    <a:pt x="1078291" y="319021"/>
                  </a:cubicBezTo>
                  <a:cubicBezTo>
                    <a:pt x="1072215" y="303830"/>
                    <a:pt x="1075253" y="297754"/>
                    <a:pt x="1084367" y="294716"/>
                  </a:cubicBezTo>
                  <a:cubicBezTo>
                    <a:pt x="1087405" y="291678"/>
                    <a:pt x="1091203" y="290919"/>
                    <a:pt x="1095380" y="292058"/>
                  </a:cubicBezTo>
                  <a:close/>
                  <a:moveTo>
                    <a:pt x="108024" y="289020"/>
                  </a:moveTo>
                  <a:cubicBezTo>
                    <a:pt x="112201" y="290159"/>
                    <a:pt x="116759" y="293197"/>
                    <a:pt x="121316" y="297754"/>
                  </a:cubicBezTo>
                  <a:cubicBezTo>
                    <a:pt x="130429" y="306868"/>
                    <a:pt x="124354" y="315983"/>
                    <a:pt x="115240" y="322059"/>
                  </a:cubicBezTo>
                  <a:cubicBezTo>
                    <a:pt x="109164" y="325097"/>
                    <a:pt x="97011" y="328135"/>
                    <a:pt x="90935" y="315983"/>
                  </a:cubicBezTo>
                  <a:cubicBezTo>
                    <a:pt x="84859" y="300792"/>
                    <a:pt x="87897" y="294716"/>
                    <a:pt x="97011" y="291678"/>
                  </a:cubicBezTo>
                  <a:cubicBezTo>
                    <a:pt x="100049" y="288640"/>
                    <a:pt x="103846" y="287881"/>
                    <a:pt x="108024" y="289020"/>
                  </a:cubicBezTo>
                  <a:close/>
                  <a:moveTo>
                    <a:pt x="533338" y="270792"/>
                  </a:moveTo>
                  <a:cubicBezTo>
                    <a:pt x="537516" y="271931"/>
                    <a:pt x="542073" y="274969"/>
                    <a:pt x="546630" y="279526"/>
                  </a:cubicBezTo>
                  <a:cubicBezTo>
                    <a:pt x="555744" y="288640"/>
                    <a:pt x="549668" y="297755"/>
                    <a:pt x="540554" y="303831"/>
                  </a:cubicBezTo>
                  <a:cubicBezTo>
                    <a:pt x="534478" y="306869"/>
                    <a:pt x="522328" y="309907"/>
                    <a:pt x="516251" y="297755"/>
                  </a:cubicBezTo>
                  <a:cubicBezTo>
                    <a:pt x="510175" y="285602"/>
                    <a:pt x="513213" y="276488"/>
                    <a:pt x="522328" y="273450"/>
                  </a:cubicBezTo>
                  <a:cubicBezTo>
                    <a:pt x="525363" y="270412"/>
                    <a:pt x="529161" y="269653"/>
                    <a:pt x="533338" y="270792"/>
                  </a:cubicBezTo>
                  <a:close/>
                  <a:moveTo>
                    <a:pt x="633594" y="261678"/>
                  </a:moveTo>
                  <a:cubicBezTo>
                    <a:pt x="637772" y="262817"/>
                    <a:pt x="642329" y="265855"/>
                    <a:pt x="646886" y="270412"/>
                  </a:cubicBezTo>
                  <a:cubicBezTo>
                    <a:pt x="656000" y="279526"/>
                    <a:pt x="646886" y="291679"/>
                    <a:pt x="640810" y="294717"/>
                  </a:cubicBezTo>
                  <a:cubicBezTo>
                    <a:pt x="634734" y="297755"/>
                    <a:pt x="622581" y="300793"/>
                    <a:pt x="616505" y="288641"/>
                  </a:cubicBezTo>
                  <a:cubicBezTo>
                    <a:pt x="610429" y="276488"/>
                    <a:pt x="613467" y="267374"/>
                    <a:pt x="622581" y="264336"/>
                  </a:cubicBezTo>
                  <a:cubicBezTo>
                    <a:pt x="625619" y="261298"/>
                    <a:pt x="629417" y="260539"/>
                    <a:pt x="633594" y="261678"/>
                  </a:cubicBezTo>
                  <a:close/>
                  <a:moveTo>
                    <a:pt x="746003" y="258640"/>
                  </a:moveTo>
                  <a:cubicBezTo>
                    <a:pt x="750181" y="259779"/>
                    <a:pt x="754738" y="262817"/>
                    <a:pt x="759295" y="267374"/>
                  </a:cubicBezTo>
                  <a:cubicBezTo>
                    <a:pt x="768409" y="276488"/>
                    <a:pt x="759295" y="288641"/>
                    <a:pt x="753219" y="291679"/>
                  </a:cubicBezTo>
                  <a:cubicBezTo>
                    <a:pt x="747143" y="294717"/>
                    <a:pt x="734990" y="297755"/>
                    <a:pt x="728914" y="285603"/>
                  </a:cubicBezTo>
                  <a:cubicBezTo>
                    <a:pt x="722838" y="270412"/>
                    <a:pt x="725876" y="264336"/>
                    <a:pt x="734990" y="261298"/>
                  </a:cubicBezTo>
                  <a:cubicBezTo>
                    <a:pt x="738028" y="258260"/>
                    <a:pt x="741826" y="257500"/>
                    <a:pt x="746003" y="258640"/>
                  </a:cubicBezTo>
                  <a:close/>
                  <a:moveTo>
                    <a:pt x="1301968" y="225221"/>
                  </a:moveTo>
                  <a:cubicBezTo>
                    <a:pt x="1306146" y="226360"/>
                    <a:pt x="1310703" y="229398"/>
                    <a:pt x="1315260" y="233955"/>
                  </a:cubicBezTo>
                  <a:cubicBezTo>
                    <a:pt x="1324374" y="243069"/>
                    <a:pt x="1315260" y="255222"/>
                    <a:pt x="1309184" y="258260"/>
                  </a:cubicBezTo>
                  <a:cubicBezTo>
                    <a:pt x="1303107" y="261298"/>
                    <a:pt x="1290955" y="264336"/>
                    <a:pt x="1284879" y="252184"/>
                  </a:cubicBezTo>
                  <a:cubicBezTo>
                    <a:pt x="1278803" y="240031"/>
                    <a:pt x="1281841" y="233955"/>
                    <a:pt x="1290955" y="227879"/>
                  </a:cubicBezTo>
                  <a:cubicBezTo>
                    <a:pt x="1293993" y="224841"/>
                    <a:pt x="1297791" y="224081"/>
                    <a:pt x="1301968" y="225221"/>
                  </a:cubicBezTo>
                  <a:close/>
                  <a:moveTo>
                    <a:pt x="7756" y="225221"/>
                  </a:moveTo>
                  <a:cubicBezTo>
                    <a:pt x="11933" y="226360"/>
                    <a:pt x="16491" y="229398"/>
                    <a:pt x="21048" y="233955"/>
                  </a:cubicBezTo>
                  <a:cubicBezTo>
                    <a:pt x="30162" y="243069"/>
                    <a:pt x="21048" y="255222"/>
                    <a:pt x="14972" y="258260"/>
                  </a:cubicBezTo>
                  <a:cubicBezTo>
                    <a:pt x="11934" y="259779"/>
                    <a:pt x="7376" y="261298"/>
                    <a:pt x="2819" y="260918"/>
                  </a:cubicBezTo>
                  <a:lnTo>
                    <a:pt x="0" y="258892"/>
                  </a:lnTo>
                  <a:lnTo>
                    <a:pt x="0" y="227093"/>
                  </a:lnTo>
                  <a:close/>
                  <a:moveTo>
                    <a:pt x="180938" y="210031"/>
                  </a:moveTo>
                  <a:cubicBezTo>
                    <a:pt x="185115" y="211170"/>
                    <a:pt x="189672" y="214208"/>
                    <a:pt x="194229" y="218765"/>
                  </a:cubicBezTo>
                  <a:cubicBezTo>
                    <a:pt x="203343" y="227879"/>
                    <a:pt x="194229" y="240032"/>
                    <a:pt x="188153" y="243070"/>
                  </a:cubicBezTo>
                  <a:cubicBezTo>
                    <a:pt x="182077" y="246108"/>
                    <a:pt x="169925" y="249146"/>
                    <a:pt x="163849" y="236994"/>
                  </a:cubicBezTo>
                  <a:cubicBezTo>
                    <a:pt x="157773" y="224841"/>
                    <a:pt x="160811" y="215727"/>
                    <a:pt x="169925" y="212689"/>
                  </a:cubicBezTo>
                  <a:cubicBezTo>
                    <a:pt x="172962" y="209651"/>
                    <a:pt x="176760" y="208891"/>
                    <a:pt x="180938" y="210031"/>
                  </a:cubicBezTo>
                  <a:close/>
                  <a:moveTo>
                    <a:pt x="1183484" y="203954"/>
                  </a:moveTo>
                  <a:cubicBezTo>
                    <a:pt x="1187662" y="205093"/>
                    <a:pt x="1192219" y="208131"/>
                    <a:pt x="1196776" y="212688"/>
                  </a:cubicBezTo>
                  <a:cubicBezTo>
                    <a:pt x="1205890" y="221802"/>
                    <a:pt x="1199814" y="230917"/>
                    <a:pt x="1190700" y="236993"/>
                  </a:cubicBezTo>
                  <a:cubicBezTo>
                    <a:pt x="1184624" y="240031"/>
                    <a:pt x="1172471" y="243069"/>
                    <a:pt x="1166395" y="230917"/>
                  </a:cubicBezTo>
                  <a:cubicBezTo>
                    <a:pt x="1160319" y="218764"/>
                    <a:pt x="1160319" y="212688"/>
                    <a:pt x="1172471" y="206612"/>
                  </a:cubicBezTo>
                  <a:cubicBezTo>
                    <a:pt x="1175509" y="203574"/>
                    <a:pt x="1179307" y="202814"/>
                    <a:pt x="1183484" y="203954"/>
                  </a:cubicBezTo>
                  <a:close/>
                  <a:moveTo>
                    <a:pt x="946515" y="197878"/>
                  </a:moveTo>
                  <a:cubicBezTo>
                    <a:pt x="950693" y="199017"/>
                    <a:pt x="955250" y="202055"/>
                    <a:pt x="959807" y="206612"/>
                  </a:cubicBezTo>
                  <a:cubicBezTo>
                    <a:pt x="968921" y="215726"/>
                    <a:pt x="962845" y="224841"/>
                    <a:pt x="953731" y="230917"/>
                  </a:cubicBezTo>
                  <a:cubicBezTo>
                    <a:pt x="947655" y="233955"/>
                    <a:pt x="935502" y="236993"/>
                    <a:pt x="929426" y="224841"/>
                  </a:cubicBezTo>
                  <a:cubicBezTo>
                    <a:pt x="923350" y="209650"/>
                    <a:pt x="926388" y="203574"/>
                    <a:pt x="935502" y="200536"/>
                  </a:cubicBezTo>
                  <a:cubicBezTo>
                    <a:pt x="938540" y="197498"/>
                    <a:pt x="942338" y="196739"/>
                    <a:pt x="946515" y="197878"/>
                  </a:cubicBezTo>
                  <a:close/>
                  <a:moveTo>
                    <a:pt x="466501" y="197878"/>
                  </a:moveTo>
                  <a:cubicBezTo>
                    <a:pt x="470678" y="199017"/>
                    <a:pt x="475236" y="202055"/>
                    <a:pt x="479793" y="206612"/>
                  </a:cubicBezTo>
                  <a:cubicBezTo>
                    <a:pt x="488908" y="215726"/>
                    <a:pt x="479793" y="227879"/>
                    <a:pt x="473717" y="230917"/>
                  </a:cubicBezTo>
                  <a:cubicBezTo>
                    <a:pt x="467641" y="233955"/>
                    <a:pt x="455486" y="236993"/>
                    <a:pt x="449412" y="224841"/>
                  </a:cubicBezTo>
                  <a:cubicBezTo>
                    <a:pt x="443337" y="212688"/>
                    <a:pt x="446374" y="206612"/>
                    <a:pt x="455486" y="200536"/>
                  </a:cubicBezTo>
                  <a:cubicBezTo>
                    <a:pt x="458524" y="197498"/>
                    <a:pt x="462322" y="196739"/>
                    <a:pt x="466501" y="197878"/>
                  </a:cubicBezTo>
                  <a:close/>
                  <a:moveTo>
                    <a:pt x="323717" y="197878"/>
                  </a:moveTo>
                  <a:cubicBezTo>
                    <a:pt x="327895" y="199017"/>
                    <a:pt x="332452" y="202055"/>
                    <a:pt x="337009" y="206612"/>
                  </a:cubicBezTo>
                  <a:cubicBezTo>
                    <a:pt x="346123" y="215726"/>
                    <a:pt x="337009" y="227879"/>
                    <a:pt x="330933" y="230917"/>
                  </a:cubicBezTo>
                  <a:cubicBezTo>
                    <a:pt x="324857" y="233955"/>
                    <a:pt x="312704" y="236993"/>
                    <a:pt x="306628" y="224841"/>
                  </a:cubicBezTo>
                  <a:cubicBezTo>
                    <a:pt x="300552" y="209650"/>
                    <a:pt x="303590" y="203574"/>
                    <a:pt x="312704" y="200536"/>
                  </a:cubicBezTo>
                  <a:cubicBezTo>
                    <a:pt x="315742" y="197498"/>
                    <a:pt x="319540" y="196739"/>
                    <a:pt x="323717" y="197878"/>
                  </a:cubicBezTo>
                  <a:close/>
                  <a:moveTo>
                    <a:pt x="1074113" y="188764"/>
                  </a:moveTo>
                  <a:cubicBezTo>
                    <a:pt x="1078291" y="189903"/>
                    <a:pt x="1082848" y="192941"/>
                    <a:pt x="1087405" y="197498"/>
                  </a:cubicBezTo>
                  <a:cubicBezTo>
                    <a:pt x="1096519" y="206612"/>
                    <a:pt x="1087405" y="218765"/>
                    <a:pt x="1081329" y="221803"/>
                  </a:cubicBezTo>
                  <a:cubicBezTo>
                    <a:pt x="1075252" y="224841"/>
                    <a:pt x="1063100" y="227879"/>
                    <a:pt x="1057024" y="215727"/>
                  </a:cubicBezTo>
                  <a:cubicBezTo>
                    <a:pt x="1050948" y="200536"/>
                    <a:pt x="1053986" y="194460"/>
                    <a:pt x="1063100" y="191422"/>
                  </a:cubicBezTo>
                  <a:cubicBezTo>
                    <a:pt x="1066138" y="188384"/>
                    <a:pt x="1069936" y="187625"/>
                    <a:pt x="1074113" y="188764"/>
                  </a:cubicBezTo>
                  <a:close/>
                  <a:moveTo>
                    <a:pt x="846259" y="188764"/>
                  </a:moveTo>
                  <a:cubicBezTo>
                    <a:pt x="850437" y="189903"/>
                    <a:pt x="854994" y="192941"/>
                    <a:pt x="859551" y="197498"/>
                  </a:cubicBezTo>
                  <a:cubicBezTo>
                    <a:pt x="868665" y="206612"/>
                    <a:pt x="862589" y="215727"/>
                    <a:pt x="853475" y="221803"/>
                  </a:cubicBezTo>
                  <a:cubicBezTo>
                    <a:pt x="847399" y="224841"/>
                    <a:pt x="835246" y="227879"/>
                    <a:pt x="829170" y="215727"/>
                  </a:cubicBezTo>
                  <a:cubicBezTo>
                    <a:pt x="823094" y="203574"/>
                    <a:pt x="826132" y="194460"/>
                    <a:pt x="835246" y="191422"/>
                  </a:cubicBezTo>
                  <a:cubicBezTo>
                    <a:pt x="838284" y="188384"/>
                    <a:pt x="842082" y="187624"/>
                    <a:pt x="846259" y="188764"/>
                  </a:cubicBezTo>
                  <a:close/>
                  <a:moveTo>
                    <a:pt x="694356" y="164460"/>
                  </a:moveTo>
                  <a:cubicBezTo>
                    <a:pt x="698534" y="165599"/>
                    <a:pt x="703091" y="168637"/>
                    <a:pt x="707648" y="173194"/>
                  </a:cubicBezTo>
                  <a:cubicBezTo>
                    <a:pt x="716762" y="182308"/>
                    <a:pt x="710686" y="191423"/>
                    <a:pt x="701572" y="197499"/>
                  </a:cubicBezTo>
                  <a:cubicBezTo>
                    <a:pt x="695496" y="200537"/>
                    <a:pt x="683343" y="203575"/>
                    <a:pt x="677267" y="191423"/>
                  </a:cubicBezTo>
                  <a:cubicBezTo>
                    <a:pt x="671191" y="179270"/>
                    <a:pt x="674229" y="173194"/>
                    <a:pt x="683343" y="167118"/>
                  </a:cubicBezTo>
                  <a:cubicBezTo>
                    <a:pt x="686381" y="164080"/>
                    <a:pt x="690179" y="163321"/>
                    <a:pt x="694356" y="164460"/>
                  </a:cubicBezTo>
                  <a:close/>
                  <a:moveTo>
                    <a:pt x="77635" y="152307"/>
                  </a:moveTo>
                  <a:cubicBezTo>
                    <a:pt x="81812" y="153446"/>
                    <a:pt x="86370" y="156484"/>
                    <a:pt x="90926" y="161041"/>
                  </a:cubicBezTo>
                  <a:cubicBezTo>
                    <a:pt x="100040" y="170155"/>
                    <a:pt x="93964" y="179270"/>
                    <a:pt x="84851" y="185346"/>
                  </a:cubicBezTo>
                  <a:cubicBezTo>
                    <a:pt x="78775" y="188384"/>
                    <a:pt x="66622" y="191422"/>
                    <a:pt x="60546" y="179270"/>
                  </a:cubicBezTo>
                  <a:cubicBezTo>
                    <a:pt x="54470" y="167117"/>
                    <a:pt x="57508" y="158003"/>
                    <a:pt x="66622" y="154965"/>
                  </a:cubicBezTo>
                  <a:cubicBezTo>
                    <a:pt x="69660" y="151927"/>
                    <a:pt x="73457" y="151167"/>
                    <a:pt x="77635" y="152307"/>
                  </a:cubicBezTo>
                  <a:close/>
                  <a:moveTo>
                    <a:pt x="1377919" y="146231"/>
                  </a:moveTo>
                  <a:cubicBezTo>
                    <a:pt x="1382097" y="147370"/>
                    <a:pt x="1386654" y="150408"/>
                    <a:pt x="1391211" y="154965"/>
                  </a:cubicBezTo>
                  <a:cubicBezTo>
                    <a:pt x="1400325" y="164079"/>
                    <a:pt x="1394249" y="173194"/>
                    <a:pt x="1385135" y="179270"/>
                  </a:cubicBezTo>
                  <a:cubicBezTo>
                    <a:pt x="1379058" y="182308"/>
                    <a:pt x="1366906" y="185346"/>
                    <a:pt x="1360830" y="173194"/>
                  </a:cubicBezTo>
                  <a:cubicBezTo>
                    <a:pt x="1354754" y="161041"/>
                    <a:pt x="1357792" y="154965"/>
                    <a:pt x="1366906" y="148889"/>
                  </a:cubicBezTo>
                  <a:cubicBezTo>
                    <a:pt x="1369944" y="145851"/>
                    <a:pt x="1373742" y="145092"/>
                    <a:pt x="1377919" y="146231"/>
                  </a:cubicBezTo>
                  <a:close/>
                  <a:moveTo>
                    <a:pt x="588024" y="143193"/>
                  </a:moveTo>
                  <a:cubicBezTo>
                    <a:pt x="592202" y="144332"/>
                    <a:pt x="596759" y="147370"/>
                    <a:pt x="601316" y="151927"/>
                  </a:cubicBezTo>
                  <a:cubicBezTo>
                    <a:pt x="610430" y="161041"/>
                    <a:pt x="604354" y="170156"/>
                    <a:pt x="595240" y="176232"/>
                  </a:cubicBezTo>
                  <a:cubicBezTo>
                    <a:pt x="589164" y="179270"/>
                    <a:pt x="577011" y="182308"/>
                    <a:pt x="570935" y="170156"/>
                  </a:cubicBezTo>
                  <a:cubicBezTo>
                    <a:pt x="564859" y="154965"/>
                    <a:pt x="567897" y="148889"/>
                    <a:pt x="577011" y="145851"/>
                  </a:cubicBezTo>
                  <a:cubicBezTo>
                    <a:pt x="580049" y="142813"/>
                    <a:pt x="583847" y="142053"/>
                    <a:pt x="588024" y="143193"/>
                  </a:cubicBezTo>
                  <a:close/>
                  <a:moveTo>
                    <a:pt x="241687" y="128003"/>
                  </a:moveTo>
                  <a:cubicBezTo>
                    <a:pt x="245865" y="129142"/>
                    <a:pt x="250422" y="132180"/>
                    <a:pt x="254979" y="136737"/>
                  </a:cubicBezTo>
                  <a:cubicBezTo>
                    <a:pt x="264093" y="145851"/>
                    <a:pt x="258017" y="154966"/>
                    <a:pt x="248903" y="161042"/>
                  </a:cubicBezTo>
                  <a:cubicBezTo>
                    <a:pt x="242827" y="164080"/>
                    <a:pt x="230674" y="167118"/>
                    <a:pt x="224598" y="154966"/>
                  </a:cubicBezTo>
                  <a:cubicBezTo>
                    <a:pt x="218522" y="139775"/>
                    <a:pt x="221560" y="133699"/>
                    <a:pt x="230674" y="130661"/>
                  </a:cubicBezTo>
                  <a:cubicBezTo>
                    <a:pt x="233712" y="127623"/>
                    <a:pt x="237510" y="126864"/>
                    <a:pt x="241687" y="128003"/>
                  </a:cubicBezTo>
                  <a:close/>
                  <a:moveTo>
                    <a:pt x="1259435" y="124965"/>
                  </a:moveTo>
                  <a:cubicBezTo>
                    <a:pt x="1263613" y="126104"/>
                    <a:pt x="1268170" y="129142"/>
                    <a:pt x="1272727" y="133699"/>
                  </a:cubicBezTo>
                  <a:cubicBezTo>
                    <a:pt x="1281841" y="142813"/>
                    <a:pt x="1272727" y="154966"/>
                    <a:pt x="1266651" y="158004"/>
                  </a:cubicBezTo>
                  <a:cubicBezTo>
                    <a:pt x="1260575" y="161042"/>
                    <a:pt x="1248422" y="164080"/>
                    <a:pt x="1242346" y="151928"/>
                  </a:cubicBezTo>
                  <a:cubicBezTo>
                    <a:pt x="1236270" y="136737"/>
                    <a:pt x="1239308" y="130661"/>
                    <a:pt x="1248422" y="127623"/>
                  </a:cubicBezTo>
                  <a:cubicBezTo>
                    <a:pt x="1251460" y="124585"/>
                    <a:pt x="1255258" y="123825"/>
                    <a:pt x="1259435" y="124965"/>
                  </a:cubicBezTo>
                  <a:close/>
                  <a:moveTo>
                    <a:pt x="399672" y="118889"/>
                  </a:moveTo>
                  <a:cubicBezTo>
                    <a:pt x="403852" y="120028"/>
                    <a:pt x="408409" y="123066"/>
                    <a:pt x="412966" y="127623"/>
                  </a:cubicBezTo>
                  <a:cubicBezTo>
                    <a:pt x="422078" y="136737"/>
                    <a:pt x="416004" y="145852"/>
                    <a:pt x="406890" y="151928"/>
                  </a:cubicBezTo>
                  <a:cubicBezTo>
                    <a:pt x="400812" y="154966"/>
                    <a:pt x="388658" y="158004"/>
                    <a:pt x="382584" y="145852"/>
                  </a:cubicBezTo>
                  <a:cubicBezTo>
                    <a:pt x="376513" y="133699"/>
                    <a:pt x="379551" y="127623"/>
                    <a:pt x="388658" y="121547"/>
                  </a:cubicBezTo>
                  <a:cubicBezTo>
                    <a:pt x="391694" y="118509"/>
                    <a:pt x="395492" y="117750"/>
                    <a:pt x="399672" y="118889"/>
                  </a:cubicBezTo>
                  <a:close/>
                  <a:moveTo>
                    <a:pt x="1004238" y="112813"/>
                  </a:moveTo>
                  <a:cubicBezTo>
                    <a:pt x="1008416" y="113952"/>
                    <a:pt x="1012973" y="116990"/>
                    <a:pt x="1017530" y="121547"/>
                  </a:cubicBezTo>
                  <a:cubicBezTo>
                    <a:pt x="1026644" y="130661"/>
                    <a:pt x="1020568" y="139776"/>
                    <a:pt x="1011454" y="145852"/>
                  </a:cubicBezTo>
                  <a:cubicBezTo>
                    <a:pt x="1005378" y="148890"/>
                    <a:pt x="993225" y="151928"/>
                    <a:pt x="987149" y="139776"/>
                  </a:cubicBezTo>
                  <a:cubicBezTo>
                    <a:pt x="981073" y="127623"/>
                    <a:pt x="984111" y="121547"/>
                    <a:pt x="993225" y="115471"/>
                  </a:cubicBezTo>
                  <a:cubicBezTo>
                    <a:pt x="996263" y="112433"/>
                    <a:pt x="1000061" y="111674"/>
                    <a:pt x="1004238" y="112813"/>
                  </a:cubicBezTo>
                  <a:close/>
                  <a:moveTo>
                    <a:pt x="800688" y="97622"/>
                  </a:moveTo>
                  <a:cubicBezTo>
                    <a:pt x="804866" y="98761"/>
                    <a:pt x="809423" y="101799"/>
                    <a:pt x="813980" y="106356"/>
                  </a:cubicBezTo>
                  <a:cubicBezTo>
                    <a:pt x="823094" y="115470"/>
                    <a:pt x="817018" y="124585"/>
                    <a:pt x="807904" y="130661"/>
                  </a:cubicBezTo>
                  <a:cubicBezTo>
                    <a:pt x="801828" y="133699"/>
                    <a:pt x="789675" y="136737"/>
                    <a:pt x="783599" y="124585"/>
                  </a:cubicBezTo>
                  <a:cubicBezTo>
                    <a:pt x="777523" y="112432"/>
                    <a:pt x="780561" y="106356"/>
                    <a:pt x="789675" y="100280"/>
                  </a:cubicBezTo>
                  <a:cubicBezTo>
                    <a:pt x="792713" y="97242"/>
                    <a:pt x="796511" y="96482"/>
                    <a:pt x="800688" y="97622"/>
                  </a:cubicBezTo>
                  <a:close/>
                  <a:moveTo>
                    <a:pt x="1128799" y="85470"/>
                  </a:moveTo>
                  <a:cubicBezTo>
                    <a:pt x="1132976" y="86609"/>
                    <a:pt x="1137533" y="89647"/>
                    <a:pt x="1142090" y="94204"/>
                  </a:cubicBezTo>
                  <a:cubicBezTo>
                    <a:pt x="1151204" y="103318"/>
                    <a:pt x="1142090" y="115471"/>
                    <a:pt x="1136014" y="118509"/>
                  </a:cubicBezTo>
                  <a:cubicBezTo>
                    <a:pt x="1129938" y="121547"/>
                    <a:pt x="1117785" y="124585"/>
                    <a:pt x="1111709" y="112433"/>
                  </a:cubicBezTo>
                  <a:cubicBezTo>
                    <a:pt x="1105633" y="97242"/>
                    <a:pt x="1108671" y="91166"/>
                    <a:pt x="1117785" y="88128"/>
                  </a:cubicBezTo>
                  <a:cubicBezTo>
                    <a:pt x="1120824" y="85090"/>
                    <a:pt x="1124621" y="84331"/>
                    <a:pt x="1128799" y="85470"/>
                  </a:cubicBezTo>
                  <a:close/>
                  <a:moveTo>
                    <a:pt x="515112" y="85470"/>
                  </a:moveTo>
                  <a:cubicBezTo>
                    <a:pt x="519291" y="86609"/>
                    <a:pt x="523848" y="89647"/>
                    <a:pt x="528402" y="94204"/>
                  </a:cubicBezTo>
                  <a:cubicBezTo>
                    <a:pt x="537516" y="103318"/>
                    <a:pt x="531440" y="112433"/>
                    <a:pt x="522328" y="118509"/>
                  </a:cubicBezTo>
                  <a:cubicBezTo>
                    <a:pt x="516251" y="121547"/>
                    <a:pt x="504099" y="124585"/>
                    <a:pt x="498023" y="112433"/>
                  </a:cubicBezTo>
                  <a:cubicBezTo>
                    <a:pt x="491947" y="100280"/>
                    <a:pt x="491947" y="94204"/>
                    <a:pt x="504099" y="88128"/>
                  </a:cubicBezTo>
                  <a:cubicBezTo>
                    <a:pt x="507138" y="85090"/>
                    <a:pt x="510935" y="84331"/>
                    <a:pt x="515112" y="85470"/>
                  </a:cubicBezTo>
                  <a:close/>
                  <a:moveTo>
                    <a:pt x="682203" y="73318"/>
                  </a:moveTo>
                  <a:cubicBezTo>
                    <a:pt x="686381" y="74457"/>
                    <a:pt x="690938" y="77495"/>
                    <a:pt x="695495" y="82052"/>
                  </a:cubicBezTo>
                  <a:cubicBezTo>
                    <a:pt x="704609" y="91166"/>
                    <a:pt x="698533" y="100281"/>
                    <a:pt x="689419" y="106357"/>
                  </a:cubicBezTo>
                  <a:cubicBezTo>
                    <a:pt x="683343" y="109395"/>
                    <a:pt x="671190" y="112433"/>
                    <a:pt x="665114" y="100281"/>
                  </a:cubicBezTo>
                  <a:cubicBezTo>
                    <a:pt x="659038" y="88128"/>
                    <a:pt x="662076" y="79014"/>
                    <a:pt x="671190" y="75976"/>
                  </a:cubicBezTo>
                  <a:cubicBezTo>
                    <a:pt x="674228" y="72938"/>
                    <a:pt x="678026" y="72178"/>
                    <a:pt x="682203" y="73318"/>
                  </a:cubicBezTo>
                  <a:close/>
                  <a:moveTo>
                    <a:pt x="159669" y="67242"/>
                  </a:moveTo>
                  <a:cubicBezTo>
                    <a:pt x="163846" y="68381"/>
                    <a:pt x="168403" y="71419"/>
                    <a:pt x="172960" y="75976"/>
                  </a:cubicBezTo>
                  <a:cubicBezTo>
                    <a:pt x="182074" y="85090"/>
                    <a:pt x="175998" y="94205"/>
                    <a:pt x="166884" y="100281"/>
                  </a:cubicBezTo>
                  <a:cubicBezTo>
                    <a:pt x="160807" y="103319"/>
                    <a:pt x="148655" y="106357"/>
                    <a:pt x="142579" y="94205"/>
                  </a:cubicBezTo>
                  <a:cubicBezTo>
                    <a:pt x="136504" y="82052"/>
                    <a:pt x="139542" y="75976"/>
                    <a:pt x="148655" y="69900"/>
                  </a:cubicBezTo>
                  <a:cubicBezTo>
                    <a:pt x="151694" y="66862"/>
                    <a:pt x="155491" y="66102"/>
                    <a:pt x="159669" y="67242"/>
                  </a:cubicBezTo>
                  <a:close/>
                  <a:moveTo>
                    <a:pt x="1453871" y="58127"/>
                  </a:moveTo>
                  <a:cubicBezTo>
                    <a:pt x="1458049" y="59266"/>
                    <a:pt x="1462606" y="62304"/>
                    <a:pt x="1467163" y="66861"/>
                  </a:cubicBezTo>
                  <a:cubicBezTo>
                    <a:pt x="1476277" y="75975"/>
                    <a:pt x="1467163" y="88128"/>
                    <a:pt x="1461087" y="91166"/>
                  </a:cubicBezTo>
                  <a:cubicBezTo>
                    <a:pt x="1455010" y="94204"/>
                    <a:pt x="1442858" y="97242"/>
                    <a:pt x="1436782" y="85090"/>
                  </a:cubicBezTo>
                  <a:cubicBezTo>
                    <a:pt x="1430706" y="72937"/>
                    <a:pt x="1430706" y="66861"/>
                    <a:pt x="1442858" y="60785"/>
                  </a:cubicBezTo>
                  <a:cubicBezTo>
                    <a:pt x="1445896" y="57747"/>
                    <a:pt x="1449694" y="56987"/>
                    <a:pt x="1453871" y="58127"/>
                  </a:cubicBezTo>
                  <a:close/>
                  <a:moveTo>
                    <a:pt x="47254" y="58127"/>
                  </a:moveTo>
                  <a:cubicBezTo>
                    <a:pt x="51432" y="59266"/>
                    <a:pt x="55989" y="62304"/>
                    <a:pt x="60546" y="66861"/>
                  </a:cubicBezTo>
                  <a:cubicBezTo>
                    <a:pt x="69660" y="75975"/>
                    <a:pt x="63584" y="85090"/>
                    <a:pt x="54470" y="91166"/>
                  </a:cubicBezTo>
                  <a:cubicBezTo>
                    <a:pt x="48394" y="94204"/>
                    <a:pt x="36241" y="97242"/>
                    <a:pt x="30165" y="85090"/>
                  </a:cubicBezTo>
                  <a:cubicBezTo>
                    <a:pt x="24089" y="72937"/>
                    <a:pt x="24089" y="66861"/>
                    <a:pt x="36241" y="60785"/>
                  </a:cubicBezTo>
                  <a:cubicBezTo>
                    <a:pt x="39279" y="57747"/>
                    <a:pt x="43077" y="56987"/>
                    <a:pt x="47254" y="58127"/>
                  </a:cubicBezTo>
                  <a:close/>
                  <a:moveTo>
                    <a:pt x="314611" y="55089"/>
                  </a:moveTo>
                  <a:cubicBezTo>
                    <a:pt x="318789" y="56228"/>
                    <a:pt x="323346" y="59266"/>
                    <a:pt x="327903" y="63823"/>
                  </a:cubicBezTo>
                  <a:cubicBezTo>
                    <a:pt x="337017" y="72937"/>
                    <a:pt x="327903" y="85090"/>
                    <a:pt x="321827" y="88128"/>
                  </a:cubicBezTo>
                  <a:cubicBezTo>
                    <a:pt x="315751" y="91166"/>
                    <a:pt x="303598" y="94204"/>
                    <a:pt x="297522" y="82052"/>
                  </a:cubicBezTo>
                  <a:cubicBezTo>
                    <a:pt x="291446" y="69899"/>
                    <a:pt x="294484" y="60785"/>
                    <a:pt x="303598" y="57747"/>
                  </a:cubicBezTo>
                  <a:cubicBezTo>
                    <a:pt x="306636" y="54709"/>
                    <a:pt x="310434" y="53949"/>
                    <a:pt x="314611" y="55089"/>
                  </a:cubicBezTo>
                  <a:close/>
                  <a:moveTo>
                    <a:pt x="885754" y="52051"/>
                  </a:moveTo>
                  <a:cubicBezTo>
                    <a:pt x="889932" y="53190"/>
                    <a:pt x="894489" y="56228"/>
                    <a:pt x="899046" y="60785"/>
                  </a:cubicBezTo>
                  <a:cubicBezTo>
                    <a:pt x="908160" y="69899"/>
                    <a:pt x="902084" y="79014"/>
                    <a:pt x="892970" y="85090"/>
                  </a:cubicBezTo>
                  <a:cubicBezTo>
                    <a:pt x="886894" y="88128"/>
                    <a:pt x="874741" y="91166"/>
                    <a:pt x="868665" y="79014"/>
                  </a:cubicBezTo>
                  <a:cubicBezTo>
                    <a:pt x="862589" y="63823"/>
                    <a:pt x="865627" y="57747"/>
                    <a:pt x="874741" y="54709"/>
                  </a:cubicBezTo>
                  <a:cubicBezTo>
                    <a:pt x="877779" y="51671"/>
                    <a:pt x="881577" y="50912"/>
                    <a:pt x="885754" y="52051"/>
                  </a:cubicBezTo>
                  <a:close/>
                  <a:moveTo>
                    <a:pt x="1341464" y="39899"/>
                  </a:moveTo>
                  <a:cubicBezTo>
                    <a:pt x="1345641" y="41038"/>
                    <a:pt x="1350198" y="44076"/>
                    <a:pt x="1354755" y="48633"/>
                  </a:cubicBezTo>
                  <a:cubicBezTo>
                    <a:pt x="1363869" y="57747"/>
                    <a:pt x="1357793" y="66862"/>
                    <a:pt x="1348679" y="72938"/>
                  </a:cubicBezTo>
                  <a:cubicBezTo>
                    <a:pt x="1342603" y="75976"/>
                    <a:pt x="1330450" y="79014"/>
                    <a:pt x="1324374" y="66862"/>
                  </a:cubicBezTo>
                  <a:cubicBezTo>
                    <a:pt x="1318298" y="51671"/>
                    <a:pt x="1321336" y="45595"/>
                    <a:pt x="1330450" y="42557"/>
                  </a:cubicBezTo>
                  <a:cubicBezTo>
                    <a:pt x="1333489" y="39519"/>
                    <a:pt x="1337286" y="38760"/>
                    <a:pt x="1341464" y="39899"/>
                  </a:cubicBezTo>
                  <a:close/>
                  <a:moveTo>
                    <a:pt x="1204751" y="27747"/>
                  </a:moveTo>
                  <a:cubicBezTo>
                    <a:pt x="1208928" y="28886"/>
                    <a:pt x="1213485" y="31924"/>
                    <a:pt x="1218042" y="36481"/>
                  </a:cubicBezTo>
                  <a:cubicBezTo>
                    <a:pt x="1227156" y="45595"/>
                    <a:pt x="1218042" y="57748"/>
                    <a:pt x="1211966" y="60786"/>
                  </a:cubicBezTo>
                  <a:cubicBezTo>
                    <a:pt x="1205890" y="63824"/>
                    <a:pt x="1193737" y="66862"/>
                    <a:pt x="1187661" y="54710"/>
                  </a:cubicBezTo>
                  <a:cubicBezTo>
                    <a:pt x="1181585" y="42557"/>
                    <a:pt x="1184623" y="33443"/>
                    <a:pt x="1193737" y="30405"/>
                  </a:cubicBezTo>
                  <a:cubicBezTo>
                    <a:pt x="1196776" y="27367"/>
                    <a:pt x="1200573" y="26608"/>
                    <a:pt x="1204751" y="27747"/>
                  </a:cubicBezTo>
                  <a:close/>
                  <a:moveTo>
                    <a:pt x="979933" y="21671"/>
                  </a:moveTo>
                  <a:cubicBezTo>
                    <a:pt x="984110" y="22810"/>
                    <a:pt x="988668" y="25848"/>
                    <a:pt x="993225" y="30405"/>
                  </a:cubicBezTo>
                  <a:cubicBezTo>
                    <a:pt x="1002339" y="39519"/>
                    <a:pt x="993225" y="51672"/>
                    <a:pt x="987149" y="54710"/>
                  </a:cubicBezTo>
                  <a:cubicBezTo>
                    <a:pt x="981072" y="57748"/>
                    <a:pt x="968920" y="60786"/>
                    <a:pt x="962844" y="48634"/>
                  </a:cubicBezTo>
                  <a:cubicBezTo>
                    <a:pt x="956768" y="36481"/>
                    <a:pt x="956768" y="27367"/>
                    <a:pt x="968920" y="24329"/>
                  </a:cubicBezTo>
                  <a:cubicBezTo>
                    <a:pt x="971958" y="21291"/>
                    <a:pt x="975756" y="20531"/>
                    <a:pt x="979933" y="21671"/>
                  </a:cubicBezTo>
                  <a:close/>
                  <a:moveTo>
                    <a:pt x="451312" y="8759"/>
                  </a:moveTo>
                  <a:cubicBezTo>
                    <a:pt x="455488" y="9899"/>
                    <a:pt x="460045" y="13696"/>
                    <a:pt x="464603" y="21291"/>
                  </a:cubicBezTo>
                  <a:cubicBezTo>
                    <a:pt x="473718" y="30405"/>
                    <a:pt x="464603" y="42558"/>
                    <a:pt x="458526" y="45596"/>
                  </a:cubicBezTo>
                  <a:cubicBezTo>
                    <a:pt x="452451" y="48634"/>
                    <a:pt x="440301" y="51672"/>
                    <a:pt x="434225" y="39520"/>
                  </a:cubicBezTo>
                  <a:cubicBezTo>
                    <a:pt x="428151" y="24329"/>
                    <a:pt x="431188" y="18253"/>
                    <a:pt x="440301" y="12177"/>
                  </a:cubicBezTo>
                  <a:cubicBezTo>
                    <a:pt x="443339" y="9139"/>
                    <a:pt x="447135" y="7620"/>
                    <a:pt x="451312" y="8759"/>
                  </a:cubicBezTo>
                  <a:close/>
                  <a:moveTo>
                    <a:pt x="1049824" y="0"/>
                  </a:moveTo>
                  <a:lnTo>
                    <a:pt x="1083563" y="0"/>
                  </a:lnTo>
                  <a:lnTo>
                    <a:pt x="1083987" y="2304"/>
                  </a:lnTo>
                  <a:cubicBezTo>
                    <a:pt x="1082089" y="6861"/>
                    <a:pt x="1078291" y="10659"/>
                    <a:pt x="1075253" y="12178"/>
                  </a:cubicBezTo>
                  <a:cubicBezTo>
                    <a:pt x="1069177" y="15216"/>
                    <a:pt x="1057024" y="18254"/>
                    <a:pt x="1050948" y="6102"/>
                  </a:cubicBezTo>
                  <a:close/>
                  <a:moveTo>
                    <a:pt x="773962" y="0"/>
                  </a:moveTo>
                  <a:lnTo>
                    <a:pt x="806875" y="0"/>
                  </a:lnTo>
                  <a:lnTo>
                    <a:pt x="798790" y="9140"/>
                  </a:lnTo>
                  <a:cubicBezTo>
                    <a:pt x="792714" y="12178"/>
                    <a:pt x="780561" y="15216"/>
                    <a:pt x="774485" y="3064"/>
                  </a:cubicBezTo>
                  <a:close/>
                  <a:moveTo>
                    <a:pt x="659033" y="0"/>
                  </a:moveTo>
                  <a:lnTo>
                    <a:pt x="688741" y="0"/>
                  </a:lnTo>
                  <a:lnTo>
                    <a:pt x="683343" y="6102"/>
                  </a:lnTo>
                  <a:cubicBezTo>
                    <a:pt x="677266" y="9140"/>
                    <a:pt x="665114" y="12178"/>
                    <a:pt x="659038" y="26"/>
                  </a:cubicBezTo>
                  <a:close/>
                  <a:moveTo>
                    <a:pt x="558807" y="0"/>
                  </a:moveTo>
                  <a:lnTo>
                    <a:pt x="589125" y="0"/>
                  </a:lnTo>
                  <a:lnTo>
                    <a:pt x="589163" y="25"/>
                  </a:lnTo>
                  <a:cubicBezTo>
                    <a:pt x="598277" y="9139"/>
                    <a:pt x="592201" y="18254"/>
                    <a:pt x="583087" y="24330"/>
                  </a:cubicBezTo>
                  <a:cubicBezTo>
                    <a:pt x="577011" y="27368"/>
                    <a:pt x="564858" y="30406"/>
                    <a:pt x="558782" y="18254"/>
                  </a:cubicBezTo>
                  <a:cubicBezTo>
                    <a:pt x="555744" y="12177"/>
                    <a:pt x="554985" y="6861"/>
                    <a:pt x="556124" y="2683"/>
                  </a:cubicBezTo>
                  <a:close/>
                  <a:moveTo>
                    <a:pt x="189731" y="0"/>
                  </a:moveTo>
                  <a:lnTo>
                    <a:pt x="223240" y="0"/>
                  </a:lnTo>
                  <a:lnTo>
                    <a:pt x="224224" y="5342"/>
                  </a:lnTo>
                  <a:cubicBezTo>
                    <a:pt x="222326" y="9899"/>
                    <a:pt x="218528" y="13697"/>
                    <a:pt x="215490" y="15216"/>
                  </a:cubicBezTo>
                  <a:cubicBezTo>
                    <a:pt x="209414" y="18254"/>
                    <a:pt x="197261" y="21292"/>
                    <a:pt x="191185" y="9140"/>
                  </a:cubicBezTo>
                  <a:close/>
                </a:path>
              </a:pathLst>
            </a:custGeom>
            <a:solidFill>
              <a:schemeClr val="bg1">
                <a:alpha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86385" y="841248"/>
            <a:ext cx="3515244" cy="53400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12700"/>
            <a:r>
              <a:rPr lang="en-US" sz="4800" kern="1200" spc="-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Subnet</a:t>
            </a:r>
          </a:p>
        </p:txBody>
      </p:sp>
      <p:graphicFrame>
        <p:nvGraphicFramePr>
          <p:cNvPr id="5" name="object 3">
            <a:extLst>
              <a:ext uri="{FF2B5EF4-FFF2-40B4-BE49-F238E27FC236}">
                <a16:creationId xmlns:a16="http://schemas.microsoft.com/office/drawing/2014/main" id="{83E3A09C-05DB-FAB3-5CB2-558CF078F5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6396403"/>
              </p:ext>
            </p:extLst>
          </p:nvPr>
        </p:nvGraphicFramePr>
        <p:xfrm>
          <a:off x="4985886" y="231006"/>
          <a:ext cx="6367913" cy="640561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58A14AF-9FB5-4CC7-BA35-E8E85D3EDF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9E8F65-4ABB-CDD2-38DE-33DAB5E48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662" y="386930"/>
            <a:ext cx="10066122" cy="1298448"/>
          </a:xfrm>
        </p:spPr>
        <p:txBody>
          <a:bodyPr anchor="b">
            <a:normAutofit/>
          </a:bodyPr>
          <a:lstStyle/>
          <a:p>
            <a:r>
              <a:rPr lang="en-US" sz="4800"/>
              <a:t>Connectivity in Subnet</a:t>
            </a:r>
            <a:endParaRPr lang="en-IN" sz="4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A9A4357-BD1D-4622-A4FE-766E6AB8DE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-2" y="1998845"/>
            <a:ext cx="11454595" cy="78169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659831F-0D9A-4C63-9EBB-8435B85A44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3079"/>
            <a:ext cx="11383362" cy="426799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9D337-B118-ED70-FAE0-C196E020FE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661" y="2599509"/>
            <a:ext cx="4530898" cy="3639450"/>
          </a:xfrm>
        </p:spPr>
        <p:txBody>
          <a:bodyPr anchor="ctr">
            <a:normAutofit/>
          </a:bodyPr>
          <a:lstStyle/>
          <a:p>
            <a:r>
              <a:rPr lang="en-US" sz="2000"/>
              <a:t>Resources in a subnet can talk to resources in other subnets in same VPC, but can be customized</a:t>
            </a:r>
          </a:p>
          <a:p>
            <a:pPr marL="0" indent="0">
              <a:buNone/>
            </a:pPr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93B2F8-5E54-9006-EA55-8FBDF2052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532" y="2558094"/>
            <a:ext cx="5150277" cy="356656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E6995CE5-F890-4ABA-82A2-26507CE8D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28040" y="2313027"/>
            <a:ext cx="781700" cy="1523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096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6B2C21-A230-48C0-8DF1-C46611373C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847E18C-932D-4C95-AABA-FEC7C9499A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50CB11-0C61-439E-910F-5787759E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F8A58B-5155-44CE-A5FF-7647B47D0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43F2ACA-E6D6-4028-82DD-F03C262D5D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0650ED-DA72-0E57-591C-096396924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478" y="1683756"/>
            <a:ext cx="3115265" cy="2396359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Subnet Creation Mode</a:t>
            </a:r>
            <a:endParaRPr lang="en-IN" sz="4000">
              <a:solidFill>
                <a:srgbClr val="FFFFFF"/>
              </a:solidFill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737E59C-1229-04FA-4C00-10606449A8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7126003"/>
              </p:ext>
            </p:extLst>
          </p:nvPr>
        </p:nvGraphicFramePr>
        <p:xfrm>
          <a:off x="4905052" y="750440"/>
          <a:ext cx="6666833" cy="5453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3165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3076</TotalTime>
  <Words>1767</Words>
  <Application>Microsoft Office PowerPoint</Application>
  <PresentationFormat>Widescreen</PresentationFormat>
  <Paragraphs>320</Paragraphs>
  <Slides>42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Aptos</vt:lpstr>
      <vt:lpstr>Aptos Display</vt:lpstr>
      <vt:lpstr>Arial</vt:lpstr>
      <vt:lpstr>Arial MT</vt:lpstr>
      <vt:lpstr>Bahnschrift</vt:lpstr>
      <vt:lpstr>Calibri</vt:lpstr>
      <vt:lpstr>Roboto</vt:lpstr>
      <vt:lpstr>Office Theme</vt:lpstr>
      <vt:lpstr>Networking in GCP</vt:lpstr>
      <vt:lpstr>VPC</vt:lpstr>
      <vt:lpstr>VPC</vt:lpstr>
      <vt:lpstr>VPC</vt:lpstr>
      <vt:lpstr>Characteristics of VPC</vt:lpstr>
      <vt:lpstr>Ip Address</vt:lpstr>
      <vt:lpstr>Subnet</vt:lpstr>
      <vt:lpstr>Connectivity in Subnet</vt:lpstr>
      <vt:lpstr>Subnet Creation Mode</vt:lpstr>
      <vt:lpstr>How to choose creation Mode</vt:lpstr>
      <vt:lpstr>Firewall Rules</vt:lpstr>
      <vt:lpstr>Firewall Rules</vt:lpstr>
      <vt:lpstr>Firewall Rules</vt:lpstr>
      <vt:lpstr>VPC Network Peering</vt:lpstr>
      <vt:lpstr>VPC Network Peering</vt:lpstr>
      <vt:lpstr>Shared VPC</vt:lpstr>
      <vt:lpstr>PowerPoint Presentation</vt:lpstr>
      <vt:lpstr>Shared VPC</vt:lpstr>
      <vt:lpstr>PowerPoint Presentation</vt:lpstr>
      <vt:lpstr>Secure VM Access</vt:lpstr>
      <vt:lpstr>Firewall Rules</vt:lpstr>
      <vt:lpstr>VPN</vt:lpstr>
      <vt:lpstr>Jump Box</vt:lpstr>
      <vt:lpstr>Jump box Architecture</vt:lpstr>
      <vt:lpstr>Secure Access from On-Premises</vt:lpstr>
      <vt:lpstr>VPN</vt:lpstr>
      <vt:lpstr>Cloud Interconnect</vt:lpstr>
      <vt:lpstr>Cloud Interconnect Types</vt:lpstr>
      <vt:lpstr>Private Access</vt:lpstr>
      <vt:lpstr>Private Access</vt:lpstr>
      <vt:lpstr>Private Access</vt:lpstr>
      <vt:lpstr>Private Access</vt:lpstr>
      <vt:lpstr>Implementing Private Access</vt:lpstr>
      <vt:lpstr>Private Google Access</vt:lpstr>
      <vt:lpstr>Private Service Connect</vt:lpstr>
      <vt:lpstr>Private Service Access</vt:lpstr>
      <vt:lpstr>Private Service Access</vt:lpstr>
      <vt:lpstr>Choosing Private Access Implementation</vt:lpstr>
      <vt:lpstr>Serverless VPC Access</vt:lpstr>
      <vt:lpstr>Serverless VPC Access</vt:lpstr>
      <vt:lpstr>How it Works?</vt:lpstr>
      <vt:lpstr>App Engine Firewall Rules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LK</dc:creator>
  <cp:lastModifiedBy>LK</cp:lastModifiedBy>
  <cp:revision>17</cp:revision>
  <dcterms:created xsi:type="dcterms:W3CDTF">2025-01-18T14:38:18Z</dcterms:created>
  <dcterms:modified xsi:type="dcterms:W3CDTF">2025-01-21T16:23:57Z</dcterms:modified>
</cp:coreProperties>
</file>